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charts/chart18.xml" ContentType="application/vnd.openxmlformats-officedocument.drawingml.chart+xml"/>
  <Override PartName="/ppt/diagrams/data43.xml" ContentType="application/vnd.openxmlformats-officedocument.drawingml.diagramData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charts/chart8.xml" ContentType="application/vnd.openxmlformats-officedocument.drawingml.chart+xml"/>
  <Override PartName="/ppt/diagrams/quickStyle25.xml" ContentType="application/vnd.openxmlformats-officedocument.drawingml.diagramStyle+xml"/>
  <Override PartName="/ppt/charts/chart21.xml" ContentType="application/vnd.openxmlformats-officedocument.drawingml.chart+xml"/>
  <Override PartName="/ppt/diagrams/layout36.xml" ContentType="application/vnd.openxmlformats-officedocument.drawingml.diagramLayout+xml"/>
  <Override PartName="/ppt/diagrams/quickStyle43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10.xml" ContentType="application/vnd.openxmlformats-officedocument.drawingml.char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charts/chart4.xml" ContentType="application/vnd.openxmlformats-officedocument.drawingml.chart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drawings/drawing8.xml" ContentType="application/vnd.openxmlformats-officedocument.drawingml.chartshapes+xml"/>
  <Override PartName="/ppt/diagrams/layout43.xml" ContentType="application/vnd.openxmlformats-officedocument.drawingml.diagramLayout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drawings/drawing4.xml" ContentType="application/vnd.openxmlformats-officedocument.drawingml.chartshapes+xml"/>
  <Override PartName="/ppt/diagrams/colors4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charts/chart26.xml" ContentType="application/vnd.openxmlformats-officedocument.drawingml.chart+xml"/>
  <Override PartName="/ppt/diagrams/data40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quickStyle33.xml" ContentType="application/vnd.openxmlformats-officedocument.drawingml.diagramStyle+xml"/>
  <Override PartName="/ppt/charts/chart22.xml" ContentType="application/vnd.openxmlformats-officedocument.drawingml.chart+xml"/>
  <Override PartName="/ppt/diagrams/layout37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rawings/drawing9.xml" ContentType="application/vnd.openxmlformats-officedocument.drawingml.chartshape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charts/chart5.xml" ContentType="application/vnd.openxmlformats-officedocument.drawingml.chart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rawings/drawing11.xml" ContentType="application/vnd.openxmlformats-officedocument.drawingml.chartshape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rawings/drawing5.xml" ContentType="application/vnd.openxmlformats-officedocument.drawingml.chartshapes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charts/chart27.xml" ContentType="application/vnd.openxmlformats-officedocument.drawingml.char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charts/chart16.xml" ContentType="application/vnd.openxmlformats-officedocument.drawingml.chart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charts/chart23.xml" ContentType="application/vnd.openxmlformats-officedocument.drawingml.chart+xml"/>
  <Override PartName="/ppt/diagrams/layout38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charts/chart12.xml" ContentType="application/vnd.openxmlformats-officedocument.drawingml.char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charts/chart6.xml" ContentType="application/vnd.openxmlformats-officedocument.drawingml.chart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rawings/drawing6.xml" ContentType="application/vnd.openxmlformats-officedocument.drawingml.chartshapes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charts/chart17.xml" ContentType="application/vnd.openxmlformats-officedocument.drawingml.chart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charts/chart7.xml" ContentType="application/vnd.openxmlformats-officedocument.drawingml.chart+xml"/>
  <Override PartName="/ppt/diagrams/layout35.xml" ContentType="application/vnd.openxmlformats-officedocument.drawingml.diagramLayout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charts/chart25.xml" ContentType="application/vnd.openxmlformats-officedocument.drawingml.char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charts/chart1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9" r:id="rId10"/>
    <p:sldId id="280" r:id="rId11"/>
    <p:sldId id="281" r:id="rId12"/>
    <p:sldId id="282" r:id="rId13"/>
    <p:sldId id="264" r:id="rId14"/>
    <p:sldId id="265" r:id="rId15"/>
    <p:sldId id="269" r:id="rId16"/>
    <p:sldId id="270" r:id="rId17"/>
    <p:sldId id="271" r:id="rId18"/>
    <p:sldId id="272" r:id="rId19"/>
    <p:sldId id="274" r:id="rId20"/>
    <p:sldId id="278" r:id="rId21"/>
    <p:sldId id="275" r:id="rId22"/>
    <p:sldId id="277" r:id="rId23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00"/>
    <a:srgbClr val="005EA4"/>
    <a:srgbClr val="E3DE00"/>
    <a:srgbClr val="315683"/>
    <a:srgbClr val="FFCF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>
        <p:scale>
          <a:sx n="75" d="100"/>
          <a:sy n="75" d="100"/>
        </p:scale>
        <p:origin x="-105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4WCEE%2010-08%20-%20IDA%20and%20IN2%20method\Grafici%20per%20Word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Analisi%20corretta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Spettro%20medio.xls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F:\Articolo%20Earthquake%20engineering%20and%20structural%20dynamics\Analisi%20corretta.xlsx" TargetMode="External"/><Relationship Id="rId1" Type="http://schemas.openxmlformats.org/officeDocument/2006/relationships/image" Target="../media/image9.jpeg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F:\Articolo%20Earthquake%20engineering%20and%20structural%20dynamics\Analisi%20corretta.xlsx" TargetMode="External"/><Relationship Id="rId1" Type="http://schemas.openxmlformats.org/officeDocument/2006/relationships/image" Target="../media/image9.jpeg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oleObject" Target="file:///F:\14WCEE%2010-08%20-%20IDA%20and%20IN2%20method\Grafici%20per%20Word.xlsx" TargetMode="External"/><Relationship Id="rId1" Type="http://schemas.openxmlformats.org/officeDocument/2006/relationships/image" Target="../media/image9.jpeg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G:\Articolo%20Earthquake%20engineering%20and%20structural%20dynamics\Analisi%20corretta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F:\Articolo%20Earthquake%20engineering%20and%20structural%20dynamics\Analisi%20corretta%20con%20fattore%20correzione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Analisi%20corretta%20con%20fattore%20correzione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G:\Articolo%20Earthquake%20engineering%20and%20structural%20dynamics\Analisi%20corretta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oleObject" Target="file:///G:\Articolo%20Earthquake%20engineering%20and%20structural%20dynamics\Analisi%20corrett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Articolo%20Earthquake%20engineering%20and%20structural%20dynamics\Analisi%20corrett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Analisi%20corretta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F:\Articolo%20Earthquake%20engineering%20and%20structural%20dynamics\Analisi%20corretta.xlsx" TargetMode="External"/><Relationship Id="rId1" Type="http://schemas.openxmlformats.org/officeDocument/2006/relationships/image" Target="../media/image9.jpeg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grafico%20esplicativo%20IN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4WCEE%2010-08%20-%20IDA%20and%20IN2%20method\Grafici%20per%20Word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Spettro%20medio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olo%20Earthquake%20engineering%20and%20structural%20dynamics\Spettro%20medi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7172814814814821"/>
          <c:y val="5.5340949433344014E-2"/>
          <c:w val="0.78970148148148345"/>
          <c:h val="0.7384797053263592"/>
        </c:manualLayout>
      </c:layout>
      <c:scatterChart>
        <c:scatterStyle val="smoothMarker"/>
        <c:ser>
          <c:idx val="0"/>
          <c:order val="0"/>
          <c:tx>
            <c:v>    </c:v>
          </c:tx>
          <c:spPr>
            <a:ln w="285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IN2'!$AU$4:$AU$24</c:f>
              <c:numCache>
                <c:formatCode>0.0000</c:formatCode>
                <c:ptCount val="21"/>
                <c:pt idx="0">
                  <c:v>0</c:v>
                </c:pt>
                <c:pt idx="1">
                  <c:v>4.0394463826978581E-3</c:v>
                </c:pt>
                <c:pt idx="2">
                  <c:v>8.1225829450583716E-3</c:v>
                </c:pt>
                <c:pt idx="3">
                  <c:v>1.238106508120046E-2</c:v>
                </c:pt>
                <c:pt idx="4">
                  <c:v>1.6735276297749981E-2</c:v>
                </c:pt>
                <c:pt idx="5">
                  <c:v>2.1196640633874754E-2</c:v>
                </c:pt>
                <c:pt idx="6">
                  <c:v>2.5837485633600405E-2</c:v>
                </c:pt>
                <c:pt idx="7">
                  <c:v>3.0514098680082188E-2</c:v>
                </c:pt>
                <c:pt idx="8">
                  <c:v>3.5240377559563503E-2</c:v>
                </c:pt>
                <c:pt idx="9">
                  <c:v>3.9999927842433468E-2</c:v>
                </c:pt>
                <c:pt idx="10">
                  <c:v>4.4890254773212818E-2</c:v>
                </c:pt>
                <c:pt idx="11">
                  <c:v>4.9990555410190117E-2</c:v>
                </c:pt>
                <c:pt idx="12">
                  <c:v>5.5110880330634514E-2</c:v>
                </c:pt>
                <c:pt idx="13">
                  <c:v>6.0619463502142423E-2</c:v>
                </c:pt>
                <c:pt idx="14">
                  <c:v>6.6389237622388839E-2</c:v>
                </c:pt>
                <c:pt idx="15">
                  <c:v>7.2185824216273134E-2</c:v>
                </c:pt>
                <c:pt idx="16">
                  <c:v>7.8397033395361748E-2</c:v>
                </c:pt>
                <c:pt idx="17">
                  <c:v>8.6147495471943211E-2</c:v>
                </c:pt>
                <c:pt idx="18">
                  <c:v>9.4376919344460714E-2</c:v>
                </c:pt>
                <c:pt idx="19">
                  <c:v>0.10110345088875609</c:v>
                </c:pt>
                <c:pt idx="20">
                  <c:v>0.10730348550303262</c:v>
                </c:pt>
              </c:numCache>
            </c:numRef>
          </c:xVal>
          <c:yVal>
            <c:numRef>
              <c:f>'[Analisi Scuola 4 Piani - (X T=0.60) (Y T=1.15).xlsx]Elaborazioni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1.7500000000000011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v>  </c:v>
          </c:tx>
          <c:spPr>
            <a:ln w="28575">
              <a:solidFill>
                <a:sysClr val="windowText" lastClr="000000"/>
              </a:solidFill>
              <a:prstDash val="sysDash"/>
            </a:ln>
          </c:spPr>
          <c:marker>
            <c:symbol val="none"/>
          </c:marker>
          <c:xVal>
            <c:numRef>
              <c:f>'[Analisi Scuola 4 Piani - (X T=0.60) (Y T=1.15).xlsx]Elaborazioni IN2'!$AZ$4:$AZ$24</c:f>
              <c:numCache>
                <c:formatCode>0.0000</c:formatCode>
                <c:ptCount val="21"/>
                <c:pt idx="0" formatCode="General">
                  <c:v>0</c:v>
                </c:pt>
                <c:pt idx="1">
                  <c:v>5.9544027287769174E-3</c:v>
                </c:pt>
                <c:pt idx="2">
                  <c:v>1.2020348483625919E-2</c:v>
                </c:pt>
                <c:pt idx="3">
                  <c:v>1.8570464657752552E-2</c:v>
                </c:pt>
                <c:pt idx="4">
                  <c:v>2.5331946898977206E-2</c:v>
                </c:pt>
                <c:pt idx="5">
                  <c:v>3.2305356533964089E-2</c:v>
                </c:pt>
                <c:pt idx="6">
                  <c:v>3.9729325117036168E-2</c:v>
                </c:pt>
                <c:pt idx="7">
                  <c:v>4.7189943243127024E-2</c:v>
                </c:pt>
                <c:pt idx="8">
                  <c:v>5.4690765179567072E-2</c:v>
                </c:pt>
                <c:pt idx="9">
                  <c:v>6.2290249364152145E-2</c:v>
                </c:pt>
                <c:pt idx="10">
                  <c:v>7.017496693898051E-2</c:v>
                </c:pt>
                <c:pt idx="11">
                  <c:v>7.8586338593656713E-2</c:v>
                </c:pt>
                <c:pt idx="12">
                  <c:v>8.7068844985039473E-2</c:v>
                </c:pt>
                <c:pt idx="13">
                  <c:v>9.6506633025294677E-2</c:v>
                </c:pt>
                <c:pt idx="14">
                  <c:v>0.10638949839847164</c:v>
                </c:pt>
                <c:pt idx="15">
                  <c:v>0.11632659102207035</c:v>
                </c:pt>
                <c:pt idx="16">
                  <c:v>0.12756681649956189</c:v>
                </c:pt>
                <c:pt idx="17">
                  <c:v>0.14343334873191474</c:v>
                </c:pt>
                <c:pt idx="18">
                  <c:v>0.16094068202582562</c:v>
                </c:pt>
                <c:pt idx="19">
                  <c:v>0.17405456277255088</c:v>
                </c:pt>
                <c:pt idx="20">
                  <c:v>0.1853065878897884</c:v>
                </c:pt>
              </c:numCache>
            </c:numRef>
          </c:xVal>
          <c:yVal>
            <c:numRef>
              <c:f>'[Analisi Scuola 4 Piani - (X T=0.60) (Y T=1.15).xlsx]Elaborazioni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1.7500000000000011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v>   </c:v>
          </c:tx>
          <c:spPr>
            <a:ln w="28575">
              <a:solidFill>
                <a:sysClr val="windowText" lastClr="000000"/>
              </a:solidFill>
              <a:prstDash val="sysDot"/>
            </a:ln>
          </c:spPr>
          <c:marker>
            <c:symbol val="none"/>
          </c:marker>
          <c:xVal>
            <c:numRef>
              <c:f>'[Analisi Scuola 4 Piani - (X T=0.60) (Y T=1.15).xlsx]Elaborazioni IN2'!$BA$4:$BA$24</c:f>
              <c:numCache>
                <c:formatCode>0.0000</c:formatCode>
                <c:ptCount val="21"/>
                <c:pt idx="0" formatCode="General">
                  <c:v>0</c:v>
                </c:pt>
                <c:pt idx="1">
                  <c:v>2.7403465673948896E-3</c:v>
                </c:pt>
                <c:pt idx="2">
                  <c:v>5.4887222104438634E-3</c:v>
                </c:pt>
                <c:pt idx="3">
                  <c:v>8.2545469577643988E-3</c:v>
                </c:pt>
                <c:pt idx="4">
                  <c:v>1.1055978992808541E-2</c:v>
                </c:pt>
                <c:pt idx="5">
                  <c:v>1.390783518173729E-2</c:v>
                </c:pt>
                <c:pt idx="6">
                  <c:v>1.6803095997728053E-2</c:v>
                </c:pt>
                <c:pt idx="7">
                  <c:v>1.9731115451032222E-2</c:v>
                </c:pt>
                <c:pt idx="8">
                  <c:v>2.2707384079617011E-2</c:v>
                </c:pt>
                <c:pt idx="9">
                  <c:v>2.5686110486510344E-2</c:v>
                </c:pt>
                <c:pt idx="10">
                  <c:v>2.8715866376626584E-2</c:v>
                </c:pt>
                <c:pt idx="11">
                  <c:v>3.180012804949553E-2</c:v>
                </c:pt>
                <c:pt idx="12">
                  <c:v>3.4882846227481251E-2</c:v>
                </c:pt>
                <c:pt idx="13">
                  <c:v>3.8077376032012625E-2</c:v>
                </c:pt>
                <c:pt idx="14">
                  <c:v>4.1428251269443883E-2</c:v>
                </c:pt>
                <c:pt idx="15">
                  <c:v>4.4794514925603698E-2</c:v>
                </c:pt>
                <c:pt idx="16">
                  <c:v>4.8179416981958857E-2</c:v>
                </c:pt>
                <c:pt idx="17">
                  <c:v>5.1741042384497664E-2</c:v>
                </c:pt>
                <c:pt idx="18">
                  <c:v>5.5343389830556082E-2</c:v>
                </c:pt>
                <c:pt idx="19">
                  <c:v>5.8728180512985326E-2</c:v>
                </c:pt>
                <c:pt idx="20">
                  <c:v>6.213507103129854E-2</c:v>
                </c:pt>
              </c:numCache>
            </c:numRef>
          </c:xVal>
          <c:yVal>
            <c:numRef>
              <c:f>'[Analisi Scuola 4 Piani - (X T=0.60) (Y T=1.15).xlsx]Elaborazioni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1.7500000000000011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v>                     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'[Analisi Scuola 4 Piani - (X T=0.60) (Y T=1.15).xlsx]Elaborazioni IN2'!$BB$4:$BB$24</c:f>
              <c:numCache>
                <c:formatCode>0.0000</c:formatCode>
                <c:ptCount val="21"/>
                <c:pt idx="0">
                  <c:v>0</c:v>
                </c:pt>
                <c:pt idx="1">
                  <c:v>4.3552789912827371E-3</c:v>
                </c:pt>
                <c:pt idx="2">
                  <c:v>8.7710951028638802E-3</c:v>
                </c:pt>
                <c:pt idx="3">
                  <c:v>1.3441467774382331E-2</c:v>
                </c:pt>
                <c:pt idx="4">
                  <c:v>1.8236838656504047E-2</c:v>
                </c:pt>
                <c:pt idx="5">
                  <c:v>2.3164654867505477E-2</c:v>
                </c:pt>
                <c:pt idx="6">
                  <c:v>2.8343269246197678E-2</c:v>
                </c:pt>
                <c:pt idx="7">
                  <c:v>3.3556592083974282E-2</c:v>
                </c:pt>
                <c:pt idx="8">
                  <c:v>3.8813715418464047E-2</c:v>
                </c:pt>
                <c:pt idx="9">
                  <c:v>4.4122503052888534E-2</c:v>
                </c:pt>
                <c:pt idx="10">
                  <c:v>4.9601588381019766E-2</c:v>
                </c:pt>
                <c:pt idx="11">
                  <c:v>5.537623830044202E-2</c:v>
                </c:pt>
                <c:pt idx="12">
                  <c:v>6.1186866819203871E-2</c:v>
                </c:pt>
                <c:pt idx="13">
                  <c:v>6.7540440128210102E-2</c:v>
                </c:pt>
                <c:pt idx="14">
                  <c:v>7.4197094677176792E-2</c:v>
                </c:pt>
                <c:pt idx="15">
                  <c:v>8.0889462267818263E-2</c:v>
                </c:pt>
                <c:pt idx="16">
                  <c:v>8.8261110768593068E-2</c:v>
                </c:pt>
                <c:pt idx="17">
                  <c:v>9.8102592024976898E-2</c:v>
                </c:pt>
                <c:pt idx="18">
                  <c:v>0.10882437828139011</c:v>
                </c:pt>
                <c:pt idx="19">
                  <c:v>0.11717759920113231</c:v>
                </c:pt>
                <c:pt idx="20">
                  <c:v>0.12457533033732256</c:v>
                </c:pt>
              </c:numCache>
            </c:numRef>
          </c:xVal>
          <c:yVal>
            <c:numRef>
              <c:f>'[Analisi Scuola 4 Piani - (X T=0.60) (Y T=1.15).xlsx]Elaborazioni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1.7500000000000011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68525440"/>
        <c:axId val="68531712"/>
      </c:scatterChart>
      <c:valAx>
        <c:axId val="68525440"/>
        <c:scaling>
          <c:orientation val="minMax"/>
        </c:scaling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err="1"/>
                  <a:t>D</a:t>
                </a:r>
                <a:r>
                  <a:rPr lang="en-US" sz="1600" baseline="-25000" dirty="0" err="1"/>
                  <a:t>top</a:t>
                </a:r>
                <a:r>
                  <a:rPr lang="en-US" sz="1600" dirty="0"/>
                  <a:t> [m]</a:t>
                </a:r>
              </a:p>
            </c:rich>
          </c:tx>
          <c:layout>
            <c:manualLayout>
              <c:xMode val="edge"/>
              <c:yMode val="edge"/>
              <c:x val="0.85377569376862028"/>
              <c:y val="0.92043840673761856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1400"/>
            </a:pPr>
            <a:endParaRPr lang="it-IT"/>
          </a:p>
        </c:txPr>
        <c:crossAx val="68531712"/>
        <c:crosses val="autoZero"/>
        <c:crossBetween val="midCat"/>
      </c:valAx>
      <c:valAx>
        <c:axId val="68531712"/>
        <c:scaling>
          <c:orientation val="minMax"/>
          <c:max val="5"/>
        </c:scaling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/>
                  <a:t>S</a:t>
                </a:r>
                <a:r>
                  <a:rPr lang="en-US" sz="1600" baseline="-25000" dirty="0"/>
                  <a:t>a</a:t>
                </a:r>
                <a:r>
                  <a:rPr lang="en-US" sz="1600" dirty="0"/>
                  <a:t> [m/s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]</a:t>
                </a:r>
              </a:p>
            </c:rich>
          </c:tx>
          <c:layout>
            <c:manualLayout>
              <c:xMode val="edge"/>
              <c:yMode val="edge"/>
              <c:x val="2.7778090557883709E-3"/>
              <c:y val="3.7751929360478352E-2"/>
            </c:manualLayout>
          </c:layout>
        </c:title>
        <c:numFmt formatCode="#,##0.00" sourceLinked="0"/>
        <c:majorTickMark val="cross"/>
        <c:minorTickMark val="cross"/>
        <c:tickLblPos val="low"/>
        <c:spPr>
          <a:ln w="9525">
            <a:solidFill>
              <a:sysClr val="windowText" lastClr="000000"/>
            </a:solidFill>
          </a:ln>
        </c:spPr>
        <c:txPr>
          <a:bodyPr/>
          <a:lstStyle/>
          <a:p>
            <a:pPr>
              <a:defRPr sz="1400"/>
            </a:pPr>
            <a:endParaRPr lang="it-IT"/>
          </a:p>
        </c:txPr>
        <c:crossAx val="68525440"/>
        <c:crossesAt val="0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64672555555555866"/>
          <c:y val="0.44587859341265046"/>
          <c:w val="0.28307648148148234"/>
          <c:h val="0.32674546943831112"/>
        </c:manualLayout>
      </c:layout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617830808080809"/>
          <c:y val="4.9070708078099566E-2"/>
          <c:w val="0.78562095959595968"/>
          <c:h val="0.75348400144674887"/>
        </c:manualLayout>
      </c:layout>
      <c:scatterChart>
        <c:scatterStyle val="smoothMarker"/>
        <c:ser>
          <c:idx val="0"/>
          <c:order val="0"/>
          <c:tx>
            <c:strRef>
              <c:f>'[3]IN2 naturali'!$B$53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naturali'!$B$54:$B$74</c:f>
              <c:numCache>
                <c:formatCode>General</c:formatCode>
                <c:ptCount val="21"/>
                <c:pt idx="0">
                  <c:v>0</c:v>
                </c:pt>
                <c:pt idx="1">
                  <c:v>2.2235154257139806E-2</c:v>
                </c:pt>
                <c:pt idx="2">
                  <c:v>4.6599205266516369E-2</c:v>
                </c:pt>
                <c:pt idx="3">
                  <c:v>7.1495521055401537E-2</c:v>
                </c:pt>
                <c:pt idx="4">
                  <c:v>9.7148879644778113E-2</c:v>
                </c:pt>
                <c:pt idx="5">
                  <c:v>0.12344849859907792</c:v>
                </c:pt>
                <c:pt idx="6">
                  <c:v>0.14966753359405341</c:v>
                </c:pt>
                <c:pt idx="7">
                  <c:v>0.17579171669102056</c:v>
                </c:pt>
                <c:pt idx="8">
                  <c:v>0.20179105383840834</c:v>
                </c:pt>
                <c:pt idx="9">
                  <c:v>0.2277630504337442</c:v>
                </c:pt>
                <c:pt idx="10">
                  <c:v>0.25382795793356788</c:v>
                </c:pt>
                <c:pt idx="11">
                  <c:v>0.27979879708759481</c:v>
                </c:pt>
                <c:pt idx="12">
                  <c:v>0.30557920198668614</c:v>
                </c:pt>
                <c:pt idx="13">
                  <c:v>0.33115816136879955</c:v>
                </c:pt>
                <c:pt idx="14">
                  <c:v>0.35648309322686683</c:v>
                </c:pt>
                <c:pt idx="15">
                  <c:v>0.38168606855761267</c:v>
                </c:pt>
                <c:pt idx="16">
                  <c:v>0.7676840146974796</c:v>
                </c:pt>
                <c:pt idx="17">
                  <c:v>0.80798687778582301</c:v>
                </c:pt>
                <c:pt idx="18">
                  <c:v>0.84819638001242537</c:v>
                </c:pt>
                <c:pt idx="19">
                  <c:v>0.88186301749498763</c:v>
                </c:pt>
                <c:pt idx="20">
                  <c:v>0.90961705560759065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'[3]IN2 naturali'!$C$53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naturali'!$C$54:$C$74</c:f>
              <c:numCache>
                <c:formatCode>General</c:formatCode>
                <c:ptCount val="21"/>
                <c:pt idx="0">
                  <c:v>0</c:v>
                </c:pt>
                <c:pt idx="1">
                  <c:v>1.6277582807403001E-2</c:v>
                </c:pt>
                <c:pt idx="2">
                  <c:v>2.7149700353913973E-2</c:v>
                </c:pt>
                <c:pt idx="3">
                  <c:v>3.7735791819260539E-2</c:v>
                </c:pt>
                <c:pt idx="4">
                  <c:v>4.7147808256272676E-2</c:v>
                </c:pt>
                <c:pt idx="5">
                  <c:v>5.541726508093911E-2</c:v>
                </c:pt>
                <c:pt idx="6">
                  <c:v>6.3042288459914109E-2</c:v>
                </c:pt>
                <c:pt idx="7">
                  <c:v>7.0839602382000322E-2</c:v>
                </c:pt>
                <c:pt idx="8">
                  <c:v>7.7870067308031268E-2</c:v>
                </c:pt>
                <c:pt idx="9">
                  <c:v>8.505395239986209E-2</c:v>
                </c:pt>
                <c:pt idx="10">
                  <c:v>9.122417884230416E-2</c:v>
                </c:pt>
                <c:pt idx="11">
                  <c:v>9.8226035532681041E-2</c:v>
                </c:pt>
                <c:pt idx="12">
                  <c:v>0.10524451727734953</c:v>
                </c:pt>
                <c:pt idx="13">
                  <c:v>0.1116642054621331</c:v>
                </c:pt>
                <c:pt idx="14">
                  <c:v>0.11858375508549154</c:v>
                </c:pt>
                <c:pt idx="15">
                  <c:v>0.12549926663540681</c:v>
                </c:pt>
                <c:pt idx="16">
                  <c:v>0.13205170472140948</c:v>
                </c:pt>
                <c:pt idx="17">
                  <c:v>0.13920752034126654</c:v>
                </c:pt>
                <c:pt idx="18">
                  <c:v>0.14609588696137549</c:v>
                </c:pt>
                <c:pt idx="19">
                  <c:v>0.15330158432116844</c:v>
                </c:pt>
                <c:pt idx="20">
                  <c:v>0.16028454103207296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'[3]IN2 naturali'!$D$53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naturali'!$D$54:$D$74</c:f>
              <c:numCache>
                <c:formatCode>General</c:formatCode>
                <c:ptCount val="21"/>
                <c:pt idx="0">
                  <c:v>0</c:v>
                </c:pt>
                <c:pt idx="1">
                  <c:v>8.8475272751929891E-3</c:v>
                </c:pt>
                <c:pt idx="2">
                  <c:v>1.7369552897965428E-2</c:v>
                </c:pt>
                <c:pt idx="3">
                  <c:v>2.6696091752074082E-2</c:v>
                </c:pt>
                <c:pt idx="4">
                  <c:v>3.6483843572759314E-2</c:v>
                </c:pt>
                <c:pt idx="5">
                  <c:v>4.6380030917193123E-2</c:v>
                </c:pt>
                <c:pt idx="6">
                  <c:v>5.6286015692784658E-2</c:v>
                </c:pt>
                <c:pt idx="7">
                  <c:v>6.5953976219429014E-2</c:v>
                </c:pt>
                <c:pt idx="8">
                  <c:v>7.5539624393145599E-2</c:v>
                </c:pt>
                <c:pt idx="9">
                  <c:v>8.4755192748585423E-2</c:v>
                </c:pt>
                <c:pt idx="10">
                  <c:v>9.3752858638519995E-2</c:v>
                </c:pt>
                <c:pt idx="11">
                  <c:v>0.10231066070665329</c:v>
                </c:pt>
                <c:pt idx="12">
                  <c:v>0.11061846922897306</c:v>
                </c:pt>
                <c:pt idx="13">
                  <c:v>0.11857956931062848</c:v>
                </c:pt>
                <c:pt idx="14">
                  <c:v>0.12614775274532194</c:v>
                </c:pt>
                <c:pt idx="15">
                  <c:v>0.13387590210282121</c:v>
                </c:pt>
                <c:pt idx="16">
                  <c:v>0.14129974892634323</c:v>
                </c:pt>
                <c:pt idx="17">
                  <c:v>0.14871962931193194</c:v>
                </c:pt>
                <c:pt idx="18">
                  <c:v>0.15595506062065723</c:v>
                </c:pt>
                <c:pt idx="19">
                  <c:v>0.16336261835448818</c:v>
                </c:pt>
                <c:pt idx="20">
                  <c:v>0.17012638220964213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'[3]IN2 naturali'!$E$53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naturali'!$E$54:$E$74</c:f>
              <c:numCache>
                <c:formatCode>General</c:formatCode>
                <c:ptCount val="21"/>
                <c:pt idx="0">
                  <c:v>0</c:v>
                </c:pt>
                <c:pt idx="1">
                  <c:v>1.1684988212498467E-2</c:v>
                </c:pt>
                <c:pt idx="2">
                  <c:v>2.3279605412921695E-2</c:v>
                </c:pt>
                <c:pt idx="3">
                  <c:v>3.459924232081709E-2</c:v>
                </c:pt>
                <c:pt idx="4">
                  <c:v>4.7102766258712306E-2</c:v>
                </c:pt>
                <c:pt idx="5">
                  <c:v>5.9586850539230442E-2</c:v>
                </c:pt>
                <c:pt idx="6">
                  <c:v>7.1274958761972457E-2</c:v>
                </c:pt>
                <c:pt idx="7">
                  <c:v>8.1846286585241443E-2</c:v>
                </c:pt>
                <c:pt idx="8">
                  <c:v>9.1666860970560468E-2</c:v>
                </c:pt>
                <c:pt idx="9">
                  <c:v>0.10122276014149559</c:v>
                </c:pt>
                <c:pt idx="10">
                  <c:v>0.10951647188554091</c:v>
                </c:pt>
                <c:pt idx="11">
                  <c:v>0.11746705503282139</c:v>
                </c:pt>
                <c:pt idx="12">
                  <c:v>0.12551412078506241</c:v>
                </c:pt>
                <c:pt idx="13">
                  <c:v>0.13294146671293641</c:v>
                </c:pt>
                <c:pt idx="14">
                  <c:v>0.14071716483631733</c:v>
                </c:pt>
                <c:pt idx="15">
                  <c:v>0.14831695604082831</c:v>
                </c:pt>
                <c:pt idx="16">
                  <c:v>0.15565342654728231</c:v>
                </c:pt>
                <c:pt idx="17">
                  <c:v>0.16336122409324222</c:v>
                </c:pt>
                <c:pt idx="18">
                  <c:v>0.17024278762267431</c:v>
                </c:pt>
                <c:pt idx="19">
                  <c:v>0.17786953763486241</c:v>
                </c:pt>
                <c:pt idx="20">
                  <c:v>0.18493506255126363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'[3]IN2 naturali'!$F$53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naturali'!$F$54:$F$74</c:f>
              <c:numCache>
                <c:formatCode>General</c:formatCode>
                <c:ptCount val="21"/>
                <c:pt idx="0">
                  <c:v>0</c:v>
                </c:pt>
                <c:pt idx="1">
                  <c:v>7.6156962995720936E-3</c:v>
                </c:pt>
                <c:pt idx="2">
                  <c:v>1.613715558043214E-2</c:v>
                </c:pt>
                <c:pt idx="3">
                  <c:v>2.5161133501628401E-2</c:v>
                </c:pt>
                <c:pt idx="4">
                  <c:v>3.5008031349475395E-2</c:v>
                </c:pt>
                <c:pt idx="5">
                  <c:v>4.5269007087553652E-2</c:v>
                </c:pt>
                <c:pt idx="6">
                  <c:v>5.6416013548215523E-2</c:v>
                </c:pt>
                <c:pt idx="7">
                  <c:v>6.753856523626936E-2</c:v>
                </c:pt>
                <c:pt idx="8">
                  <c:v>7.923794248227907E-2</c:v>
                </c:pt>
                <c:pt idx="9">
                  <c:v>9.1108891123684185E-2</c:v>
                </c:pt>
                <c:pt idx="10">
                  <c:v>0.1028493634097757</c:v>
                </c:pt>
                <c:pt idx="11">
                  <c:v>0.11440622731961812</c:v>
                </c:pt>
                <c:pt idx="12">
                  <c:v>0.12560172201607567</c:v>
                </c:pt>
                <c:pt idx="13">
                  <c:v>0.13977064403692871</c:v>
                </c:pt>
                <c:pt idx="14">
                  <c:v>0.15517486623472757</c:v>
                </c:pt>
                <c:pt idx="15">
                  <c:v>0.17085956296320212</c:v>
                </c:pt>
                <c:pt idx="16">
                  <c:v>0.18648903338375591</c:v>
                </c:pt>
                <c:pt idx="17">
                  <c:v>0.20140039799935391</c:v>
                </c:pt>
                <c:pt idx="18">
                  <c:v>0.2169541028022188</c:v>
                </c:pt>
                <c:pt idx="19">
                  <c:v>0.23292126322717899</c:v>
                </c:pt>
                <c:pt idx="20">
                  <c:v>0.2492668892493258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'[3]IN2 naturali'!$G$53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naturali'!$G$54:$G$74</c:f>
              <c:numCache>
                <c:formatCode>General</c:formatCode>
                <c:ptCount val="21"/>
                <c:pt idx="0">
                  <c:v>0</c:v>
                </c:pt>
                <c:pt idx="1">
                  <c:v>1.0170042492967973E-2</c:v>
                </c:pt>
                <c:pt idx="2">
                  <c:v>2.0664925938799438E-2</c:v>
                </c:pt>
                <c:pt idx="3">
                  <c:v>3.144807677526662E-2</c:v>
                </c:pt>
                <c:pt idx="4">
                  <c:v>4.2537739109093191E-2</c:v>
                </c:pt>
                <c:pt idx="5">
                  <c:v>5.3762702715082544E-2</c:v>
                </c:pt>
                <c:pt idx="6">
                  <c:v>6.5182858485414066E-2</c:v>
                </c:pt>
                <c:pt idx="7">
                  <c:v>7.6574872071541719E-2</c:v>
                </c:pt>
                <c:pt idx="8">
                  <c:v>8.7828978125062851E-2</c:v>
                </c:pt>
                <c:pt idx="9">
                  <c:v>9.8955870089105599E-2</c:v>
                </c:pt>
                <c:pt idx="10">
                  <c:v>0.10992194579084003</c:v>
                </c:pt>
                <c:pt idx="11">
                  <c:v>0.12074437580845454</c:v>
                </c:pt>
                <c:pt idx="12">
                  <c:v>0.13154094548967329</c:v>
                </c:pt>
                <c:pt idx="13">
                  <c:v>0.14261410033558464</c:v>
                </c:pt>
                <c:pt idx="14">
                  <c:v>0.15568188348542075</c:v>
                </c:pt>
                <c:pt idx="15">
                  <c:v>0.17311030516919282</c:v>
                </c:pt>
                <c:pt idx="16">
                  <c:v>0.18976432916801694</c:v>
                </c:pt>
                <c:pt idx="17">
                  <c:v>0.20523730562321371</c:v>
                </c:pt>
                <c:pt idx="18">
                  <c:v>0.21963628115768527</c:v>
                </c:pt>
                <c:pt idx="19">
                  <c:v>0.2335938696920129</c:v>
                </c:pt>
                <c:pt idx="20">
                  <c:v>0.24791442896005367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'[3]IN2 naturali'!$H$53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naturali'!$H$54:$H$74</c:f>
              <c:numCache>
                <c:formatCode>General</c:formatCode>
                <c:ptCount val="21"/>
                <c:pt idx="0">
                  <c:v>0</c:v>
                </c:pt>
                <c:pt idx="1">
                  <c:v>8.1913749272521184E-3</c:v>
                </c:pt>
                <c:pt idx="2">
                  <c:v>1.6373534394206482E-2</c:v>
                </c:pt>
                <c:pt idx="3">
                  <c:v>2.4516778271025042E-2</c:v>
                </c:pt>
                <c:pt idx="4">
                  <c:v>3.258467989099148E-2</c:v>
                </c:pt>
                <c:pt idx="5">
                  <c:v>4.0550446726155875E-2</c:v>
                </c:pt>
                <c:pt idx="6">
                  <c:v>4.8590106547167895E-2</c:v>
                </c:pt>
                <c:pt idx="7">
                  <c:v>5.6911097703484737E-2</c:v>
                </c:pt>
                <c:pt idx="8">
                  <c:v>6.5205799845601334E-2</c:v>
                </c:pt>
                <c:pt idx="9">
                  <c:v>7.3451459665010002E-2</c:v>
                </c:pt>
                <c:pt idx="10">
                  <c:v>8.1655427708838102E-2</c:v>
                </c:pt>
                <c:pt idx="11">
                  <c:v>8.9732348168454115E-2</c:v>
                </c:pt>
                <c:pt idx="12">
                  <c:v>9.7677558178640683E-2</c:v>
                </c:pt>
                <c:pt idx="13">
                  <c:v>0.10550102000191119</c:v>
                </c:pt>
                <c:pt idx="14">
                  <c:v>0.11322414547797678</c:v>
                </c:pt>
                <c:pt idx="15">
                  <c:v>0.12078055571488792</c:v>
                </c:pt>
                <c:pt idx="16">
                  <c:v>0.12816320365109471</c:v>
                </c:pt>
                <c:pt idx="17">
                  <c:v>0.13561584403787921</c:v>
                </c:pt>
                <c:pt idx="18">
                  <c:v>0.14278205328955837</c:v>
                </c:pt>
                <c:pt idx="19">
                  <c:v>0.14980151792874055</c:v>
                </c:pt>
                <c:pt idx="20">
                  <c:v>0.1569232511783957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'[3]IN2 naturali'!$I$53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naturali'!$I$54:$I$74</c:f>
              <c:numCache>
                <c:formatCode>General</c:formatCode>
                <c:ptCount val="21"/>
                <c:pt idx="0">
                  <c:v>0</c:v>
                </c:pt>
                <c:pt idx="1">
                  <c:v>1.8897590479403131E-2</c:v>
                </c:pt>
                <c:pt idx="2">
                  <c:v>4.0362164419520202E-2</c:v>
                </c:pt>
                <c:pt idx="3">
                  <c:v>5.9642772659300972E-2</c:v>
                </c:pt>
                <c:pt idx="4">
                  <c:v>7.9953716215254184E-2</c:v>
                </c:pt>
                <c:pt idx="5">
                  <c:v>9.7598052293408566E-2</c:v>
                </c:pt>
                <c:pt idx="6">
                  <c:v>0.11237626518582314</c:v>
                </c:pt>
                <c:pt idx="7">
                  <c:v>0.12525665250499871</c:v>
                </c:pt>
                <c:pt idx="8">
                  <c:v>0.13709975743787894</c:v>
                </c:pt>
                <c:pt idx="9">
                  <c:v>0.14923825741502297</c:v>
                </c:pt>
                <c:pt idx="10">
                  <c:v>0.16502025528978567</c:v>
                </c:pt>
                <c:pt idx="11">
                  <c:v>0.18193701307178256</c:v>
                </c:pt>
                <c:pt idx="12">
                  <c:v>0.19822882744313006</c:v>
                </c:pt>
                <c:pt idx="13">
                  <c:v>0.21394649709361668</c:v>
                </c:pt>
                <c:pt idx="14">
                  <c:v>0.22916940341264044</c:v>
                </c:pt>
                <c:pt idx="15">
                  <c:v>0.24340109379114175</c:v>
                </c:pt>
                <c:pt idx="16">
                  <c:v>0.25645634324541033</c:v>
                </c:pt>
                <c:pt idx="17">
                  <c:v>0.27057348320286306</c:v>
                </c:pt>
                <c:pt idx="18">
                  <c:v>0.28754858037521958</c:v>
                </c:pt>
                <c:pt idx="19">
                  <c:v>0.30428713017553805</c:v>
                </c:pt>
                <c:pt idx="20">
                  <c:v>0.32063429989731451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'[3]IN2 naturali'!$J$53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naturali'!$J$54:$J$74</c:f>
              <c:numCache>
                <c:formatCode>General</c:formatCode>
                <c:ptCount val="21"/>
                <c:pt idx="0">
                  <c:v>0</c:v>
                </c:pt>
                <c:pt idx="1">
                  <c:v>9.522965547491425E-3</c:v>
                </c:pt>
                <c:pt idx="2">
                  <c:v>1.9691711731277185E-2</c:v>
                </c:pt>
                <c:pt idx="3">
                  <c:v>3.0703556139059798E-2</c:v>
                </c:pt>
                <c:pt idx="4">
                  <c:v>4.2364168438663585E-2</c:v>
                </c:pt>
                <c:pt idx="5">
                  <c:v>5.4777133530219138E-2</c:v>
                </c:pt>
                <c:pt idx="6">
                  <c:v>6.7703120210183834E-2</c:v>
                </c:pt>
                <c:pt idx="7">
                  <c:v>8.1515397190826552E-2</c:v>
                </c:pt>
                <c:pt idx="8">
                  <c:v>9.5842954754031498E-2</c:v>
                </c:pt>
                <c:pt idx="9">
                  <c:v>0.11080629311181156</c:v>
                </c:pt>
                <c:pt idx="10">
                  <c:v>0.1257983040986429</c:v>
                </c:pt>
                <c:pt idx="11">
                  <c:v>0.14108784959427054</c:v>
                </c:pt>
                <c:pt idx="12">
                  <c:v>0.15628706705497891</c:v>
                </c:pt>
                <c:pt idx="13">
                  <c:v>0.1712966255440172</c:v>
                </c:pt>
                <c:pt idx="14">
                  <c:v>0.18642203344265959</c:v>
                </c:pt>
                <c:pt idx="15">
                  <c:v>0.20113079265933248</c:v>
                </c:pt>
                <c:pt idx="16">
                  <c:v>0.21586117799241539</c:v>
                </c:pt>
                <c:pt idx="17">
                  <c:v>0.23068986042864412</c:v>
                </c:pt>
                <c:pt idx="18">
                  <c:v>0.24536825121594241</c:v>
                </c:pt>
                <c:pt idx="19">
                  <c:v>0.25986540131713981</c:v>
                </c:pt>
                <c:pt idx="20">
                  <c:v>0.27403541459248176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'[3]IN2 naturali'!$K$53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naturali'!$K$54:$K$74</c:f>
              <c:numCache>
                <c:formatCode>General</c:formatCode>
                <c:ptCount val="21"/>
                <c:pt idx="0">
                  <c:v>0</c:v>
                </c:pt>
                <c:pt idx="1">
                  <c:v>9.6606091982078222E-3</c:v>
                </c:pt>
                <c:pt idx="2">
                  <c:v>1.9493589208081596E-2</c:v>
                </c:pt>
                <c:pt idx="3">
                  <c:v>2.8936838449521156E-2</c:v>
                </c:pt>
                <c:pt idx="4">
                  <c:v>3.7763160147640355E-2</c:v>
                </c:pt>
                <c:pt idx="5">
                  <c:v>4.5808804754533132E-2</c:v>
                </c:pt>
                <c:pt idx="6">
                  <c:v>5.2746302930185424E-2</c:v>
                </c:pt>
                <c:pt idx="7">
                  <c:v>5.9372218786342391E-2</c:v>
                </c:pt>
                <c:pt idx="8">
                  <c:v>6.538450881746978E-2</c:v>
                </c:pt>
                <c:pt idx="9">
                  <c:v>7.0764788422356104E-2</c:v>
                </c:pt>
                <c:pt idx="10">
                  <c:v>7.5781548889016739E-2</c:v>
                </c:pt>
                <c:pt idx="11">
                  <c:v>8.161165121156258E-2</c:v>
                </c:pt>
                <c:pt idx="12">
                  <c:v>8.8023583003176545E-2</c:v>
                </c:pt>
                <c:pt idx="13">
                  <c:v>9.4671485181798715E-2</c:v>
                </c:pt>
                <c:pt idx="14">
                  <c:v>0.10112469176197791</c:v>
                </c:pt>
                <c:pt idx="15">
                  <c:v>0.10738728043001972</c:v>
                </c:pt>
                <c:pt idx="16">
                  <c:v>0.11397111956613062</c:v>
                </c:pt>
                <c:pt idx="17">
                  <c:v>0.12129434337837829</c:v>
                </c:pt>
                <c:pt idx="18">
                  <c:v>0.12900231879032609</c:v>
                </c:pt>
                <c:pt idx="19">
                  <c:v>0.13681113080109791</c:v>
                </c:pt>
                <c:pt idx="20">
                  <c:v>0.14476722771951919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'[3]IN2 naturali'!$L$53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naturali'!$L$54:$L$74</c:f>
              <c:numCache>
                <c:formatCode>General</c:formatCode>
                <c:ptCount val="21"/>
                <c:pt idx="0">
                  <c:v>0</c:v>
                </c:pt>
                <c:pt idx="1">
                  <c:v>2.0481813794283089E-2</c:v>
                </c:pt>
                <c:pt idx="2">
                  <c:v>4.7356091039412775E-2</c:v>
                </c:pt>
                <c:pt idx="3">
                  <c:v>8.0650983921606315E-2</c:v>
                </c:pt>
                <c:pt idx="4">
                  <c:v>0.11566467018864816</c:v>
                </c:pt>
                <c:pt idx="5">
                  <c:v>0.14749214075762182</c:v>
                </c:pt>
                <c:pt idx="6">
                  <c:v>0.17506884535236386</c:v>
                </c:pt>
                <c:pt idx="7">
                  <c:v>0.1994117598231849</c:v>
                </c:pt>
                <c:pt idx="8">
                  <c:v>0.22057336604823233</c:v>
                </c:pt>
                <c:pt idx="9">
                  <c:v>0.23852436811992742</c:v>
                </c:pt>
                <c:pt idx="10">
                  <c:v>0.25918542529314231</c:v>
                </c:pt>
                <c:pt idx="11">
                  <c:v>0.29471334933170018</c:v>
                </c:pt>
                <c:pt idx="12">
                  <c:v>0.32369216855491123</c:v>
                </c:pt>
                <c:pt idx="13">
                  <c:v>0.34790303419829383</c:v>
                </c:pt>
                <c:pt idx="14">
                  <c:v>0.3695513087069463</c:v>
                </c:pt>
                <c:pt idx="15">
                  <c:v>0.38795683571594436</c:v>
                </c:pt>
                <c:pt idx="16">
                  <c:v>0.40524719745601773</c:v>
                </c:pt>
                <c:pt idx="17">
                  <c:v>0.42101151068313625</c:v>
                </c:pt>
                <c:pt idx="18">
                  <c:v>0.43544320220673444</c:v>
                </c:pt>
                <c:pt idx="19">
                  <c:v>0.44860169618680745</c:v>
                </c:pt>
                <c:pt idx="20">
                  <c:v>0.46067803241831629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'[3]IN2 naturali'!$M$53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naturali'!$M$54:$M$74</c:f>
              <c:numCache>
                <c:formatCode>General</c:formatCode>
                <c:ptCount val="21"/>
                <c:pt idx="0">
                  <c:v>0</c:v>
                </c:pt>
                <c:pt idx="1">
                  <c:v>8.0786989006627827E-3</c:v>
                </c:pt>
                <c:pt idx="2">
                  <c:v>1.6155614611215355E-2</c:v>
                </c:pt>
                <c:pt idx="3">
                  <c:v>2.4253509763661182E-2</c:v>
                </c:pt>
                <c:pt idx="4">
                  <c:v>3.2883236685937497E-2</c:v>
                </c:pt>
                <c:pt idx="5">
                  <c:v>4.2359461992986527E-2</c:v>
                </c:pt>
                <c:pt idx="6">
                  <c:v>5.1792092863074582E-2</c:v>
                </c:pt>
                <c:pt idx="7">
                  <c:v>6.1458075871980336E-2</c:v>
                </c:pt>
                <c:pt idx="8">
                  <c:v>7.0842704374394466E-2</c:v>
                </c:pt>
                <c:pt idx="9">
                  <c:v>8.0465013620853967E-2</c:v>
                </c:pt>
                <c:pt idx="10">
                  <c:v>9.1861093724730364E-2</c:v>
                </c:pt>
                <c:pt idx="11">
                  <c:v>0.10309567395594024</c:v>
                </c:pt>
                <c:pt idx="12">
                  <c:v>0.11320478957037022</c:v>
                </c:pt>
                <c:pt idx="13">
                  <c:v>0.12264260037075143</c:v>
                </c:pt>
                <c:pt idx="14">
                  <c:v>0.13147230487213862</c:v>
                </c:pt>
                <c:pt idx="15">
                  <c:v>0.13979671696500839</c:v>
                </c:pt>
                <c:pt idx="16">
                  <c:v>0.14768874520007688</c:v>
                </c:pt>
                <c:pt idx="17">
                  <c:v>0.15580170940531571</c:v>
                </c:pt>
                <c:pt idx="18">
                  <c:v>0.16703257548725242</c:v>
                </c:pt>
                <c:pt idx="19">
                  <c:v>0.18177182220236626</c:v>
                </c:pt>
                <c:pt idx="20">
                  <c:v>0.19593723253856299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'[3]IN2 naturali'!$N$53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naturali'!$N$54:$N$74</c:f>
              <c:numCache>
                <c:formatCode>General</c:formatCode>
                <c:ptCount val="21"/>
                <c:pt idx="0">
                  <c:v>0</c:v>
                </c:pt>
                <c:pt idx="1">
                  <c:v>1.4734639123556888E-2</c:v>
                </c:pt>
                <c:pt idx="2">
                  <c:v>2.9010801743566617E-2</c:v>
                </c:pt>
                <c:pt idx="3">
                  <c:v>4.4852679137254034E-2</c:v>
                </c:pt>
                <c:pt idx="4">
                  <c:v>6.9242364411109328E-2</c:v>
                </c:pt>
                <c:pt idx="5">
                  <c:v>0.15944730111342606</c:v>
                </c:pt>
                <c:pt idx="6">
                  <c:v>0.21041855000963094</c:v>
                </c:pt>
                <c:pt idx="7">
                  <c:v>0.25800749663732703</c:v>
                </c:pt>
                <c:pt idx="8">
                  <c:v>0.30819088235596254</c:v>
                </c:pt>
                <c:pt idx="9">
                  <c:v>0.46171831865888041</c:v>
                </c:pt>
                <c:pt idx="10">
                  <c:v>0.51676272382121002</c:v>
                </c:pt>
                <c:pt idx="11">
                  <c:v>0.5588755654047417</c:v>
                </c:pt>
                <c:pt idx="12">
                  <c:v>0.6083748406259557</c:v>
                </c:pt>
                <c:pt idx="13">
                  <c:v>0.65964060077499664</c:v>
                </c:pt>
                <c:pt idx="14">
                  <c:v>0.72982269552560064</c:v>
                </c:pt>
                <c:pt idx="15">
                  <c:v>0.90288816218810775</c:v>
                </c:pt>
                <c:pt idx="16">
                  <c:v>0.97174952284924765</c:v>
                </c:pt>
                <c:pt idx="17">
                  <c:v>1.0308028995827587</c:v>
                </c:pt>
                <c:pt idx="18">
                  <c:v>1.0753492321966478</c:v>
                </c:pt>
                <c:pt idx="19">
                  <c:v>1.1143199938619761</c:v>
                </c:pt>
                <c:pt idx="20">
                  <c:v>1.1491655881799359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'[3]IN2 naturali'!$O$53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naturali'!$O$54:$O$74</c:f>
              <c:numCache>
                <c:formatCode>General</c:formatCode>
                <c:ptCount val="21"/>
                <c:pt idx="0">
                  <c:v>0</c:v>
                </c:pt>
                <c:pt idx="1">
                  <c:v>1.203600181660296E-2</c:v>
                </c:pt>
                <c:pt idx="2">
                  <c:v>2.418793805788743E-2</c:v>
                </c:pt>
                <c:pt idx="3">
                  <c:v>3.6301546164553451E-2</c:v>
                </c:pt>
                <c:pt idx="4">
                  <c:v>4.8258367717258846E-2</c:v>
                </c:pt>
                <c:pt idx="5">
                  <c:v>5.9930408668849494E-2</c:v>
                </c:pt>
                <c:pt idx="6">
                  <c:v>7.1385940987541432E-2</c:v>
                </c:pt>
                <c:pt idx="7">
                  <c:v>8.2393102761473297E-2</c:v>
                </c:pt>
                <c:pt idx="8">
                  <c:v>9.3493052514358702E-2</c:v>
                </c:pt>
                <c:pt idx="9">
                  <c:v>0.10476677011673821</c:v>
                </c:pt>
                <c:pt idx="10">
                  <c:v>0.11611551715887532</c:v>
                </c:pt>
                <c:pt idx="11">
                  <c:v>0.12764116803835718</c:v>
                </c:pt>
                <c:pt idx="12">
                  <c:v>0.13952060115018905</c:v>
                </c:pt>
                <c:pt idx="13">
                  <c:v>0.15180514523180721</c:v>
                </c:pt>
                <c:pt idx="14">
                  <c:v>0.16484620971044656</c:v>
                </c:pt>
                <c:pt idx="15">
                  <c:v>0.17852284567002594</c:v>
                </c:pt>
                <c:pt idx="16">
                  <c:v>0.19271832862588661</c:v>
                </c:pt>
                <c:pt idx="17">
                  <c:v>0.20726505338844309</c:v>
                </c:pt>
                <c:pt idx="18">
                  <c:v>0.22282812550705419</c:v>
                </c:pt>
                <c:pt idx="19">
                  <c:v>0.2391400323713323</c:v>
                </c:pt>
                <c:pt idx="20">
                  <c:v>0.25670547551282336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'[3]IN2 naturali'!$P$53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naturali'!$P$54:$P$74</c:f>
              <c:numCache>
                <c:formatCode>General</c:formatCode>
                <c:ptCount val="21"/>
                <c:pt idx="0">
                  <c:v>0</c:v>
                </c:pt>
                <c:pt idx="1">
                  <c:v>1.5611268465233041E-2</c:v>
                </c:pt>
                <c:pt idx="2">
                  <c:v>3.3112527041084229E-2</c:v>
                </c:pt>
                <c:pt idx="3">
                  <c:v>5.3139404278828122E-2</c:v>
                </c:pt>
                <c:pt idx="4">
                  <c:v>7.5418362277364107E-2</c:v>
                </c:pt>
                <c:pt idx="5">
                  <c:v>9.8701472350382485E-2</c:v>
                </c:pt>
                <c:pt idx="6">
                  <c:v>0.12076512926715505</c:v>
                </c:pt>
                <c:pt idx="7">
                  <c:v>0.14149561536556773</c:v>
                </c:pt>
                <c:pt idx="8">
                  <c:v>0.16157796108518538</c:v>
                </c:pt>
                <c:pt idx="9">
                  <c:v>0.18127769489446699</c:v>
                </c:pt>
                <c:pt idx="10">
                  <c:v>0.20068991049027371</c:v>
                </c:pt>
                <c:pt idx="11">
                  <c:v>0.22084121894871667</c:v>
                </c:pt>
                <c:pt idx="12">
                  <c:v>0.24335160569947006</c:v>
                </c:pt>
                <c:pt idx="13">
                  <c:v>0.26671440364532178</c:v>
                </c:pt>
                <c:pt idx="14">
                  <c:v>0.2926607040987268</c:v>
                </c:pt>
                <c:pt idx="15">
                  <c:v>0.31893220395721955</c:v>
                </c:pt>
                <c:pt idx="16">
                  <c:v>0.34692080237330275</c:v>
                </c:pt>
                <c:pt idx="17">
                  <c:v>0.37944469969487277</c:v>
                </c:pt>
                <c:pt idx="18">
                  <c:v>0.41172688050070155</c:v>
                </c:pt>
                <c:pt idx="19">
                  <c:v>0.44085615666789002</c:v>
                </c:pt>
                <c:pt idx="20">
                  <c:v>0.46773906788009317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'[3]IN2 naturali'!$Q$53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naturali'!$Q$54:$Q$74</c:f>
              <c:numCache>
                <c:formatCode>General</c:formatCode>
                <c:ptCount val="21"/>
                <c:pt idx="0">
                  <c:v>0</c:v>
                </c:pt>
                <c:pt idx="1">
                  <c:v>1.0384184870938933E-2</c:v>
                </c:pt>
                <c:pt idx="2">
                  <c:v>2.0998322481694715E-2</c:v>
                </c:pt>
                <c:pt idx="3">
                  <c:v>3.1746330778684252E-2</c:v>
                </c:pt>
                <c:pt idx="4">
                  <c:v>4.2561086723987972E-2</c:v>
                </c:pt>
                <c:pt idx="5">
                  <c:v>5.3331945636537967E-2</c:v>
                </c:pt>
                <c:pt idx="6">
                  <c:v>6.4026061634402109E-2</c:v>
                </c:pt>
                <c:pt idx="7">
                  <c:v>7.4609105428075362E-2</c:v>
                </c:pt>
                <c:pt idx="8">
                  <c:v>8.5022723445318679E-2</c:v>
                </c:pt>
                <c:pt idx="9">
                  <c:v>9.5256541265974742E-2</c:v>
                </c:pt>
                <c:pt idx="10">
                  <c:v>0.10528838335866718</c:v>
                </c:pt>
                <c:pt idx="11">
                  <c:v>0.11508719511553953</c:v>
                </c:pt>
                <c:pt idx="12">
                  <c:v>0.12462031997371772</c:v>
                </c:pt>
                <c:pt idx="13">
                  <c:v>0.13396860572329791</c:v>
                </c:pt>
                <c:pt idx="14">
                  <c:v>0.14338680392159148</c:v>
                </c:pt>
                <c:pt idx="15">
                  <c:v>0.15242932747826757</c:v>
                </c:pt>
                <c:pt idx="16">
                  <c:v>0.16154281320032396</c:v>
                </c:pt>
                <c:pt idx="17">
                  <c:v>0.1701633748933494</c:v>
                </c:pt>
                <c:pt idx="18">
                  <c:v>0.17897785175504871</c:v>
                </c:pt>
                <c:pt idx="19">
                  <c:v>0.18766291479885439</c:v>
                </c:pt>
                <c:pt idx="20">
                  <c:v>0.19595860847529345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'[3]IN2 naturali'!$R$53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naturali'!$R$54:$R$74</c:f>
              <c:numCache>
                <c:formatCode>General</c:formatCode>
                <c:ptCount val="21"/>
                <c:pt idx="0">
                  <c:v>0</c:v>
                </c:pt>
                <c:pt idx="1">
                  <c:v>7.2225967339841343E-3</c:v>
                </c:pt>
                <c:pt idx="2">
                  <c:v>1.4169214243715901E-2</c:v>
                </c:pt>
                <c:pt idx="3">
                  <c:v>2.0641587711853229E-2</c:v>
                </c:pt>
                <c:pt idx="4">
                  <c:v>2.6507697520264561E-2</c:v>
                </c:pt>
                <c:pt idx="5">
                  <c:v>3.1916953210242162E-2</c:v>
                </c:pt>
                <c:pt idx="6">
                  <c:v>3.7459523072797742E-2</c:v>
                </c:pt>
                <c:pt idx="7">
                  <c:v>4.2682614706471445E-2</c:v>
                </c:pt>
                <c:pt idx="8">
                  <c:v>4.9057470226454972E-2</c:v>
                </c:pt>
                <c:pt idx="9">
                  <c:v>5.5453859953377774E-2</c:v>
                </c:pt>
                <c:pt idx="10">
                  <c:v>6.1875785553245494E-2</c:v>
                </c:pt>
                <c:pt idx="11">
                  <c:v>6.8462447352073658E-2</c:v>
                </c:pt>
                <c:pt idx="12">
                  <c:v>7.5050415072635712E-2</c:v>
                </c:pt>
                <c:pt idx="13">
                  <c:v>8.1774641067010864E-2</c:v>
                </c:pt>
                <c:pt idx="14">
                  <c:v>8.8733832498629553E-2</c:v>
                </c:pt>
                <c:pt idx="15">
                  <c:v>9.5524778984271669E-2</c:v>
                </c:pt>
                <c:pt idx="16">
                  <c:v>0.10232578608005709</c:v>
                </c:pt>
                <c:pt idx="17">
                  <c:v>0.10887249620092926</c:v>
                </c:pt>
                <c:pt idx="18">
                  <c:v>0.11519879724505502</c:v>
                </c:pt>
                <c:pt idx="19">
                  <c:v>0.12281884286607014</c:v>
                </c:pt>
                <c:pt idx="20">
                  <c:v>0.13135026240757719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'[3]IN2 naturali'!$S$53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naturali'!$S$54:$S$74</c:f>
              <c:numCache>
                <c:formatCode>General</c:formatCode>
                <c:ptCount val="21"/>
                <c:pt idx="0">
                  <c:v>0</c:v>
                </c:pt>
                <c:pt idx="1">
                  <c:v>7.4448446296272001E-3</c:v>
                </c:pt>
                <c:pt idx="2">
                  <c:v>1.4688321119507479E-2</c:v>
                </c:pt>
                <c:pt idx="3">
                  <c:v>2.1770981083247511E-2</c:v>
                </c:pt>
                <c:pt idx="4">
                  <c:v>2.8478923491823148E-2</c:v>
                </c:pt>
                <c:pt idx="5">
                  <c:v>3.5021964342958289E-2</c:v>
                </c:pt>
                <c:pt idx="6">
                  <c:v>4.1363652894716128E-2</c:v>
                </c:pt>
                <c:pt idx="7">
                  <c:v>4.7379923085237023E-2</c:v>
                </c:pt>
                <c:pt idx="8">
                  <c:v>5.3048998307949471E-2</c:v>
                </c:pt>
                <c:pt idx="9">
                  <c:v>5.8407509155487633E-2</c:v>
                </c:pt>
                <c:pt idx="10">
                  <c:v>6.3506151869253263E-2</c:v>
                </c:pt>
                <c:pt idx="11">
                  <c:v>6.8831474505407081E-2</c:v>
                </c:pt>
                <c:pt idx="12">
                  <c:v>7.3955650528410327E-2</c:v>
                </c:pt>
                <c:pt idx="13">
                  <c:v>7.844752360626743E-2</c:v>
                </c:pt>
                <c:pt idx="14">
                  <c:v>8.7762522123979766E-2</c:v>
                </c:pt>
                <c:pt idx="15">
                  <c:v>0.10330489385445331</c:v>
                </c:pt>
                <c:pt idx="16">
                  <c:v>0.11546663214204858</c:v>
                </c:pt>
                <c:pt idx="17">
                  <c:v>0.12655118566096721</c:v>
                </c:pt>
                <c:pt idx="18">
                  <c:v>0.13559285074822341</c:v>
                </c:pt>
                <c:pt idx="19">
                  <c:v>0.1441591547399122</c:v>
                </c:pt>
                <c:pt idx="20">
                  <c:v>0.15218281911240691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'[3]IN2 naturali'!$T$53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naturali'!$T$54:$T$74</c:f>
              <c:numCache>
                <c:formatCode>General</c:formatCode>
                <c:ptCount val="21"/>
                <c:pt idx="0">
                  <c:v>0</c:v>
                </c:pt>
                <c:pt idx="1">
                  <c:v>1.6074793708723174E-2</c:v>
                </c:pt>
                <c:pt idx="2">
                  <c:v>3.377389681594941E-2</c:v>
                </c:pt>
                <c:pt idx="3">
                  <c:v>5.3676868630987265E-2</c:v>
                </c:pt>
                <c:pt idx="4">
                  <c:v>7.7737548773188059E-2</c:v>
                </c:pt>
                <c:pt idx="5">
                  <c:v>0.10760152554492362</c:v>
                </c:pt>
                <c:pt idx="6">
                  <c:v>0.13959617012726575</c:v>
                </c:pt>
                <c:pt idx="7">
                  <c:v>0.17560415591772174</c:v>
                </c:pt>
                <c:pt idx="8">
                  <c:v>0.21716276620384387</c:v>
                </c:pt>
                <c:pt idx="9">
                  <c:v>0.2698552027153428</c:v>
                </c:pt>
                <c:pt idx="10">
                  <c:v>0.32992163723724249</c:v>
                </c:pt>
                <c:pt idx="11">
                  <c:v>0.38947341238924049</c:v>
                </c:pt>
                <c:pt idx="12">
                  <c:v>0.45384287848103244</c:v>
                </c:pt>
                <c:pt idx="13">
                  <c:v>0.5231532844185216</c:v>
                </c:pt>
                <c:pt idx="14">
                  <c:v>0.57997651791170723</c:v>
                </c:pt>
                <c:pt idx="15">
                  <c:v>0.62875682923478426</c:v>
                </c:pt>
                <c:pt idx="16">
                  <c:v>0.67322157754916334</c:v>
                </c:pt>
                <c:pt idx="17">
                  <c:v>0.71483900754380725</c:v>
                </c:pt>
                <c:pt idx="18">
                  <c:v>0.75453950505294298</c:v>
                </c:pt>
                <c:pt idx="19">
                  <c:v>0.79529336528463557</c:v>
                </c:pt>
                <c:pt idx="20">
                  <c:v>0.83656473987946556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'[3]IN2 naturali'!$U$53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naturali'!$U$54:$U$74</c:f>
              <c:numCache>
                <c:formatCode>General</c:formatCode>
                <c:ptCount val="21"/>
                <c:pt idx="0">
                  <c:v>0</c:v>
                </c:pt>
                <c:pt idx="1">
                  <c:v>6.7126138962744124E-3</c:v>
                </c:pt>
                <c:pt idx="2">
                  <c:v>1.2983354477067366E-2</c:v>
                </c:pt>
                <c:pt idx="3">
                  <c:v>1.9378614140995582E-2</c:v>
                </c:pt>
                <c:pt idx="4">
                  <c:v>2.6625957037072212E-2</c:v>
                </c:pt>
                <c:pt idx="5">
                  <c:v>3.4232804666194189E-2</c:v>
                </c:pt>
                <c:pt idx="6">
                  <c:v>4.1833062868534998E-2</c:v>
                </c:pt>
                <c:pt idx="7">
                  <c:v>5.0297835776805966E-2</c:v>
                </c:pt>
                <c:pt idx="8">
                  <c:v>5.8713655099467722E-2</c:v>
                </c:pt>
                <c:pt idx="9">
                  <c:v>6.723845009002731E-2</c:v>
                </c:pt>
                <c:pt idx="10">
                  <c:v>7.5849829652372025E-2</c:v>
                </c:pt>
                <c:pt idx="11">
                  <c:v>8.4876487750191215E-2</c:v>
                </c:pt>
                <c:pt idx="12">
                  <c:v>9.3624650671268836E-2</c:v>
                </c:pt>
                <c:pt idx="13">
                  <c:v>0.10253045935174875</c:v>
                </c:pt>
                <c:pt idx="14">
                  <c:v>0.11113228835571252</c:v>
                </c:pt>
                <c:pt idx="15">
                  <c:v>0.11969117918138439</c:v>
                </c:pt>
                <c:pt idx="16">
                  <c:v>0.12820706902360007</c:v>
                </c:pt>
                <c:pt idx="17">
                  <c:v>0.13733529327266591</c:v>
                </c:pt>
                <c:pt idx="18">
                  <c:v>0.15104808232956113</c:v>
                </c:pt>
                <c:pt idx="19">
                  <c:v>0.1653831960627847</c:v>
                </c:pt>
                <c:pt idx="20">
                  <c:v>0.17870010544096904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'[3]IN2 naturali'!$V$53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naturali'!$V$54:$V$74</c:f>
              <c:numCache>
                <c:formatCode>General</c:formatCode>
                <c:ptCount val="21"/>
                <c:pt idx="0">
                  <c:v>0</c:v>
                </c:pt>
                <c:pt idx="1">
                  <c:v>7.4746526995097982E-3</c:v>
                </c:pt>
                <c:pt idx="2">
                  <c:v>1.51319912880147E-2</c:v>
                </c:pt>
                <c:pt idx="3">
                  <c:v>2.2877818522466623E-2</c:v>
                </c:pt>
                <c:pt idx="4">
                  <c:v>3.0593309148975234E-2</c:v>
                </c:pt>
                <c:pt idx="5">
                  <c:v>3.8201548879478894E-2</c:v>
                </c:pt>
                <c:pt idx="6">
                  <c:v>4.5676855489215205E-2</c:v>
                </c:pt>
                <c:pt idx="7">
                  <c:v>5.2826553299069406E-2</c:v>
                </c:pt>
                <c:pt idx="8">
                  <c:v>5.9800749401423582E-2</c:v>
                </c:pt>
                <c:pt idx="9">
                  <c:v>6.628932345017842E-2</c:v>
                </c:pt>
                <c:pt idx="10">
                  <c:v>7.2689539582659377E-2</c:v>
                </c:pt>
                <c:pt idx="11">
                  <c:v>7.869568105067283E-2</c:v>
                </c:pt>
                <c:pt idx="12">
                  <c:v>8.43093505525042E-2</c:v>
                </c:pt>
                <c:pt idx="13">
                  <c:v>8.962731763970827E-2</c:v>
                </c:pt>
                <c:pt idx="14">
                  <c:v>9.5288760642844694E-2</c:v>
                </c:pt>
                <c:pt idx="15">
                  <c:v>0.10254320011043162</c:v>
                </c:pt>
                <c:pt idx="16">
                  <c:v>0.11079439814551489</c:v>
                </c:pt>
                <c:pt idx="17">
                  <c:v>0.11907628644176758</c:v>
                </c:pt>
                <c:pt idx="18">
                  <c:v>0.12727418354826503</c:v>
                </c:pt>
                <c:pt idx="19">
                  <c:v>0.13538088740994855</c:v>
                </c:pt>
                <c:pt idx="20">
                  <c:v>0.14332332551713031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'[3]IN2 naturali'!$W$53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naturali'!$W$54:$W$74</c:f>
              <c:numCache>
                <c:formatCode>General</c:formatCode>
                <c:ptCount val="21"/>
                <c:pt idx="0">
                  <c:v>0</c:v>
                </c:pt>
                <c:pt idx="1">
                  <c:v>1.5884943099708868E-2</c:v>
                </c:pt>
                <c:pt idx="2">
                  <c:v>4.1745381409297407E-2</c:v>
                </c:pt>
                <c:pt idx="3">
                  <c:v>7.5752686561169152E-2</c:v>
                </c:pt>
                <c:pt idx="4">
                  <c:v>0.1102208696804125</c:v>
                </c:pt>
                <c:pt idx="5">
                  <c:v>0.13601016872453611</c:v>
                </c:pt>
                <c:pt idx="6">
                  <c:v>0.15855046085615254</c:v>
                </c:pt>
                <c:pt idx="7">
                  <c:v>0.17854015127250941</c:v>
                </c:pt>
                <c:pt idx="8">
                  <c:v>0.19889914359213895</c:v>
                </c:pt>
                <c:pt idx="9">
                  <c:v>0.22520417925058867</c:v>
                </c:pt>
                <c:pt idx="10">
                  <c:v>0.25345172633674456</c:v>
                </c:pt>
                <c:pt idx="11">
                  <c:v>0.28559301881392363</c:v>
                </c:pt>
                <c:pt idx="12">
                  <c:v>0.32505140749686817</c:v>
                </c:pt>
                <c:pt idx="13">
                  <c:v>0.37152721835421454</c:v>
                </c:pt>
                <c:pt idx="14">
                  <c:v>0.42743745180887088</c:v>
                </c:pt>
                <c:pt idx="15">
                  <c:v>0.4899684824061013</c:v>
                </c:pt>
                <c:pt idx="16">
                  <c:v>0.56174282276243015</c:v>
                </c:pt>
                <c:pt idx="17">
                  <c:v>0.62919830317114867</c:v>
                </c:pt>
                <c:pt idx="18">
                  <c:v>0.70311616178865888</c:v>
                </c:pt>
                <c:pt idx="19">
                  <c:v>0.76069871563901892</c:v>
                </c:pt>
                <c:pt idx="20">
                  <c:v>0.8040675950763384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'[3]IN2 naturali'!$X$53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naturali'!$X$54:$X$74</c:f>
              <c:numCache>
                <c:formatCode>General</c:formatCode>
                <c:ptCount val="21"/>
                <c:pt idx="0">
                  <c:v>0</c:v>
                </c:pt>
                <c:pt idx="1">
                  <c:v>1.0329677074494656E-2</c:v>
                </c:pt>
                <c:pt idx="2">
                  <c:v>1.9818774400825703E-2</c:v>
                </c:pt>
                <c:pt idx="3">
                  <c:v>2.847837407913641E-2</c:v>
                </c:pt>
                <c:pt idx="4">
                  <c:v>3.6197345652123694E-2</c:v>
                </c:pt>
                <c:pt idx="5">
                  <c:v>4.3742362138599826E-2</c:v>
                </c:pt>
                <c:pt idx="6">
                  <c:v>5.0250848765308338E-2</c:v>
                </c:pt>
                <c:pt idx="7">
                  <c:v>5.7091803921014192E-2</c:v>
                </c:pt>
                <c:pt idx="8">
                  <c:v>6.3638518225179866E-2</c:v>
                </c:pt>
                <c:pt idx="9">
                  <c:v>7.0678000125912521E-2</c:v>
                </c:pt>
                <c:pt idx="10">
                  <c:v>7.7856890626984199E-2</c:v>
                </c:pt>
                <c:pt idx="11">
                  <c:v>8.5478606093318199E-2</c:v>
                </c:pt>
                <c:pt idx="12">
                  <c:v>9.3804491596485212E-2</c:v>
                </c:pt>
                <c:pt idx="13">
                  <c:v>0.10267718316368812</c:v>
                </c:pt>
                <c:pt idx="14">
                  <c:v>0.11157268653675971</c:v>
                </c:pt>
                <c:pt idx="15">
                  <c:v>0.12098455324266796</c:v>
                </c:pt>
                <c:pt idx="16">
                  <c:v>0.1305140146953839</c:v>
                </c:pt>
                <c:pt idx="17">
                  <c:v>0.13969919504936251</c:v>
                </c:pt>
                <c:pt idx="18">
                  <c:v>0.14890287176670841</c:v>
                </c:pt>
                <c:pt idx="19">
                  <c:v>0.15761559517103887</c:v>
                </c:pt>
                <c:pt idx="20">
                  <c:v>0.17562689938303125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'[3]IN2 naturali'!$Y$53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naturali'!$Y$54:$Y$74</c:f>
              <c:numCache>
                <c:formatCode>General</c:formatCode>
                <c:ptCount val="21"/>
                <c:pt idx="0">
                  <c:v>0</c:v>
                </c:pt>
                <c:pt idx="1">
                  <c:v>1.6283875729370654E-2</c:v>
                </c:pt>
                <c:pt idx="2">
                  <c:v>3.4810544582359229E-2</c:v>
                </c:pt>
                <c:pt idx="3">
                  <c:v>5.5474956612427906E-2</c:v>
                </c:pt>
                <c:pt idx="4">
                  <c:v>7.7653513899736182E-2</c:v>
                </c:pt>
                <c:pt idx="5">
                  <c:v>0.10067834775179196</c:v>
                </c:pt>
                <c:pt idx="6">
                  <c:v>0.12329332192615824</c:v>
                </c:pt>
                <c:pt idx="7">
                  <c:v>0.1458322456859539</c:v>
                </c:pt>
                <c:pt idx="8">
                  <c:v>0.1688577118468052</c:v>
                </c:pt>
                <c:pt idx="9">
                  <c:v>0.19179389861185972</c:v>
                </c:pt>
                <c:pt idx="10">
                  <c:v>0.21478977617472694</c:v>
                </c:pt>
                <c:pt idx="11">
                  <c:v>0.23790343128171113</c:v>
                </c:pt>
                <c:pt idx="12">
                  <c:v>0.26155484009281232</c:v>
                </c:pt>
                <c:pt idx="13">
                  <c:v>0.28480592487829781</c:v>
                </c:pt>
                <c:pt idx="14">
                  <c:v>0.3076007992470593</c:v>
                </c:pt>
                <c:pt idx="15">
                  <c:v>0.329691786984043</c:v>
                </c:pt>
                <c:pt idx="16">
                  <c:v>0.35098821859841739</c:v>
                </c:pt>
                <c:pt idx="17">
                  <c:v>0.37181408018400469</c:v>
                </c:pt>
                <c:pt idx="18">
                  <c:v>0.39156563083078832</c:v>
                </c:pt>
                <c:pt idx="19">
                  <c:v>0.41092049168784889</c:v>
                </c:pt>
                <c:pt idx="20">
                  <c:v>0.42977936127641087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'[3]IN2 naturali'!$Z$53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naturali'!$Z$54:$Z$74</c:f>
              <c:numCache>
                <c:formatCode>General</c:formatCode>
                <c:ptCount val="21"/>
                <c:pt idx="0">
                  <c:v>0</c:v>
                </c:pt>
                <c:pt idx="1">
                  <c:v>1.7707603192580884E-2</c:v>
                </c:pt>
                <c:pt idx="2">
                  <c:v>3.8119954558617303E-2</c:v>
                </c:pt>
                <c:pt idx="3">
                  <c:v>5.7730913302021847E-2</c:v>
                </c:pt>
                <c:pt idx="4">
                  <c:v>7.5768399107687484E-2</c:v>
                </c:pt>
                <c:pt idx="5">
                  <c:v>9.4649972568799715E-2</c:v>
                </c:pt>
                <c:pt idx="6">
                  <c:v>0.11043362621982471</c:v>
                </c:pt>
                <c:pt idx="7">
                  <c:v>0.12394704177049749</c:v>
                </c:pt>
                <c:pt idx="8">
                  <c:v>0.13489447426601647</c:v>
                </c:pt>
                <c:pt idx="9">
                  <c:v>0.14515647823672898</c:v>
                </c:pt>
                <c:pt idx="10">
                  <c:v>0.15644969916448395</c:v>
                </c:pt>
                <c:pt idx="11">
                  <c:v>0.17499380047109186</c:v>
                </c:pt>
                <c:pt idx="12">
                  <c:v>0.19376379091232537</c:v>
                </c:pt>
                <c:pt idx="13">
                  <c:v>0.21265662868240728</c:v>
                </c:pt>
                <c:pt idx="14">
                  <c:v>0.23182692030455568</c:v>
                </c:pt>
                <c:pt idx="15">
                  <c:v>0.25259007475028156</c:v>
                </c:pt>
                <c:pt idx="16">
                  <c:v>0.27451113350733775</c:v>
                </c:pt>
                <c:pt idx="17">
                  <c:v>0.31560969542603534</c:v>
                </c:pt>
                <c:pt idx="18">
                  <c:v>0.37199235599913388</c:v>
                </c:pt>
                <c:pt idx="19">
                  <c:v>0.47198573470788635</c:v>
                </c:pt>
                <c:pt idx="20">
                  <c:v>0.58149729048050069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'[3]IN2 naturali'!$AA$53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naturali'!$AA$54:$AA$74</c:f>
              <c:numCache>
                <c:formatCode>General</c:formatCode>
                <c:ptCount val="21"/>
                <c:pt idx="0">
                  <c:v>0</c:v>
                </c:pt>
                <c:pt idx="1">
                  <c:v>1.6072236231850522E-2</c:v>
                </c:pt>
                <c:pt idx="2">
                  <c:v>3.391781993467638E-2</c:v>
                </c:pt>
                <c:pt idx="3">
                  <c:v>5.457912015233575E-2</c:v>
                </c:pt>
                <c:pt idx="4">
                  <c:v>7.9411735486724394E-2</c:v>
                </c:pt>
                <c:pt idx="5">
                  <c:v>0.11075560545310011</c:v>
                </c:pt>
                <c:pt idx="6">
                  <c:v>0.14499422881222651</c:v>
                </c:pt>
                <c:pt idx="7">
                  <c:v>0.18480523746281138</c:v>
                </c:pt>
                <c:pt idx="8">
                  <c:v>0.22922162787748834</c:v>
                </c:pt>
                <c:pt idx="9">
                  <c:v>0.28767873268803235</c:v>
                </c:pt>
                <c:pt idx="10">
                  <c:v>0.35706537121807852</c:v>
                </c:pt>
                <c:pt idx="11">
                  <c:v>0.42505268985781569</c:v>
                </c:pt>
                <c:pt idx="12">
                  <c:v>0.49570892217470414</c:v>
                </c:pt>
                <c:pt idx="13">
                  <c:v>0.56171891370912963</c:v>
                </c:pt>
                <c:pt idx="14">
                  <c:v>0.61973081190416224</c:v>
                </c:pt>
                <c:pt idx="15">
                  <c:v>0.67293607779690001</c:v>
                </c:pt>
                <c:pt idx="16">
                  <c:v>0.72326817058694048</c:v>
                </c:pt>
                <c:pt idx="17">
                  <c:v>0.7734055430364517</c:v>
                </c:pt>
                <c:pt idx="18">
                  <c:v>0.82398511773881022</c:v>
                </c:pt>
                <c:pt idx="19">
                  <c:v>0.87337012226787836</c:v>
                </c:pt>
                <c:pt idx="20">
                  <c:v>0.921871258822341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'[3]IN2 naturali'!$AB$53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naturali'!$AB$54:$AB$74</c:f>
              <c:numCache>
                <c:formatCode>General</c:formatCode>
                <c:ptCount val="21"/>
                <c:pt idx="0">
                  <c:v>0</c:v>
                </c:pt>
                <c:pt idx="1">
                  <c:v>7.9600372472495191E-3</c:v>
                </c:pt>
                <c:pt idx="2">
                  <c:v>1.5944289528767336E-2</c:v>
                </c:pt>
                <c:pt idx="3">
                  <c:v>2.4117990076629653E-2</c:v>
                </c:pt>
                <c:pt idx="4">
                  <c:v>3.2446057269897952E-2</c:v>
                </c:pt>
                <c:pt idx="5">
                  <c:v>4.0902351198133124E-2</c:v>
                </c:pt>
                <c:pt idx="6">
                  <c:v>4.9510326237962032E-2</c:v>
                </c:pt>
                <c:pt idx="7">
                  <c:v>5.8366210763741461E-2</c:v>
                </c:pt>
                <c:pt idx="8">
                  <c:v>6.7626141611461119E-2</c:v>
                </c:pt>
                <c:pt idx="9">
                  <c:v>8.113823947054738E-2</c:v>
                </c:pt>
                <c:pt idx="10">
                  <c:v>9.2456645989041547E-2</c:v>
                </c:pt>
                <c:pt idx="11">
                  <c:v>0.10199818354281782</c:v>
                </c:pt>
                <c:pt idx="12">
                  <c:v>0.11033708146188273</c:v>
                </c:pt>
                <c:pt idx="13">
                  <c:v>0.11896450930227449</c:v>
                </c:pt>
                <c:pt idx="14">
                  <c:v>0.12900871638376737</c:v>
                </c:pt>
                <c:pt idx="15">
                  <c:v>0.13881220080866091</c:v>
                </c:pt>
                <c:pt idx="16">
                  <c:v>0.14838698845488954</c:v>
                </c:pt>
                <c:pt idx="17">
                  <c:v>0.15773105704060542</c:v>
                </c:pt>
                <c:pt idx="18">
                  <c:v>0.16686994971252345</c:v>
                </c:pt>
                <c:pt idx="19">
                  <c:v>0.17586695185505344</c:v>
                </c:pt>
                <c:pt idx="20">
                  <c:v>0.18464592739245994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'[3]IN2 naturali'!$AC$53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naturali'!$AC$54:$AC$74</c:f>
              <c:numCache>
                <c:formatCode>General</c:formatCode>
                <c:ptCount val="21"/>
                <c:pt idx="0">
                  <c:v>0</c:v>
                </c:pt>
                <c:pt idx="1">
                  <c:v>1.267543481444214E-2</c:v>
                </c:pt>
                <c:pt idx="2">
                  <c:v>2.5797734260312757E-2</c:v>
                </c:pt>
                <c:pt idx="3">
                  <c:v>3.938942388453897E-2</c:v>
                </c:pt>
                <c:pt idx="4">
                  <c:v>5.417494269873839E-2</c:v>
                </c:pt>
                <c:pt idx="5">
                  <c:v>6.9609377925277813E-2</c:v>
                </c:pt>
                <c:pt idx="6">
                  <c:v>8.7703929889359128E-2</c:v>
                </c:pt>
                <c:pt idx="7">
                  <c:v>0.10929789683370417</c:v>
                </c:pt>
                <c:pt idx="8">
                  <c:v>0.14359692877800931</c:v>
                </c:pt>
                <c:pt idx="9">
                  <c:v>0.18696298026034125</c:v>
                </c:pt>
                <c:pt idx="10">
                  <c:v>0.22764398727859428</c:v>
                </c:pt>
                <c:pt idx="11">
                  <c:v>0.27334331726911232</c:v>
                </c:pt>
                <c:pt idx="12">
                  <c:v>0.32699196109734202</c:v>
                </c:pt>
                <c:pt idx="13">
                  <c:v>0.36759955064162964</c:v>
                </c:pt>
                <c:pt idx="14">
                  <c:v>0.40852973461653924</c:v>
                </c:pt>
                <c:pt idx="15">
                  <c:v>0.44506413826589331</c:v>
                </c:pt>
                <c:pt idx="16">
                  <c:v>0.47899926422157296</c:v>
                </c:pt>
                <c:pt idx="17">
                  <c:v>0.50779583838215436</c:v>
                </c:pt>
                <c:pt idx="18">
                  <c:v>0.53442921968649626</c:v>
                </c:pt>
                <c:pt idx="19">
                  <c:v>0.55974175051894071</c:v>
                </c:pt>
                <c:pt idx="20">
                  <c:v>0.58144672741735048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'[3]IN2 naturali'!$AD$53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naturali'!$AD$54:$AD$67</c:f>
              <c:numCache>
                <c:formatCode>General</c:formatCode>
                <c:ptCount val="14"/>
                <c:pt idx="0">
                  <c:v>0</c:v>
                </c:pt>
                <c:pt idx="1">
                  <c:v>1.3080711117548261E-2</c:v>
                </c:pt>
                <c:pt idx="2">
                  <c:v>2.7051159774134283E-2</c:v>
                </c:pt>
                <c:pt idx="3">
                  <c:v>4.5048941363699767E-2</c:v>
                </c:pt>
                <c:pt idx="4">
                  <c:v>6.9708346240019314E-2</c:v>
                </c:pt>
                <c:pt idx="5">
                  <c:v>9.3425554511275183E-2</c:v>
                </c:pt>
                <c:pt idx="6">
                  <c:v>0.11688803880545859</c:v>
                </c:pt>
                <c:pt idx="7">
                  <c:v>0.18180633524601494</c:v>
                </c:pt>
                <c:pt idx="8">
                  <c:v>0.32356281939526976</c:v>
                </c:pt>
                <c:pt idx="9">
                  <c:v>0.41715536560584943</c:v>
                </c:pt>
                <c:pt idx="10">
                  <c:v>1.0373752576835991</c:v>
                </c:pt>
                <c:pt idx="11">
                  <c:v>1.1240312163771657</c:v>
                </c:pt>
                <c:pt idx="12">
                  <c:v>1.1984528220176591</c:v>
                </c:pt>
                <c:pt idx="13">
                  <c:v>1.2674803674354942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'[3]IN2 naturali'!$AE$53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naturali'!$AE$54:$AE$72</c:f>
              <c:numCache>
                <c:formatCode>General</c:formatCode>
                <c:ptCount val="19"/>
                <c:pt idx="0">
                  <c:v>0</c:v>
                </c:pt>
                <c:pt idx="1">
                  <c:v>1.5826158596256561E-2</c:v>
                </c:pt>
                <c:pt idx="2">
                  <c:v>3.0116415196657087E-2</c:v>
                </c:pt>
                <c:pt idx="3">
                  <c:v>4.5011683157874328E-2</c:v>
                </c:pt>
                <c:pt idx="4">
                  <c:v>5.9168656744648107E-2</c:v>
                </c:pt>
                <c:pt idx="5">
                  <c:v>7.4402377225760485E-2</c:v>
                </c:pt>
                <c:pt idx="6">
                  <c:v>8.9863472935699851E-2</c:v>
                </c:pt>
                <c:pt idx="7">
                  <c:v>0.10580075152860348</c:v>
                </c:pt>
                <c:pt idx="8">
                  <c:v>0.12259004391893365</c:v>
                </c:pt>
                <c:pt idx="9">
                  <c:v>0.13991571874976921</c:v>
                </c:pt>
                <c:pt idx="10">
                  <c:v>0.15843648242197031</c:v>
                </c:pt>
                <c:pt idx="11">
                  <c:v>0.17752709462723704</c:v>
                </c:pt>
                <c:pt idx="12">
                  <c:v>0.19756933259804613</c:v>
                </c:pt>
                <c:pt idx="13">
                  <c:v>0.21854352463306595</c:v>
                </c:pt>
                <c:pt idx="14">
                  <c:v>0.24109656735538779</c:v>
                </c:pt>
                <c:pt idx="15">
                  <c:v>0.26664941647580626</c:v>
                </c:pt>
                <c:pt idx="16">
                  <c:v>0.29276186994418535</c:v>
                </c:pt>
                <c:pt idx="17">
                  <c:v>0.31873924932034198</c:v>
                </c:pt>
                <c:pt idx="18">
                  <c:v>0.34513928561287582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'[3]IN2 naturali'!$AF$53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naturali'!$AF$54:$AF$74</c:f>
              <c:numCache>
                <c:formatCode>General</c:formatCode>
                <c:ptCount val="21"/>
                <c:pt idx="0">
                  <c:v>0</c:v>
                </c:pt>
                <c:pt idx="1">
                  <c:v>7.5019000588351734E-3</c:v>
                </c:pt>
                <c:pt idx="2">
                  <c:v>1.4678942308485179E-2</c:v>
                </c:pt>
                <c:pt idx="3">
                  <c:v>2.154838157623274E-2</c:v>
                </c:pt>
                <c:pt idx="4">
                  <c:v>2.7942900825196435E-2</c:v>
                </c:pt>
                <c:pt idx="5">
                  <c:v>3.3802245774483347E-2</c:v>
                </c:pt>
                <c:pt idx="6">
                  <c:v>3.9648397610190983E-2</c:v>
                </c:pt>
                <c:pt idx="7">
                  <c:v>5.1134685937339275E-2</c:v>
                </c:pt>
                <c:pt idx="8">
                  <c:v>6.7746653240282534E-2</c:v>
                </c:pt>
                <c:pt idx="9">
                  <c:v>8.3682077516145675E-2</c:v>
                </c:pt>
                <c:pt idx="10">
                  <c:v>9.7216117453828479E-2</c:v>
                </c:pt>
                <c:pt idx="11">
                  <c:v>0.1087264069028233</c:v>
                </c:pt>
                <c:pt idx="12">
                  <c:v>0.11939693134487883</c:v>
                </c:pt>
                <c:pt idx="13">
                  <c:v>0.13321940408857721</c:v>
                </c:pt>
                <c:pt idx="14">
                  <c:v>0.14531793060332077</c:v>
                </c:pt>
                <c:pt idx="15">
                  <c:v>0.15649872429131731</c:v>
                </c:pt>
                <c:pt idx="16">
                  <c:v>0.1669267649475632</c:v>
                </c:pt>
                <c:pt idx="17">
                  <c:v>0.17690574402682857</c:v>
                </c:pt>
                <c:pt idx="18">
                  <c:v>0.18655889346535331</c:v>
                </c:pt>
                <c:pt idx="19">
                  <c:v>0.19605370497792271</c:v>
                </c:pt>
                <c:pt idx="20">
                  <c:v>0.2057091425601737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'[3]IN2 naturali'!$AG$53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naturali'!$AG$54:$AG$74</c:f>
              <c:numCache>
                <c:formatCode>General</c:formatCode>
                <c:ptCount val="21"/>
                <c:pt idx="0">
                  <c:v>0</c:v>
                </c:pt>
                <c:pt idx="1">
                  <c:v>8.4916418713317527E-3</c:v>
                </c:pt>
                <c:pt idx="2">
                  <c:v>1.6245127098923649E-2</c:v>
                </c:pt>
                <c:pt idx="3">
                  <c:v>2.3212008490192029E-2</c:v>
                </c:pt>
                <c:pt idx="4">
                  <c:v>2.9141967715475094E-2</c:v>
                </c:pt>
                <c:pt idx="5">
                  <c:v>3.4603841981824882E-2</c:v>
                </c:pt>
                <c:pt idx="6">
                  <c:v>4.0078004234500704E-2</c:v>
                </c:pt>
                <c:pt idx="7">
                  <c:v>4.5592810188290873E-2</c:v>
                </c:pt>
                <c:pt idx="8">
                  <c:v>5.0004596594928924E-2</c:v>
                </c:pt>
                <c:pt idx="9">
                  <c:v>5.4860255939794933E-2</c:v>
                </c:pt>
                <c:pt idx="10">
                  <c:v>6.0143676001962569E-2</c:v>
                </c:pt>
                <c:pt idx="11">
                  <c:v>6.6172704385194958E-2</c:v>
                </c:pt>
                <c:pt idx="12">
                  <c:v>7.2138597313882821E-2</c:v>
                </c:pt>
                <c:pt idx="13">
                  <c:v>7.8082189133449539E-2</c:v>
                </c:pt>
                <c:pt idx="14">
                  <c:v>8.4086648761344168E-2</c:v>
                </c:pt>
                <c:pt idx="15">
                  <c:v>9.0223139534930635E-2</c:v>
                </c:pt>
                <c:pt idx="16">
                  <c:v>9.6530142514477321E-2</c:v>
                </c:pt>
                <c:pt idx="17">
                  <c:v>0.10305023394889699</c:v>
                </c:pt>
                <c:pt idx="18">
                  <c:v>0.10989260157328272</c:v>
                </c:pt>
                <c:pt idx="19">
                  <c:v>0.11755483120325663</c:v>
                </c:pt>
                <c:pt idx="20">
                  <c:v>0.12591481006928493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'[3]IN2 naturali'!$AH$53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naturali'!$AH$54:$AH$73</c:f>
              <c:numCache>
                <c:formatCode>General</c:formatCode>
                <c:ptCount val="20"/>
                <c:pt idx="0">
                  <c:v>0</c:v>
                </c:pt>
                <c:pt idx="1">
                  <c:v>1.3005616080466862E-2</c:v>
                </c:pt>
                <c:pt idx="2">
                  <c:v>2.7637251225283918E-2</c:v>
                </c:pt>
                <c:pt idx="3">
                  <c:v>4.4582534303234021E-2</c:v>
                </c:pt>
                <c:pt idx="4">
                  <c:v>6.9712313543293117E-2</c:v>
                </c:pt>
                <c:pt idx="5">
                  <c:v>0.11967501141713327</c:v>
                </c:pt>
                <c:pt idx="6">
                  <c:v>0.15964981956597907</c:v>
                </c:pt>
                <c:pt idx="7">
                  <c:v>0.19358891159895425</c:v>
                </c:pt>
                <c:pt idx="8">
                  <c:v>0.22296826766786104</c:v>
                </c:pt>
                <c:pt idx="9">
                  <c:v>0.24930621545009532</c:v>
                </c:pt>
                <c:pt idx="10">
                  <c:v>0.27112228295295843</c:v>
                </c:pt>
                <c:pt idx="11">
                  <c:v>0.28892261329178637</c:v>
                </c:pt>
                <c:pt idx="12">
                  <c:v>0.30550437002027986</c:v>
                </c:pt>
                <c:pt idx="13">
                  <c:v>0.32061285896417091</c:v>
                </c:pt>
                <c:pt idx="14">
                  <c:v>0.33259533498623672</c:v>
                </c:pt>
                <c:pt idx="15">
                  <c:v>0.34654923160357204</c:v>
                </c:pt>
                <c:pt idx="16">
                  <c:v>0.35986317386105326</c:v>
                </c:pt>
                <c:pt idx="17">
                  <c:v>0.37079458628903261</c:v>
                </c:pt>
                <c:pt idx="18">
                  <c:v>0.38146354813355432</c:v>
                </c:pt>
                <c:pt idx="19">
                  <c:v>0.39020693755963204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'[3]IN2 naturali'!$AI$53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naturali'!$AI$54:$AI$74</c:f>
              <c:numCache>
                <c:formatCode>General</c:formatCode>
                <c:ptCount val="21"/>
                <c:pt idx="0">
                  <c:v>0</c:v>
                </c:pt>
                <c:pt idx="1">
                  <c:v>7.3205201001699154E-3</c:v>
                </c:pt>
                <c:pt idx="2">
                  <c:v>1.4173691852027059E-2</c:v>
                </c:pt>
                <c:pt idx="3">
                  <c:v>2.076145870270598E-2</c:v>
                </c:pt>
                <c:pt idx="4">
                  <c:v>2.7199155644119812E-2</c:v>
                </c:pt>
                <c:pt idx="5">
                  <c:v>3.3788453043701983E-2</c:v>
                </c:pt>
                <c:pt idx="6">
                  <c:v>4.0367809253665114E-2</c:v>
                </c:pt>
                <c:pt idx="7">
                  <c:v>4.6753887335801533E-2</c:v>
                </c:pt>
                <c:pt idx="8">
                  <c:v>5.2920392872590843E-2</c:v>
                </c:pt>
                <c:pt idx="9">
                  <c:v>5.8813056303511843E-2</c:v>
                </c:pt>
                <c:pt idx="10">
                  <c:v>6.446294345148694E-2</c:v>
                </c:pt>
                <c:pt idx="11">
                  <c:v>7.0019998030831004E-2</c:v>
                </c:pt>
                <c:pt idx="12">
                  <c:v>7.5853841721583479E-2</c:v>
                </c:pt>
                <c:pt idx="13">
                  <c:v>8.251375667584708E-2</c:v>
                </c:pt>
                <c:pt idx="14">
                  <c:v>8.9100938553430875E-2</c:v>
                </c:pt>
                <c:pt idx="15">
                  <c:v>9.56900979371582E-2</c:v>
                </c:pt>
                <c:pt idx="16">
                  <c:v>0.1023764218306476</c:v>
                </c:pt>
                <c:pt idx="17">
                  <c:v>0.10902031239314063</c:v>
                </c:pt>
                <c:pt idx="18">
                  <c:v>0.11568844507295918</c:v>
                </c:pt>
                <c:pt idx="19">
                  <c:v>0.12245520188407846</c:v>
                </c:pt>
                <c:pt idx="20">
                  <c:v>0.12915006896810249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'[3]IN2 naturali'!$AJ$53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naturali'!$AJ$54:$AJ$74</c:f>
              <c:numCache>
                <c:formatCode>General</c:formatCode>
                <c:ptCount val="21"/>
                <c:pt idx="0">
                  <c:v>0</c:v>
                </c:pt>
                <c:pt idx="1">
                  <c:v>7.1093867936999847E-3</c:v>
                </c:pt>
                <c:pt idx="2">
                  <c:v>1.4100519044020085E-2</c:v>
                </c:pt>
                <c:pt idx="3">
                  <c:v>2.1303588572950252E-2</c:v>
                </c:pt>
                <c:pt idx="4">
                  <c:v>2.8911735935129881E-2</c:v>
                </c:pt>
                <c:pt idx="5">
                  <c:v>3.6350855528179654E-2</c:v>
                </c:pt>
                <c:pt idx="6">
                  <c:v>4.3554895984889465E-2</c:v>
                </c:pt>
                <c:pt idx="7">
                  <c:v>5.025401710407118E-2</c:v>
                </c:pt>
                <c:pt idx="8">
                  <c:v>5.6683338886687966E-2</c:v>
                </c:pt>
                <c:pt idx="9">
                  <c:v>6.3570106046464708E-2</c:v>
                </c:pt>
                <c:pt idx="10">
                  <c:v>7.1952434277155031E-2</c:v>
                </c:pt>
                <c:pt idx="11">
                  <c:v>8.0517440682633779E-2</c:v>
                </c:pt>
                <c:pt idx="12">
                  <c:v>8.8518338583648715E-2</c:v>
                </c:pt>
                <c:pt idx="13">
                  <c:v>9.6181574491152014E-2</c:v>
                </c:pt>
                <c:pt idx="14">
                  <c:v>0.10357240316482137</c:v>
                </c:pt>
                <c:pt idx="15">
                  <c:v>0.11056420906571209</c:v>
                </c:pt>
                <c:pt idx="16">
                  <c:v>0.11733028520653474</c:v>
                </c:pt>
                <c:pt idx="17">
                  <c:v>0.12377873754332962</c:v>
                </c:pt>
                <c:pt idx="18">
                  <c:v>0.13193913085495607</c:v>
                </c:pt>
                <c:pt idx="19">
                  <c:v>0.14142336854800483</c:v>
                </c:pt>
                <c:pt idx="20">
                  <c:v>0.15066497601597975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'[3]IN2 naturali'!$AK$53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naturali'!$AK$54:$AK$74</c:f>
              <c:numCache>
                <c:formatCode>General</c:formatCode>
                <c:ptCount val="21"/>
                <c:pt idx="0">
                  <c:v>0</c:v>
                </c:pt>
                <c:pt idx="1">
                  <c:v>2.7495833884709046E-2</c:v>
                </c:pt>
                <c:pt idx="2">
                  <c:v>5.1160418306214768E-2</c:v>
                </c:pt>
                <c:pt idx="3">
                  <c:v>7.7285193059366833E-2</c:v>
                </c:pt>
                <c:pt idx="4">
                  <c:v>0.1250860260913359</c:v>
                </c:pt>
                <c:pt idx="5">
                  <c:v>0.14992653600481098</c:v>
                </c:pt>
                <c:pt idx="6">
                  <c:v>0.1671651479606914</c:v>
                </c:pt>
                <c:pt idx="7">
                  <c:v>0.1818609943048092</c:v>
                </c:pt>
                <c:pt idx="8">
                  <c:v>0.21460143691937059</c:v>
                </c:pt>
                <c:pt idx="9">
                  <c:v>0.25111872821847536</c:v>
                </c:pt>
                <c:pt idx="10">
                  <c:v>0.28257752921138862</c:v>
                </c:pt>
                <c:pt idx="11">
                  <c:v>0.33075023578804708</c:v>
                </c:pt>
                <c:pt idx="12">
                  <c:v>0.35408192853756587</c:v>
                </c:pt>
                <c:pt idx="13">
                  <c:v>0.37058372504987491</c:v>
                </c:pt>
                <c:pt idx="14">
                  <c:v>0.38173749456547751</c:v>
                </c:pt>
                <c:pt idx="15">
                  <c:v>0.38943467092801876</c:v>
                </c:pt>
                <c:pt idx="16">
                  <c:v>0.39902761140722254</c:v>
                </c:pt>
                <c:pt idx="17">
                  <c:v>0.41135944603172869</c:v>
                </c:pt>
                <c:pt idx="18">
                  <c:v>0.42470338873784691</c:v>
                </c:pt>
                <c:pt idx="19">
                  <c:v>0.43611814511207025</c:v>
                </c:pt>
                <c:pt idx="20">
                  <c:v>0.44730311068363127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'[3]IN2 naturali'!$AL$53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naturali'!$AL$54:$AL$74</c:f>
              <c:numCache>
                <c:formatCode>General</c:formatCode>
                <c:ptCount val="21"/>
                <c:pt idx="0">
                  <c:v>0</c:v>
                </c:pt>
                <c:pt idx="1">
                  <c:v>2.5742460046395736E-2</c:v>
                </c:pt>
                <c:pt idx="2">
                  <c:v>5.0310372862076423E-2</c:v>
                </c:pt>
                <c:pt idx="3">
                  <c:v>7.4403261733970771E-2</c:v>
                </c:pt>
                <c:pt idx="4">
                  <c:v>9.7736222249107621E-2</c:v>
                </c:pt>
                <c:pt idx="5">
                  <c:v>0.1254584572800384</c:v>
                </c:pt>
                <c:pt idx="6">
                  <c:v>0.15724218222381531</c:v>
                </c:pt>
                <c:pt idx="7">
                  <c:v>0.18650125978708726</c:v>
                </c:pt>
                <c:pt idx="8">
                  <c:v>0.21280365137519441</c:v>
                </c:pt>
                <c:pt idx="9">
                  <c:v>0.2459469175417327</c:v>
                </c:pt>
                <c:pt idx="10">
                  <c:v>0.28792559749203323</c:v>
                </c:pt>
                <c:pt idx="11">
                  <c:v>0.31621352642460032</c:v>
                </c:pt>
                <c:pt idx="12">
                  <c:v>0.34585634392633718</c:v>
                </c:pt>
                <c:pt idx="13">
                  <c:v>0.39124818326295391</c:v>
                </c:pt>
                <c:pt idx="14">
                  <c:v>0.43315705693828377</c:v>
                </c:pt>
                <c:pt idx="15">
                  <c:v>0.47486345924647488</c:v>
                </c:pt>
                <c:pt idx="16">
                  <c:v>0.51000102548076376</c:v>
                </c:pt>
                <c:pt idx="17">
                  <c:v>0.53978389629513202</c:v>
                </c:pt>
                <c:pt idx="18">
                  <c:v>0.56547470359056662</c:v>
                </c:pt>
                <c:pt idx="19">
                  <c:v>0.58742568483547331</c:v>
                </c:pt>
                <c:pt idx="20">
                  <c:v>0.61108055077478463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'[3]IN2 naturali'!$AM$53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naturali'!$AM$54:$AM$74</c:f>
              <c:numCache>
                <c:formatCode>General</c:formatCode>
                <c:ptCount val="21"/>
                <c:pt idx="0">
                  <c:v>0</c:v>
                </c:pt>
                <c:pt idx="1">
                  <c:v>1.4243799410243849E-2</c:v>
                </c:pt>
                <c:pt idx="2">
                  <c:v>2.5907437049455792E-2</c:v>
                </c:pt>
                <c:pt idx="3">
                  <c:v>3.5792043700966857E-2</c:v>
                </c:pt>
                <c:pt idx="4">
                  <c:v>4.6756077055830451E-2</c:v>
                </c:pt>
                <c:pt idx="5">
                  <c:v>5.9122002002531635E-2</c:v>
                </c:pt>
                <c:pt idx="6">
                  <c:v>7.1884234956818033E-2</c:v>
                </c:pt>
                <c:pt idx="7">
                  <c:v>8.5326948818194567E-2</c:v>
                </c:pt>
                <c:pt idx="8">
                  <c:v>9.9020365056981044E-2</c:v>
                </c:pt>
                <c:pt idx="9">
                  <c:v>0.1134281676757468</c:v>
                </c:pt>
                <c:pt idx="10">
                  <c:v>0.13064637023745571</c:v>
                </c:pt>
                <c:pt idx="11">
                  <c:v>0.14480837260347221</c:v>
                </c:pt>
                <c:pt idx="12">
                  <c:v>0.16159196059654693</c:v>
                </c:pt>
                <c:pt idx="13">
                  <c:v>0.18093234364888594</c:v>
                </c:pt>
                <c:pt idx="14">
                  <c:v>0.19794238454551538</c:v>
                </c:pt>
                <c:pt idx="15">
                  <c:v>0.21483486902136373</c:v>
                </c:pt>
                <c:pt idx="16">
                  <c:v>0.2316768215263737</c:v>
                </c:pt>
                <c:pt idx="17">
                  <c:v>0.24961749281687462</c:v>
                </c:pt>
                <c:pt idx="18">
                  <c:v>0.26971785686320776</c:v>
                </c:pt>
                <c:pt idx="19">
                  <c:v>0.29531183501296654</c:v>
                </c:pt>
                <c:pt idx="20">
                  <c:v>0.35584887559645223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'[3]IN2 naturali'!$AN$53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naturali'!$AN$54:$AN$74</c:f>
              <c:numCache>
                <c:formatCode>General</c:formatCode>
                <c:ptCount val="21"/>
                <c:pt idx="0">
                  <c:v>0</c:v>
                </c:pt>
                <c:pt idx="1">
                  <c:v>8.9927843751705268E-3</c:v>
                </c:pt>
                <c:pt idx="2">
                  <c:v>1.9205147181601535E-2</c:v>
                </c:pt>
                <c:pt idx="3">
                  <c:v>3.0271265629235707E-2</c:v>
                </c:pt>
                <c:pt idx="4">
                  <c:v>4.1203149209275342E-2</c:v>
                </c:pt>
                <c:pt idx="5">
                  <c:v>5.1931614411814694E-2</c:v>
                </c:pt>
                <c:pt idx="6">
                  <c:v>6.2079600310266131E-2</c:v>
                </c:pt>
                <c:pt idx="7">
                  <c:v>7.1721994099088512E-2</c:v>
                </c:pt>
                <c:pt idx="8">
                  <c:v>8.0305992141859114E-2</c:v>
                </c:pt>
                <c:pt idx="9">
                  <c:v>8.8272548668973577E-2</c:v>
                </c:pt>
                <c:pt idx="10">
                  <c:v>9.576032826245999E-2</c:v>
                </c:pt>
                <c:pt idx="11">
                  <c:v>0.10376902335655985</c:v>
                </c:pt>
                <c:pt idx="12">
                  <c:v>0.11062050270508612</c:v>
                </c:pt>
                <c:pt idx="13">
                  <c:v>0.1174934599678225</c:v>
                </c:pt>
                <c:pt idx="14">
                  <c:v>0.12389796221112442</c:v>
                </c:pt>
                <c:pt idx="15">
                  <c:v>0.12990183607832245</c:v>
                </c:pt>
                <c:pt idx="16">
                  <c:v>0.13567487584761417</c:v>
                </c:pt>
                <c:pt idx="17">
                  <c:v>0.14319781877592341</c:v>
                </c:pt>
                <c:pt idx="18">
                  <c:v>0.1555981376172271</c:v>
                </c:pt>
                <c:pt idx="19">
                  <c:v>0.1669555705667384</c:v>
                </c:pt>
                <c:pt idx="20">
                  <c:v>0.17703823301540181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'[3]IN2 naturali'!$AO$53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naturali'!$AO$54:$AO$74</c:f>
              <c:numCache>
                <c:formatCode>General</c:formatCode>
                <c:ptCount val="21"/>
                <c:pt idx="0">
                  <c:v>0</c:v>
                </c:pt>
                <c:pt idx="1">
                  <c:v>1.1355686734734737E-2</c:v>
                </c:pt>
                <c:pt idx="2">
                  <c:v>2.4983590150492629E-2</c:v>
                </c:pt>
                <c:pt idx="3">
                  <c:v>4.2575294545833933E-2</c:v>
                </c:pt>
                <c:pt idx="4">
                  <c:v>5.9352015221421472E-2</c:v>
                </c:pt>
                <c:pt idx="5">
                  <c:v>7.3479349150674486E-2</c:v>
                </c:pt>
                <c:pt idx="6">
                  <c:v>8.5762260336183657E-2</c:v>
                </c:pt>
                <c:pt idx="7">
                  <c:v>0.10337559163861892</c:v>
                </c:pt>
                <c:pt idx="8">
                  <c:v>0.12138184006687359</c:v>
                </c:pt>
                <c:pt idx="9">
                  <c:v>0.13881960084994241</c:v>
                </c:pt>
                <c:pt idx="10">
                  <c:v>0.15552020854424484</c:v>
                </c:pt>
                <c:pt idx="11">
                  <c:v>0.17196320674109614</c:v>
                </c:pt>
                <c:pt idx="12">
                  <c:v>0.18815059077623444</c:v>
                </c:pt>
                <c:pt idx="13">
                  <c:v>0.20411199378611194</c:v>
                </c:pt>
                <c:pt idx="14">
                  <c:v>0.21994294795347283</c:v>
                </c:pt>
                <c:pt idx="15">
                  <c:v>0.23575439058302125</c:v>
                </c:pt>
                <c:pt idx="16">
                  <c:v>0.25164538413149579</c:v>
                </c:pt>
                <c:pt idx="17">
                  <c:v>0.26777541180468017</c:v>
                </c:pt>
                <c:pt idx="18">
                  <c:v>0.28409893104546785</c:v>
                </c:pt>
                <c:pt idx="19">
                  <c:v>0.3002124312681318</c:v>
                </c:pt>
                <c:pt idx="20">
                  <c:v>0.31614214806473978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'[3]IN2 naturali'!$AP$53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naturali'!$AP$54:$AP$74</c:f>
              <c:numCache>
                <c:formatCode>General</c:formatCode>
                <c:ptCount val="21"/>
                <c:pt idx="0">
                  <c:v>0</c:v>
                </c:pt>
                <c:pt idx="1">
                  <c:v>1.2185656004644814E-2</c:v>
                </c:pt>
                <c:pt idx="2">
                  <c:v>2.433124719007165E-2</c:v>
                </c:pt>
                <c:pt idx="3">
                  <c:v>3.6415612979832215E-2</c:v>
                </c:pt>
                <c:pt idx="4">
                  <c:v>4.8530804018486022E-2</c:v>
                </c:pt>
                <c:pt idx="5">
                  <c:v>6.0787394242074133E-2</c:v>
                </c:pt>
                <c:pt idx="6">
                  <c:v>7.3550151935416849E-2</c:v>
                </c:pt>
                <c:pt idx="7">
                  <c:v>8.7676045211304704E-2</c:v>
                </c:pt>
                <c:pt idx="8">
                  <c:v>0.10471933120220979</c:v>
                </c:pt>
                <c:pt idx="9">
                  <c:v>0.1255790073021307</c:v>
                </c:pt>
                <c:pt idx="10">
                  <c:v>0.15103213092045767</c:v>
                </c:pt>
                <c:pt idx="11">
                  <c:v>0.17749962698005611</c:v>
                </c:pt>
                <c:pt idx="12">
                  <c:v>0.2032055457141084</c:v>
                </c:pt>
                <c:pt idx="13">
                  <c:v>0.22887480960338549</c:v>
                </c:pt>
                <c:pt idx="14">
                  <c:v>0.25517740020196855</c:v>
                </c:pt>
                <c:pt idx="15">
                  <c:v>0.28069830294279796</c:v>
                </c:pt>
                <c:pt idx="16">
                  <c:v>0.30481455159749454</c:v>
                </c:pt>
                <c:pt idx="17">
                  <c:v>0.32915168294805364</c:v>
                </c:pt>
                <c:pt idx="18">
                  <c:v>0.35449768154057187</c:v>
                </c:pt>
                <c:pt idx="19">
                  <c:v>0.38296532940407296</c:v>
                </c:pt>
                <c:pt idx="20">
                  <c:v>0.42141946165390864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'[3]IN2 naturali'!$AQ$53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naturali'!$AQ$54:$AQ$74</c:f>
              <c:numCache>
                <c:formatCode>General</c:formatCode>
                <c:ptCount val="21"/>
                <c:pt idx="0">
                  <c:v>0</c:v>
                </c:pt>
                <c:pt idx="1">
                  <c:v>6.4406800850851688E-3</c:v>
                </c:pt>
                <c:pt idx="2">
                  <c:v>1.2872525629384382E-2</c:v>
                </c:pt>
                <c:pt idx="3">
                  <c:v>1.9194117421588802E-2</c:v>
                </c:pt>
                <c:pt idx="4">
                  <c:v>2.5308390071935659E-2</c:v>
                </c:pt>
                <c:pt idx="5">
                  <c:v>3.1113011290031668E-2</c:v>
                </c:pt>
                <c:pt idx="6">
                  <c:v>3.6587897659110226E-2</c:v>
                </c:pt>
                <c:pt idx="7">
                  <c:v>4.1717902355272111E-2</c:v>
                </c:pt>
                <c:pt idx="8">
                  <c:v>4.6929882127844776E-2</c:v>
                </c:pt>
                <c:pt idx="9">
                  <c:v>5.2737782493147041E-2</c:v>
                </c:pt>
                <c:pt idx="10">
                  <c:v>5.874876499117581E-2</c:v>
                </c:pt>
                <c:pt idx="11">
                  <c:v>6.4598000250239485E-2</c:v>
                </c:pt>
                <c:pt idx="12">
                  <c:v>7.028292893040354E-2</c:v>
                </c:pt>
                <c:pt idx="13">
                  <c:v>7.5933969044218494E-2</c:v>
                </c:pt>
                <c:pt idx="14">
                  <c:v>8.1211806834610212E-2</c:v>
                </c:pt>
                <c:pt idx="15">
                  <c:v>8.6245136771053721E-2</c:v>
                </c:pt>
                <c:pt idx="16">
                  <c:v>9.1374398297084033E-2</c:v>
                </c:pt>
                <c:pt idx="17">
                  <c:v>9.6064936843651666E-2</c:v>
                </c:pt>
                <c:pt idx="18">
                  <c:v>0.10099235406936651</c:v>
                </c:pt>
                <c:pt idx="19">
                  <c:v>0.10584999303599804</c:v>
                </c:pt>
                <c:pt idx="20">
                  <c:v>0.11020561782475093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'[3]IN2 naturali'!$AR$53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naturali'!$AR$54:$AR$74</c:f>
              <c:numCache>
                <c:formatCode>General</c:formatCode>
                <c:ptCount val="21"/>
                <c:pt idx="0">
                  <c:v>0</c:v>
                </c:pt>
                <c:pt idx="1">
                  <c:v>1.6090451946516544E-2</c:v>
                </c:pt>
                <c:pt idx="2">
                  <c:v>3.0731233177410406E-2</c:v>
                </c:pt>
                <c:pt idx="3">
                  <c:v>4.2837600050936134E-2</c:v>
                </c:pt>
                <c:pt idx="4">
                  <c:v>5.2426255966664587E-2</c:v>
                </c:pt>
                <c:pt idx="5">
                  <c:v>6.3735142513728624E-2</c:v>
                </c:pt>
                <c:pt idx="6">
                  <c:v>7.6527725218397333E-2</c:v>
                </c:pt>
                <c:pt idx="7">
                  <c:v>8.8980715139162794E-2</c:v>
                </c:pt>
                <c:pt idx="8">
                  <c:v>0.10104395563151509</c:v>
                </c:pt>
                <c:pt idx="9">
                  <c:v>0.11267590360507757</c:v>
                </c:pt>
                <c:pt idx="10">
                  <c:v>0.12384249942752014</c:v>
                </c:pt>
                <c:pt idx="11">
                  <c:v>0.13488674027751538</c:v>
                </c:pt>
                <c:pt idx="12">
                  <c:v>0.14574480789552596</c:v>
                </c:pt>
                <c:pt idx="13">
                  <c:v>0.1561179687974717</c:v>
                </c:pt>
                <c:pt idx="14">
                  <c:v>0.16649166007274691</c:v>
                </c:pt>
                <c:pt idx="15">
                  <c:v>0.17673069211548259</c:v>
                </c:pt>
                <c:pt idx="16">
                  <c:v>0.18694750926759082</c:v>
                </c:pt>
                <c:pt idx="17">
                  <c:v>0.20134869485012313</c:v>
                </c:pt>
                <c:pt idx="18">
                  <c:v>0.22362924708381338</c:v>
                </c:pt>
                <c:pt idx="19">
                  <c:v>0.24712950962568367</c:v>
                </c:pt>
                <c:pt idx="20">
                  <c:v>0.26969545075641976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'[3]IN2 naturali'!$AS$53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naturali'!$AS$54:$AS$74</c:f>
              <c:numCache>
                <c:formatCode>General</c:formatCode>
                <c:ptCount val="21"/>
                <c:pt idx="0">
                  <c:v>0</c:v>
                </c:pt>
                <c:pt idx="1">
                  <c:v>6.9529357248181659E-3</c:v>
                </c:pt>
                <c:pt idx="2">
                  <c:v>1.388713651094922E-2</c:v>
                </c:pt>
                <c:pt idx="3">
                  <c:v>2.0804465964306514E-2</c:v>
                </c:pt>
                <c:pt idx="4">
                  <c:v>2.7730455511473882E-2</c:v>
                </c:pt>
                <c:pt idx="5">
                  <c:v>3.4692926211748985E-2</c:v>
                </c:pt>
                <c:pt idx="6">
                  <c:v>4.1714213482104578E-2</c:v>
                </c:pt>
                <c:pt idx="7">
                  <c:v>4.8892281306726938E-2</c:v>
                </c:pt>
                <c:pt idx="8">
                  <c:v>5.6197456850255727E-2</c:v>
                </c:pt>
                <c:pt idx="9">
                  <c:v>6.3465726623449084E-2</c:v>
                </c:pt>
                <c:pt idx="10">
                  <c:v>7.0842939611909489E-2</c:v>
                </c:pt>
                <c:pt idx="11">
                  <c:v>7.8252675288341414E-2</c:v>
                </c:pt>
                <c:pt idx="12">
                  <c:v>8.5594875817280286E-2</c:v>
                </c:pt>
                <c:pt idx="13">
                  <c:v>9.2974049182487445E-2</c:v>
                </c:pt>
                <c:pt idx="14">
                  <c:v>0.10031955933008008</c:v>
                </c:pt>
                <c:pt idx="15">
                  <c:v>0.10757172424361519</c:v>
                </c:pt>
                <c:pt idx="16">
                  <c:v>0.11483526079507834</c:v>
                </c:pt>
                <c:pt idx="17">
                  <c:v>0.12298290662019765</c:v>
                </c:pt>
                <c:pt idx="18">
                  <c:v>0.14122926566671026</c:v>
                </c:pt>
                <c:pt idx="19">
                  <c:v>0.15952661157397791</c:v>
                </c:pt>
                <c:pt idx="20">
                  <c:v>0.17729210694577621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'[3]IN2 naturali'!$AT$53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naturali'!$AT$54:$AT$74</c:f>
              <c:numCache>
                <c:formatCode>General</c:formatCode>
                <c:ptCount val="21"/>
                <c:pt idx="0">
                  <c:v>0</c:v>
                </c:pt>
                <c:pt idx="1">
                  <c:v>6.1002931409019929E-3</c:v>
                </c:pt>
                <c:pt idx="2">
                  <c:v>1.2431252274764418E-2</c:v>
                </c:pt>
                <c:pt idx="3">
                  <c:v>1.9033942879211986E-2</c:v>
                </c:pt>
                <c:pt idx="4">
                  <c:v>2.6259330307766292E-2</c:v>
                </c:pt>
                <c:pt idx="5">
                  <c:v>3.3930033945215946E-2</c:v>
                </c:pt>
                <c:pt idx="6">
                  <c:v>4.3190433924832197E-2</c:v>
                </c:pt>
                <c:pt idx="7">
                  <c:v>5.3880086335543628E-2</c:v>
                </c:pt>
                <c:pt idx="8">
                  <c:v>6.7317422494926296E-2</c:v>
                </c:pt>
                <c:pt idx="9">
                  <c:v>8.3218191321805871E-2</c:v>
                </c:pt>
                <c:pt idx="10">
                  <c:v>0.10091866428135643</c:v>
                </c:pt>
                <c:pt idx="11">
                  <c:v>0.11782118908825256</c:v>
                </c:pt>
                <c:pt idx="12">
                  <c:v>0.16886057883538375</c:v>
                </c:pt>
                <c:pt idx="13">
                  <c:v>0.18445527290574021</c:v>
                </c:pt>
                <c:pt idx="14">
                  <c:v>0.20090016617814971</c:v>
                </c:pt>
                <c:pt idx="15">
                  <c:v>0.22322536240276042</c:v>
                </c:pt>
                <c:pt idx="16">
                  <c:v>0.24003895254358526</c:v>
                </c:pt>
                <c:pt idx="17">
                  <c:v>0.25268437955000284</c:v>
                </c:pt>
                <c:pt idx="18">
                  <c:v>0.26978100524081838</c:v>
                </c:pt>
                <c:pt idx="19">
                  <c:v>0.30089133756239211</c:v>
                </c:pt>
                <c:pt idx="20">
                  <c:v>0.32575988097435155</c:v>
                </c:pt>
              </c:numCache>
            </c:numRef>
          </c:xVal>
          <c:yVal>
            <c:numRef>
              <c:f>'[3]IN2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5"/>
          <c:order val="45"/>
          <c:tx>
            <c:strRef>
              <c:f>'[3]IN2 naturali'!$B$78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naturali'!$B$79:$B$99</c:f>
              <c:numCache>
                <c:formatCode>General</c:formatCode>
                <c:ptCount val="21"/>
                <c:pt idx="0">
                  <c:v>0</c:v>
                </c:pt>
                <c:pt idx="1">
                  <c:v>2.490258963470874E-2</c:v>
                </c:pt>
                <c:pt idx="2">
                  <c:v>5.3035078985161598E-2</c:v>
                </c:pt>
                <c:pt idx="3">
                  <c:v>8.5418049199816298E-2</c:v>
                </c:pt>
                <c:pt idx="4">
                  <c:v>0.12071541945558507</c:v>
                </c:pt>
                <c:pt idx="5">
                  <c:v>0.15519727719832402</c:v>
                </c:pt>
                <c:pt idx="6">
                  <c:v>0.18875408609651267</c:v>
                </c:pt>
                <c:pt idx="7">
                  <c:v>0.22360919783699995</c:v>
                </c:pt>
                <c:pt idx="8">
                  <c:v>0.25842073273154942</c:v>
                </c:pt>
                <c:pt idx="9">
                  <c:v>0.29341499752375083</c:v>
                </c:pt>
                <c:pt idx="10">
                  <c:v>0.32813985180833977</c:v>
                </c:pt>
                <c:pt idx="11">
                  <c:v>0.36284456723688252</c:v>
                </c:pt>
                <c:pt idx="12">
                  <c:v>0.39738232885751518</c:v>
                </c:pt>
                <c:pt idx="13">
                  <c:v>0.43141526069493075</c:v>
                </c:pt>
                <c:pt idx="14">
                  <c:v>0.46561735217390976</c:v>
                </c:pt>
                <c:pt idx="15">
                  <c:v>0.49962185698911132</c:v>
                </c:pt>
                <c:pt idx="16">
                  <c:v>0.53332826371376107</c:v>
                </c:pt>
                <c:pt idx="17">
                  <c:v>0.56666150145953464</c:v>
                </c:pt>
                <c:pt idx="18">
                  <c:v>0.59958356918927125</c:v>
                </c:pt>
                <c:pt idx="19">
                  <c:v>1.1761868308832404</c:v>
                </c:pt>
                <c:pt idx="20">
                  <c:v>1.2241690300257264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6"/>
          <c:order val="46"/>
          <c:tx>
            <c:strRef>
              <c:f>'[3]IN2 naturali'!$C$78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naturali'!$C$79:$C$99</c:f>
              <c:numCache>
                <c:formatCode>General</c:formatCode>
                <c:ptCount val="21"/>
                <c:pt idx="0">
                  <c:v>0</c:v>
                </c:pt>
                <c:pt idx="1">
                  <c:v>2.4708409661675781E-2</c:v>
                </c:pt>
                <c:pt idx="2">
                  <c:v>5.2005293069771814E-2</c:v>
                </c:pt>
                <c:pt idx="3">
                  <c:v>7.22451168060496E-2</c:v>
                </c:pt>
                <c:pt idx="4">
                  <c:v>8.5737155884081012E-2</c:v>
                </c:pt>
                <c:pt idx="5">
                  <c:v>9.7414821120914444E-2</c:v>
                </c:pt>
                <c:pt idx="6">
                  <c:v>0.10512650432066772</c:v>
                </c:pt>
                <c:pt idx="7">
                  <c:v>0.11501233185767594</c:v>
                </c:pt>
                <c:pt idx="8">
                  <c:v>0.1256556964976395</c:v>
                </c:pt>
                <c:pt idx="9">
                  <c:v>0.13477580602569225</c:v>
                </c:pt>
                <c:pt idx="10">
                  <c:v>0.14381421052398591</c:v>
                </c:pt>
                <c:pt idx="11">
                  <c:v>0.1521854139941054</c:v>
                </c:pt>
                <c:pt idx="12">
                  <c:v>0.16156930932529798</c:v>
                </c:pt>
                <c:pt idx="13">
                  <c:v>0.16935346719629307</c:v>
                </c:pt>
                <c:pt idx="14">
                  <c:v>0.17784679862776354</c:v>
                </c:pt>
                <c:pt idx="15">
                  <c:v>0.18641136023447577</c:v>
                </c:pt>
                <c:pt idx="16">
                  <c:v>0.19475535919205841</c:v>
                </c:pt>
                <c:pt idx="17">
                  <c:v>0.20311698507299936</c:v>
                </c:pt>
                <c:pt idx="18">
                  <c:v>0.21163517087107694</c:v>
                </c:pt>
                <c:pt idx="19">
                  <c:v>0.2193752872665822</c:v>
                </c:pt>
                <c:pt idx="20">
                  <c:v>0.22815054139172036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7"/>
          <c:order val="47"/>
          <c:tx>
            <c:strRef>
              <c:f>'[3]IN2 naturali'!$D$78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naturali'!$D$79:$D$99</c:f>
              <c:numCache>
                <c:formatCode>General</c:formatCode>
                <c:ptCount val="21"/>
                <c:pt idx="0">
                  <c:v>0</c:v>
                </c:pt>
                <c:pt idx="1">
                  <c:v>1.2766357205344109E-2</c:v>
                </c:pt>
                <c:pt idx="2">
                  <c:v>2.5148017044920212E-2</c:v>
                </c:pt>
                <c:pt idx="3">
                  <c:v>3.7083317264967872E-2</c:v>
                </c:pt>
                <c:pt idx="4">
                  <c:v>4.8530036184222303E-2</c:v>
                </c:pt>
                <c:pt idx="5">
                  <c:v>5.9663951231692054E-2</c:v>
                </c:pt>
                <c:pt idx="6">
                  <c:v>7.0182556592119402E-2</c:v>
                </c:pt>
                <c:pt idx="7">
                  <c:v>8.0450984945100709E-2</c:v>
                </c:pt>
                <c:pt idx="8">
                  <c:v>9.1193001083618719E-2</c:v>
                </c:pt>
                <c:pt idx="9">
                  <c:v>0.10537923566479059</c:v>
                </c:pt>
                <c:pt idx="10">
                  <c:v>0.11978063506453702</c:v>
                </c:pt>
                <c:pt idx="11">
                  <c:v>0.13379222075907471</c:v>
                </c:pt>
                <c:pt idx="12">
                  <c:v>0.14737481124413288</c:v>
                </c:pt>
                <c:pt idx="13">
                  <c:v>0.16042849479132329</c:v>
                </c:pt>
                <c:pt idx="14">
                  <c:v>0.17295142799457938</c:v>
                </c:pt>
                <c:pt idx="15">
                  <c:v>0.18504523343502147</c:v>
                </c:pt>
                <c:pt idx="16">
                  <c:v>0.19672475805735395</c:v>
                </c:pt>
                <c:pt idx="17">
                  <c:v>0.208157309060472</c:v>
                </c:pt>
                <c:pt idx="18">
                  <c:v>0.21936565301514571</c:v>
                </c:pt>
                <c:pt idx="19">
                  <c:v>0.22989825782754306</c:v>
                </c:pt>
                <c:pt idx="20">
                  <c:v>0.24047757217336024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8"/>
          <c:order val="48"/>
          <c:tx>
            <c:strRef>
              <c:f>'[3]IN2 naturali'!$E$78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naturali'!$E$79:$E$99</c:f>
              <c:numCache>
                <c:formatCode>General</c:formatCode>
                <c:ptCount val="21"/>
                <c:pt idx="0">
                  <c:v>0</c:v>
                </c:pt>
                <c:pt idx="1">
                  <c:v>1.4666545841189121E-2</c:v>
                </c:pt>
                <c:pt idx="2">
                  <c:v>2.9704610924775412E-2</c:v>
                </c:pt>
                <c:pt idx="3">
                  <c:v>4.4799980061387024E-2</c:v>
                </c:pt>
                <c:pt idx="4">
                  <c:v>6.1369458592812252E-2</c:v>
                </c:pt>
                <c:pt idx="5">
                  <c:v>7.6543012825997153E-2</c:v>
                </c:pt>
                <c:pt idx="6">
                  <c:v>9.171179993696188E-2</c:v>
                </c:pt>
                <c:pt idx="7">
                  <c:v>0.10560885061409235</c:v>
                </c:pt>
                <c:pt idx="8">
                  <c:v>0.1216915447861024</c:v>
                </c:pt>
                <c:pt idx="9">
                  <c:v>0.13972049415658994</c:v>
                </c:pt>
                <c:pt idx="10">
                  <c:v>0.15596105176819741</c:v>
                </c:pt>
                <c:pt idx="11">
                  <c:v>0.17053575515315589</c:v>
                </c:pt>
                <c:pt idx="12">
                  <c:v>0.18365419343143796</c:v>
                </c:pt>
                <c:pt idx="13">
                  <c:v>0.19641004371072096</c:v>
                </c:pt>
                <c:pt idx="14">
                  <c:v>0.20854544051607385</c:v>
                </c:pt>
                <c:pt idx="15">
                  <c:v>0.21983155866925963</c:v>
                </c:pt>
                <c:pt idx="16">
                  <c:v>0.23099313170340444</c:v>
                </c:pt>
                <c:pt idx="17">
                  <c:v>0.24171939667457892</c:v>
                </c:pt>
                <c:pt idx="18">
                  <c:v>0.25190507394387157</c:v>
                </c:pt>
                <c:pt idx="19">
                  <c:v>0.26129401685111625</c:v>
                </c:pt>
                <c:pt idx="20">
                  <c:v>0.27001838503035702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9"/>
          <c:order val="49"/>
          <c:tx>
            <c:strRef>
              <c:f>'[3]IN2 naturali'!$F$78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naturali'!$F$79:$F$99</c:f>
              <c:numCache>
                <c:formatCode>General</c:formatCode>
                <c:ptCount val="21"/>
                <c:pt idx="0">
                  <c:v>0</c:v>
                </c:pt>
                <c:pt idx="1">
                  <c:v>9.144976173488471E-3</c:v>
                </c:pt>
                <c:pt idx="2">
                  <c:v>1.8484499593173425E-2</c:v>
                </c:pt>
                <c:pt idx="3">
                  <c:v>2.7926898756967976E-2</c:v>
                </c:pt>
                <c:pt idx="4">
                  <c:v>3.7564441211023591E-2</c:v>
                </c:pt>
                <c:pt idx="5">
                  <c:v>4.733798774088354E-2</c:v>
                </c:pt>
                <c:pt idx="6">
                  <c:v>5.7326639174431357E-2</c:v>
                </c:pt>
                <c:pt idx="7">
                  <c:v>6.7909745670346383E-2</c:v>
                </c:pt>
                <c:pt idx="8">
                  <c:v>8.2985496737469272E-2</c:v>
                </c:pt>
                <c:pt idx="9">
                  <c:v>9.8613295294746245E-2</c:v>
                </c:pt>
                <c:pt idx="10">
                  <c:v>0.11491684829959598</c:v>
                </c:pt>
                <c:pt idx="11">
                  <c:v>0.13123322593965217</c:v>
                </c:pt>
                <c:pt idx="12">
                  <c:v>0.14785624558062688</c:v>
                </c:pt>
                <c:pt idx="13">
                  <c:v>0.16535954254411539</c:v>
                </c:pt>
                <c:pt idx="14">
                  <c:v>0.18254496889556887</c:v>
                </c:pt>
                <c:pt idx="15">
                  <c:v>0.19861376614327095</c:v>
                </c:pt>
                <c:pt idx="16">
                  <c:v>0.21441580877596794</c:v>
                </c:pt>
                <c:pt idx="17">
                  <c:v>0.22980892982342971</c:v>
                </c:pt>
                <c:pt idx="18">
                  <c:v>0.24509213845410413</c:v>
                </c:pt>
                <c:pt idx="19">
                  <c:v>0.25988863573061727</c:v>
                </c:pt>
                <c:pt idx="20">
                  <c:v>0.27907550928387825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0"/>
          <c:order val="50"/>
          <c:tx>
            <c:strRef>
              <c:f>'[3]IN2 naturali'!$G$78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naturali'!$G$79:$G$99</c:f>
              <c:numCache>
                <c:formatCode>General</c:formatCode>
                <c:ptCount val="21"/>
                <c:pt idx="0">
                  <c:v>0</c:v>
                </c:pt>
                <c:pt idx="1">
                  <c:v>1.2701828129299047E-2</c:v>
                </c:pt>
                <c:pt idx="2">
                  <c:v>2.5635915309590109E-2</c:v>
                </c:pt>
                <c:pt idx="3">
                  <c:v>3.8736068487860181E-2</c:v>
                </c:pt>
                <c:pt idx="4">
                  <c:v>5.1766024867676723E-2</c:v>
                </c:pt>
                <c:pt idx="5">
                  <c:v>6.5209159121127569E-2</c:v>
                </c:pt>
                <c:pt idx="6">
                  <c:v>7.9793148507680461E-2</c:v>
                </c:pt>
                <c:pt idx="7">
                  <c:v>9.4785856662390797E-2</c:v>
                </c:pt>
                <c:pt idx="8">
                  <c:v>0.10982839331910338</c:v>
                </c:pt>
                <c:pt idx="9">
                  <c:v>0.12527410379796974</c:v>
                </c:pt>
                <c:pt idx="10">
                  <c:v>0.14078984650701479</c:v>
                </c:pt>
                <c:pt idx="11">
                  <c:v>0.15633745931231277</c:v>
                </c:pt>
                <c:pt idx="12">
                  <c:v>0.17160080454321336</c:v>
                </c:pt>
                <c:pt idx="13">
                  <c:v>0.18660835784661745</c:v>
                </c:pt>
                <c:pt idx="14">
                  <c:v>0.20131806543395611</c:v>
                </c:pt>
                <c:pt idx="15">
                  <c:v>0.21583754046502063</c:v>
                </c:pt>
                <c:pt idx="16">
                  <c:v>0.23017062908965688</c:v>
                </c:pt>
                <c:pt idx="17">
                  <c:v>0.24437115263321033</c:v>
                </c:pt>
                <c:pt idx="18">
                  <c:v>0.25852122697918412</c:v>
                </c:pt>
                <c:pt idx="19">
                  <c:v>0.27256109859726635</c:v>
                </c:pt>
                <c:pt idx="20">
                  <c:v>0.28696528737856564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1"/>
          <c:order val="51"/>
          <c:tx>
            <c:strRef>
              <c:f>'[3]IN2 naturali'!$H$78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naturali'!$H$79:$H$99</c:f>
              <c:numCache>
                <c:formatCode>General</c:formatCode>
                <c:ptCount val="21"/>
                <c:pt idx="0">
                  <c:v>0</c:v>
                </c:pt>
                <c:pt idx="1">
                  <c:v>1.0388701779002281E-2</c:v>
                </c:pt>
                <c:pt idx="2">
                  <c:v>2.0962616292347847E-2</c:v>
                </c:pt>
                <c:pt idx="3">
                  <c:v>3.1667854846021207E-2</c:v>
                </c:pt>
                <c:pt idx="4">
                  <c:v>4.2503729544007822E-2</c:v>
                </c:pt>
                <c:pt idx="5">
                  <c:v>5.3348043427318435E-2</c:v>
                </c:pt>
                <c:pt idx="6">
                  <c:v>6.4227774403742013E-2</c:v>
                </c:pt>
                <c:pt idx="7">
                  <c:v>7.5034139240978903E-2</c:v>
                </c:pt>
                <c:pt idx="8">
                  <c:v>8.5731183532184146E-2</c:v>
                </c:pt>
                <c:pt idx="9">
                  <c:v>9.630628161791488E-2</c:v>
                </c:pt>
                <c:pt idx="10">
                  <c:v>0.10675431695171093</c:v>
                </c:pt>
                <c:pt idx="11">
                  <c:v>0.11699933673765568</c:v>
                </c:pt>
                <c:pt idx="12">
                  <c:v>0.12721933593999568</c:v>
                </c:pt>
                <c:pt idx="13">
                  <c:v>0.13791143502489847</c:v>
                </c:pt>
                <c:pt idx="14">
                  <c:v>0.14907199989490599</c:v>
                </c:pt>
                <c:pt idx="15">
                  <c:v>0.16008784355790731</c:v>
                </c:pt>
                <c:pt idx="16">
                  <c:v>0.17091983077928474</c:v>
                </c:pt>
                <c:pt idx="17">
                  <c:v>0.1816599224143888</c:v>
                </c:pt>
                <c:pt idx="18">
                  <c:v>0.19222421859305938</c:v>
                </c:pt>
                <c:pt idx="19">
                  <c:v>0.20264747574209538</c:v>
                </c:pt>
                <c:pt idx="20">
                  <c:v>0.21294777808763027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2"/>
          <c:order val="52"/>
          <c:tx>
            <c:strRef>
              <c:f>'[3]IN2 naturali'!$I$78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naturali'!$I$79:$I$99</c:f>
              <c:numCache>
                <c:formatCode>General</c:formatCode>
                <c:ptCount val="21"/>
                <c:pt idx="0">
                  <c:v>0</c:v>
                </c:pt>
                <c:pt idx="1">
                  <c:v>2.2517981929120474E-2</c:v>
                </c:pt>
                <c:pt idx="2">
                  <c:v>4.7626839245765988E-2</c:v>
                </c:pt>
                <c:pt idx="3">
                  <c:v>7.2898570971656418E-2</c:v>
                </c:pt>
                <c:pt idx="4">
                  <c:v>0.10273653512520579</c:v>
                </c:pt>
                <c:pt idx="5">
                  <c:v>0.13208393371740809</c:v>
                </c:pt>
                <c:pt idx="6">
                  <c:v>0.15592786856573407</c:v>
                </c:pt>
                <c:pt idx="7">
                  <c:v>0.18291429348556201</c:v>
                </c:pt>
                <c:pt idx="8">
                  <c:v>0.20565041970947426</c:v>
                </c:pt>
                <c:pt idx="9">
                  <c:v>0.22558769123214409</c:v>
                </c:pt>
                <c:pt idx="10">
                  <c:v>0.24395703007301944</c:v>
                </c:pt>
                <c:pt idx="11">
                  <c:v>0.26057908824672144</c:v>
                </c:pt>
                <c:pt idx="12">
                  <c:v>0.27580377067571982</c:v>
                </c:pt>
                <c:pt idx="13">
                  <c:v>0.28831869356308765</c:v>
                </c:pt>
                <c:pt idx="14">
                  <c:v>0.30166630765476504</c:v>
                </c:pt>
                <c:pt idx="15">
                  <c:v>0.32388097790048154</c:v>
                </c:pt>
                <c:pt idx="16">
                  <c:v>0.34633997403467703</c:v>
                </c:pt>
                <c:pt idx="17">
                  <c:v>0.36746255066548128</c:v>
                </c:pt>
                <c:pt idx="18">
                  <c:v>0.38720249942045776</c:v>
                </c:pt>
                <c:pt idx="19">
                  <c:v>0.40646513084883018</c:v>
                </c:pt>
                <c:pt idx="20">
                  <c:v>0.42556946533019446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3"/>
          <c:order val="53"/>
          <c:tx>
            <c:strRef>
              <c:f>'[3]IN2 naturali'!$J$78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naturali'!$J$79:$J$99</c:f>
              <c:numCache>
                <c:formatCode>General</c:formatCode>
                <c:ptCount val="21"/>
                <c:pt idx="0">
                  <c:v>0</c:v>
                </c:pt>
                <c:pt idx="1">
                  <c:v>1.0451524753623483E-2</c:v>
                </c:pt>
                <c:pt idx="2">
                  <c:v>2.1473664975050412E-2</c:v>
                </c:pt>
                <c:pt idx="3">
                  <c:v>3.3302788489417041E-2</c:v>
                </c:pt>
                <c:pt idx="4">
                  <c:v>4.5822590330078933E-2</c:v>
                </c:pt>
                <c:pt idx="5">
                  <c:v>5.9481937764775394E-2</c:v>
                </c:pt>
                <c:pt idx="6">
                  <c:v>7.442289599209459E-2</c:v>
                </c:pt>
                <c:pt idx="7">
                  <c:v>8.9852250784861712E-2</c:v>
                </c:pt>
                <c:pt idx="8">
                  <c:v>0.10686769104058109</c:v>
                </c:pt>
                <c:pt idx="9">
                  <c:v>0.12479437090898395</c:v>
                </c:pt>
                <c:pt idx="10">
                  <c:v>0.14328942272659595</c:v>
                </c:pt>
                <c:pt idx="11">
                  <c:v>0.16310711587198623</c:v>
                </c:pt>
                <c:pt idx="12">
                  <c:v>0.18320596972468553</c:v>
                </c:pt>
                <c:pt idx="13">
                  <c:v>0.20297203888374934</c:v>
                </c:pt>
                <c:pt idx="14">
                  <c:v>0.22299329041458424</c:v>
                </c:pt>
                <c:pt idx="15">
                  <c:v>0.24304938647917751</c:v>
                </c:pt>
                <c:pt idx="16">
                  <c:v>0.26333612761759267</c:v>
                </c:pt>
                <c:pt idx="17">
                  <c:v>0.28479148681065558</c:v>
                </c:pt>
                <c:pt idx="18">
                  <c:v>0.30562337441732496</c:v>
                </c:pt>
                <c:pt idx="19">
                  <c:v>0.32655206018336241</c:v>
                </c:pt>
                <c:pt idx="20">
                  <c:v>0.34743189465721308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4"/>
          <c:order val="54"/>
          <c:tx>
            <c:strRef>
              <c:f>'[3]IN2 naturali'!$K$78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naturali'!$K$79:$K$99</c:f>
              <c:numCache>
                <c:formatCode>General</c:formatCode>
                <c:ptCount val="21"/>
                <c:pt idx="0">
                  <c:v>0</c:v>
                </c:pt>
                <c:pt idx="1">
                  <c:v>1.0819469205049793E-2</c:v>
                </c:pt>
                <c:pt idx="2">
                  <c:v>2.228039177094885E-2</c:v>
                </c:pt>
                <c:pt idx="3">
                  <c:v>3.3699424663750241E-2</c:v>
                </c:pt>
                <c:pt idx="4">
                  <c:v>4.5184936604275826E-2</c:v>
                </c:pt>
                <c:pt idx="5">
                  <c:v>6.0626695615223533E-2</c:v>
                </c:pt>
                <c:pt idx="6">
                  <c:v>7.5641700164622946E-2</c:v>
                </c:pt>
                <c:pt idx="7">
                  <c:v>8.9335853062129766E-2</c:v>
                </c:pt>
                <c:pt idx="8">
                  <c:v>0.10143970117795709</c:v>
                </c:pt>
                <c:pt idx="9">
                  <c:v>0.11207025113548449</c:v>
                </c:pt>
                <c:pt idx="10">
                  <c:v>0.12161121104667147</c:v>
                </c:pt>
                <c:pt idx="11">
                  <c:v>0.13065433921819819</c:v>
                </c:pt>
                <c:pt idx="12">
                  <c:v>0.13865856502195725</c:v>
                </c:pt>
                <c:pt idx="13">
                  <c:v>0.14560913361036656</c:v>
                </c:pt>
                <c:pt idx="14">
                  <c:v>0.15289126007106651</c:v>
                </c:pt>
                <c:pt idx="15">
                  <c:v>0.15944637189235997</c:v>
                </c:pt>
                <c:pt idx="16">
                  <c:v>0.16538919442188571</c:v>
                </c:pt>
                <c:pt idx="17">
                  <c:v>0.17083858706434291</c:v>
                </c:pt>
                <c:pt idx="18">
                  <c:v>0.17729107991379789</c:v>
                </c:pt>
                <c:pt idx="19">
                  <c:v>0.18383780784334794</c:v>
                </c:pt>
                <c:pt idx="20">
                  <c:v>0.19241675267791694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5"/>
          <c:order val="55"/>
          <c:tx>
            <c:strRef>
              <c:f>'[3]IN2 naturali'!$L$78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naturali'!$L$79:$L$99</c:f>
              <c:numCache>
                <c:formatCode>General</c:formatCode>
                <c:ptCount val="21"/>
                <c:pt idx="0">
                  <c:v>0</c:v>
                </c:pt>
                <c:pt idx="1">
                  <c:v>1.8562960535751502E-2</c:v>
                </c:pt>
                <c:pt idx="2">
                  <c:v>3.551646056031349E-2</c:v>
                </c:pt>
                <c:pt idx="3">
                  <c:v>6.7909414314831149E-2</c:v>
                </c:pt>
                <c:pt idx="4">
                  <c:v>0.11919553511545219</c:v>
                </c:pt>
                <c:pt idx="5">
                  <c:v>0.17366629145479323</c:v>
                </c:pt>
                <c:pt idx="6">
                  <c:v>0.22311673506017646</c:v>
                </c:pt>
                <c:pt idx="7">
                  <c:v>0.26860443144075102</c:v>
                </c:pt>
                <c:pt idx="8">
                  <c:v>0.30857662080404963</c:v>
                </c:pt>
                <c:pt idx="9">
                  <c:v>0.34271265666903677</c:v>
                </c:pt>
                <c:pt idx="10">
                  <c:v>0.37067522443468992</c:v>
                </c:pt>
                <c:pt idx="11">
                  <c:v>0.39407849486500107</c:v>
                </c:pt>
                <c:pt idx="12">
                  <c:v>0.41806442277926276</c:v>
                </c:pt>
                <c:pt idx="13">
                  <c:v>0.44100871866261332</c:v>
                </c:pt>
                <c:pt idx="14">
                  <c:v>0.48527094991832331</c:v>
                </c:pt>
                <c:pt idx="15">
                  <c:v>0.52907679724219769</c:v>
                </c:pt>
                <c:pt idx="16">
                  <c:v>0.56321990074415518</c:v>
                </c:pt>
                <c:pt idx="17">
                  <c:v>0.59094117987445627</c:v>
                </c:pt>
                <c:pt idx="18">
                  <c:v>0.61590401030872466</c:v>
                </c:pt>
                <c:pt idx="19">
                  <c:v>0.63681969388918735</c:v>
                </c:pt>
                <c:pt idx="20">
                  <c:v>0.65775617799132891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6"/>
          <c:order val="56"/>
          <c:tx>
            <c:strRef>
              <c:f>'[3]IN2 naturali'!$M$78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naturali'!$M$79:$M$99</c:f>
              <c:numCache>
                <c:formatCode>General</c:formatCode>
                <c:ptCount val="21"/>
                <c:pt idx="0">
                  <c:v>0</c:v>
                </c:pt>
                <c:pt idx="1">
                  <c:v>1.0617296912854114E-2</c:v>
                </c:pt>
                <c:pt idx="2">
                  <c:v>2.1206186997137121E-2</c:v>
                </c:pt>
                <c:pt idx="3">
                  <c:v>3.1783956972631075E-2</c:v>
                </c:pt>
                <c:pt idx="4">
                  <c:v>4.2338542531706914E-2</c:v>
                </c:pt>
                <c:pt idx="5">
                  <c:v>5.2904973749954703E-2</c:v>
                </c:pt>
                <c:pt idx="6">
                  <c:v>6.3458569425934599E-2</c:v>
                </c:pt>
                <c:pt idx="7">
                  <c:v>7.4007216083731592E-2</c:v>
                </c:pt>
                <c:pt idx="8">
                  <c:v>8.4572640138617261E-2</c:v>
                </c:pt>
                <c:pt idx="9">
                  <c:v>9.5127693925908585E-2</c:v>
                </c:pt>
                <c:pt idx="10">
                  <c:v>0.10642596440651365</c:v>
                </c:pt>
                <c:pt idx="11">
                  <c:v>0.12108553099437754</c:v>
                </c:pt>
                <c:pt idx="12">
                  <c:v>0.13515941350351832</c:v>
                </c:pt>
                <c:pt idx="13">
                  <c:v>0.14891919062884368</c:v>
                </c:pt>
                <c:pt idx="14">
                  <c:v>0.16189315993289571</c:v>
                </c:pt>
                <c:pt idx="15">
                  <c:v>0.17468726807685606</c:v>
                </c:pt>
                <c:pt idx="16">
                  <c:v>0.18947927996738703</c:v>
                </c:pt>
                <c:pt idx="17">
                  <c:v>0.20557594890767855</c:v>
                </c:pt>
                <c:pt idx="18">
                  <c:v>0.22073625375376724</c:v>
                </c:pt>
                <c:pt idx="19">
                  <c:v>0.23444039321754098</c:v>
                </c:pt>
                <c:pt idx="20">
                  <c:v>0.2471057573927479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7"/>
          <c:order val="57"/>
          <c:tx>
            <c:strRef>
              <c:f>'[3]IN2 naturali'!$N$78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naturali'!$N$79:$N$97</c:f>
              <c:numCache>
                <c:formatCode>General</c:formatCode>
                <c:ptCount val="19"/>
                <c:pt idx="0">
                  <c:v>0</c:v>
                </c:pt>
                <c:pt idx="1">
                  <c:v>2.405756481459384E-2</c:v>
                </c:pt>
                <c:pt idx="2">
                  <c:v>4.5884866760183475E-2</c:v>
                </c:pt>
                <c:pt idx="3">
                  <c:v>6.2598927827520759E-2</c:v>
                </c:pt>
                <c:pt idx="4">
                  <c:v>7.8187674343609112E-2</c:v>
                </c:pt>
                <c:pt idx="5">
                  <c:v>9.5174875422843364E-2</c:v>
                </c:pt>
                <c:pt idx="6">
                  <c:v>0.11473153509663669</c:v>
                </c:pt>
                <c:pt idx="7">
                  <c:v>0.14375443002652283</c:v>
                </c:pt>
                <c:pt idx="8">
                  <c:v>0.36151198728849337</c:v>
                </c:pt>
                <c:pt idx="9">
                  <c:v>0.41850857150837617</c:v>
                </c:pt>
                <c:pt idx="10">
                  <c:v>0.50093007079584251</c:v>
                </c:pt>
                <c:pt idx="11">
                  <c:v>0.5541800245768479</c:v>
                </c:pt>
                <c:pt idx="12">
                  <c:v>0.81020451413148875</c:v>
                </c:pt>
                <c:pt idx="13">
                  <c:v>0.86352021534876677</c:v>
                </c:pt>
                <c:pt idx="14">
                  <c:v>0.92887424613006964</c:v>
                </c:pt>
                <c:pt idx="15">
                  <c:v>0.99976630829458768</c:v>
                </c:pt>
                <c:pt idx="16">
                  <c:v>1.2490906485470774</c:v>
                </c:pt>
                <c:pt idx="17">
                  <c:v>1.3453787202748235</c:v>
                </c:pt>
                <c:pt idx="18">
                  <c:v>1.4318047074432481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8"/>
          <c:order val="58"/>
          <c:tx>
            <c:strRef>
              <c:f>'[3]IN2 naturali'!$O$78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naturali'!$O$79:$O$99</c:f>
              <c:numCache>
                <c:formatCode>General</c:formatCode>
                <c:ptCount val="21"/>
                <c:pt idx="0">
                  <c:v>0</c:v>
                </c:pt>
                <c:pt idx="1">
                  <c:v>1.5575971772995181E-2</c:v>
                </c:pt>
                <c:pt idx="2">
                  <c:v>3.2355699295535702E-2</c:v>
                </c:pt>
                <c:pt idx="3">
                  <c:v>4.8070217548847834E-2</c:v>
                </c:pt>
                <c:pt idx="4">
                  <c:v>6.2481715854827501E-2</c:v>
                </c:pt>
                <c:pt idx="5">
                  <c:v>7.8631527064863482E-2</c:v>
                </c:pt>
                <c:pt idx="6">
                  <c:v>9.4888481672216141E-2</c:v>
                </c:pt>
                <c:pt idx="7">
                  <c:v>0.11087227225693591</c:v>
                </c:pt>
                <c:pt idx="8">
                  <c:v>0.12649120145527182</c:v>
                </c:pt>
                <c:pt idx="9">
                  <c:v>0.14177434632012334</c:v>
                </c:pt>
                <c:pt idx="10">
                  <c:v>0.15645535360870391</c:v>
                </c:pt>
                <c:pt idx="11">
                  <c:v>0.17079768243334556</c:v>
                </c:pt>
                <c:pt idx="12">
                  <c:v>0.18486255434790441</c:v>
                </c:pt>
                <c:pt idx="13">
                  <c:v>0.19905388964449744</c:v>
                </c:pt>
                <c:pt idx="14">
                  <c:v>0.2136823169025435</c:v>
                </c:pt>
                <c:pt idx="15">
                  <c:v>0.2283884792214792</c:v>
                </c:pt>
                <c:pt idx="16">
                  <c:v>0.24324792724452504</c:v>
                </c:pt>
                <c:pt idx="17">
                  <c:v>0.25818297408549556</c:v>
                </c:pt>
                <c:pt idx="18">
                  <c:v>0.27343058483506882</c:v>
                </c:pt>
                <c:pt idx="19">
                  <c:v>0.28931936520373303</c:v>
                </c:pt>
                <c:pt idx="20">
                  <c:v>0.30586128727943679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9"/>
          <c:order val="59"/>
          <c:tx>
            <c:strRef>
              <c:f>'[3]IN2 naturali'!$P$78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naturali'!$P$79:$P$99</c:f>
              <c:numCache>
                <c:formatCode>General</c:formatCode>
                <c:ptCount val="21"/>
                <c:pt idx="0">
                  <c:v>0</c:v>
                </c:pt>
                <c:pt idx="1">
                  <c:v>1.7146781914485383E-2</c:v>
                </c:pt>
                <c:pt idx="2">
                  <c:v>3.6597716443824861E-2</c:v>
                </c:pt>
                <c:pt idx="3">
                  <c:v>5.7722786957079143E-2</c:v>
                </c:pt>
                <c:pt idx="4">
                  <c:v>8.1028116868775188E-2</c:v>
                </c:pt>
                <c:pt idx="5">
                  <c:v>0.10727777943713571</c:v>
                </c:pt>
                <c:pt idx="6">
                  <c:v>0.13870629231105441</c:v>
                </c:pt>
                <c:pt idx="7">
                  <c:v>0.17355593279636775</c:v>
                </c:pt>
                <c:pt idx="8">
                  <c:v>0.20517896703693972</c:v>
                </c:pt>
                <c:pt idx="9">
                  <c:v>0.23542428579173777</c:v>
                </c:pt>
                <c:pt idx="10">
                  <c:v>0.26387657638172285</c:v>
                </c:pt>
                <c:pt idx="11">
                  <c:v>0.29099780957731608</c:v>
                </c:pt>
                <c:pt idx="12">
                  <c:v>0.31719174115084514</c:v>
                </c:pt>
                <c:pt idx="13">
                  <c:v>0.34281101429320082</c:v>
                </c:pt>
                <c:pt idx="14">
                  <c:v>0.36776886072146892</c:v>
                </c:pt>
                <c:pt idx="15">
                  <c:v>0.39480910015529896</c:v>
                </c:pt>
                <c:pt idx="16">
                  <c:v>0.42397995674200778</c:v>
                </c:pt>
                <c:pt idx="17">
                  <c:v>0.45438685195254508</c:v>
                </c:pt>
                <c:pt idx="18">
                  <c:v>0.48785422251978394</c:v>
                </c:pt>
                <c:pt idx="19">
                  <c:v>0.52493495254069444</c:v>
                </c:pt>
                <c:pt idx="20">
                  <c:v>0.56306181522713261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0"/>
          <c:order val="60"/>
          <c:tx>
            <c:strRef>
              <c:f>'[3]IN2 naturali'!$Q$78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naturali'!$Q$79:$Q$99</c:f>
              <c:numCache>
                <c:formatCode>General</c:formatCode>
                <c:ptCount val="21"/>
                <c:pt idx="0">
                  <c:v>0</c:v>
                </c:pt>
                <c:pt idx="1">
                  <c:v>1.4097061542949036E-2</c:v>
                </c:pt>
                <c:pt idx="2">
                  <c:v>2.7882851336118009E-2</c:v>
                </c:pt>
                <c:pt idx="3">
                  <c:v>4.1042408780241957E-2</c:v>
                </c:pt>
                <c:pt idx="4">
                  <c:v>5.3308962906919194E-2</c:v>
                </c:pt>
                <c:pt idx="5">
                  <c:v>6.6959792121309078E-2</c:v>
                </c:pt>
                <c:pt idx="6">
                  <c:v>8.1650419569119725E-2</c:v>
                </c:pt>
                <c:pt idx="7">
                  <c:v>9.6388951879115989E-2</c:v>
                </c:pt>
                <c:pt idx="8">
                  <c:v>0.11091501129807745</c:v>
                </c:pt>
                <c:pt idx="9">
                  <c:v>0.12532737706962305</c:v>
                </c:pt>
                <c:pt idx="10">
                  <c:v>0.13956838323539691</c:v>
                </c:pt>
                <c:pt idx="11">
                  <c:v>0.15363699877075956</c:v>
                </c:pt>
                <c:pt idx="12">
                  <c:v>0.16746432084682944</c:v>
                </c:pt>
                <c:pt idx="13">
                  <c:v>0.18107418367228242</c:v>
                </c:pt>
                <c:pt idx="14">
                  <c:v>0.19448022597489525</c:v>
                </c:pt>
                <c:pt idx="15">
                  <c:v>0.20777768770806759</c:v>
                </c:pt>
                <c:pt idx="16">
                  <c:v>0.22074229448502503</c:v>
                </c:pt>
                <c:pt idx="17">
                  <c:v>0.23363497419434814</c:v>
                </c:pt>
                <c:pt idx="18">
                  <c:v>0.24619846226154543</c:v>
                </c:pt>
                <c:pt idx="19">
                  <c:v>0.25870722986535072</c:v>
                </c:pt>
                <c:pt idx="20">
                  <c:v>0.2708015625052278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1"/>
          <c:order val="61"/>
          <c:tx>
            <c:strRef>
              <c:f>'[3]IN2 naturali'!$R$78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naturali'!$R$79:$R$99</c:f>
              <c:numCache>
                <c:formatCode>General</c:formatCode>
                <c:ptCount val="21"/>
                <c:pt idx="0">
                  <c:v>0</c:v>
                </c:pt>
                <c:pt idx="1">
                  <c:v>1.0728226415352187E-2</c:v>
                </c:pt>
                <c:pt idx="2">
                  <c:v>2.0507657704765456E-2</c:v>
                </c:pt>
                <c:pt idx="3">
                  <c:v>2.9863195602883856E-2</c:v>
                </c:pt>
                <c:pt idx="4">
                  <c:v>3.9264914901684309E-2</c:v>
                </c:pt>
                <c:pt idx="5">
                  <c:v>4.8573332871387202E-2</c:v>
                </c:pt>
                <c:pt idx="6">
                  <c:v>5.7614747622762176E-2</c:v>
                </c:pt>
                <c:pt idx="7">
                  <c:v>6.6481499428631533E-2</c:v>
                </c:pt>
                <c:pt idx="8">
                  <c:v>7.5516958918277824E-2</c:v>
                </c:pt>
                <c:pt idx="9">
                  <c:v>8.3857887047900398E-2</c:v>
                </c:pt>
                <c:pt idx="10">
                  <c:v>9.0982706148406464E-2</c:v>
                </c:pt>
                <c:pt idx="11">
                  <c:v>9.7738401626052226E-2</c:v>
                </c:pt>
                <c:pt idx="12">
                  <c:v>0.10380604770269511</c:v>
                </c:pt>
                <c:pt idx="13">
                  <c:v>0.10954092470074396</c:v>
                </c:pt>
                <c:pt idx="14">
                  <c:v>0.11499990608432115</c:v>
                </c:pt>
                <c:pt idx="15">
                  <c:v>0.12061075663881379</c:v>
                </c:pt>
                <c:pt idx="16">
                  <c:v>0.12785532331448538</c:v>
                </c:pt>
                <c:pt idx="17">
                  <c:v>0.13663416833521688</c:v>
                </c:pt>
                <c:pt idx="18">
                  <c:v>0.14526190854493817</c:v>
                </c:pt>
                <c:pt idx="19">
                  <c:v>0.15393277878352896</c:v>
                </c:pt>
                <c:pt idx="20">
                  <c:v>0.16288115591187613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2"/>
          <c:order val="62"/>
          <c:tx>
            <c:strRef>
              <c:f>'[3]IN2 naturali'!$S$78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naturali'!$S$79:$S$99</c:f>
              <c:numCache>
                <c:formatCode>General</c:formatCode>
                <c:ptCount val="21"/>
                <c:pt idx="0">
                  <c:v>0</c:v>
                </c:pt>
                <c:pt idx="1">
                  <c:v>9.5369561503671728E-3</c:v>
                </c:pt>
                <c:pt idx="2">
                  <c:v>1.9452129771469321E-2</c:v>
                </c:pt>
                <c:pt idx="3">
                  <c:v>2.9663892982706892E-2</c:v>
                </c:pt>
                <c:pt idx="4">
                  <c:v>4.0084075127313802E-2</c:v>
                </c:pt>
                <c:pt idx="5">
                  <c:v>5.0077277796137833E-2</c:v>
                </c:pt>
                <c:pt idx="6">
                  <c:v>5.9754866574903302E-2</c:v>
                </c:pt>
                <c:pt idx="7">
                  <c:v>6.8739625727640932E-2</c:v>
                </c:pt>
                <c:pt idx="8">
                  <c:v>7.7653778129639764E-2</c:v>
                </c:pt>
                <c:pt idx="9">
                  <c:v>8.6267978135698226E-2</c:v>
                </c:pt>
                <c:pt idx="10">
                  <c:v>9.478233792871632E-2</c:v>
                </c:pt>
                <c:pt idx="11">
                  <c:v>0.10290493582265042</c:v>
                </c:pt>
                <c:pt idx="12">
                  <c:v>0.11060589336942356</c:v>
                </c:pt>
                <c:pt idx="13">
                  <c:v>0.11794693155574</c:v>
                </c:pt>
                <c:pt idx="14">
                  <c:v>0.12552261573073567</c:v>
                </c:pt>
                <c:pt idx="15">
                  <c:v>0.13230590322319125</c:v>
                </c:pt>
                <c:pt idx="16">
                  <c:v>0.13922809826035501</c:v>
                </c:pt>
                <c:pt idx="17">
                  <c:v>0.14586727457762924</c:v>
                </c:pt>
                <c:pt idx="18">
                  <c:v>0.15141676093942291</c:v>
                </c:pt>
                <c:pt idx="19">
                  <c:v>0.15734185993370522</c:v>
                </c:pt>
                <c:pt idx="20">
                  <c:v>0.16386794511602382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3"/>
          <c:order val="63"/>
          <c:tx>
            <c:strRef>
              <c:f>'[3]IN2 naturali'!$T$78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naturali'!$T$79:$T$99</c:f>
              <c:numCache>
                <c:formatCode>General</c:formatCode>
                <c:ptCount val="21"/>
                <c:pt idx="0">
                  <c:v>0</c:v>
                </c:pt>
                <c:pt idx="1">
                  <c:v>1.7885397223197382E-2</c:v>
                </c:pt>
                <c:pt idx="2">
                  <c:v>3.7542305774822073E-2</c:v>
                </c:pt>
                <c:pt idx="3">
                  <c:v>5.9114282323529506E-2</c:v>
                </c:pt>
                <c:pt idx="4">
                  <c:v>8.3234242700914368E-2</c:v>
                </c:pt>
                <c:pt idx="5">
                  <c:v>0.11048758846188142</c:v>
                </c:pt>
                <c:pt idx="6">
                  <c:v>0.14072032474990659</c:v>
                </c:pt>
                <c:pt idx="7">
                  <c:v>0.17975524949789751</c:v>
                </c:pt>
                <c:pt idx="8">
                  <c:v>0.22335824042351637</c:v>
                </c:pt>
                <c:pt idx="9">
                  <c:v>0.26696102661516824</c:v>
                </c:pt>
                <c:pt idx="10">
                  <c:v>0.31913634779115785</c:v>
                </c:pt>
                <c:pt idx="11">
                  <c:v>0.3973806074649201</c:v>
                </c:pt>
                <c:pt idx="12">
                  <c:v>0.47143179742460245</c:v>
                </c:pt>
                <c:pt idx="13">
                  <c:v>0.57315269745638164</c:v>
                </c:pt>
                <c:pt idx="14">
                  <c:v>0.67522313504871623</c:v>
                </c:pt>
                <c:pt idx="15">
                  <c:v>0.77137442657549404</c:v>
                </c:pt>
                <c:pt idx="16">
                  <c:v>0.85920023223486053</c:v>
                </c:pt>
                <c:pt idx="17">
                  <c:v>0.92974509028464458</c:v>
                </c:pt>
                <c:pt idx="18">
                  <c:v>0.9910869417940501</c:v>
                </c:pt>
                <c:pt idx="19">
                  <c:v>1.0446646171758529</c:v>
                </c:pt>
                <c:pt idx="20">
                  <c:v>1.0961825338992095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4"/>
          <c:order val="64"/>
          <c:tx>
            <c:strRef>
              <c:f>'[3]IN2 naturali'!$U$78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naturali'!$U$79:$U$99</c:f>
              <c:numCache>
                <c:formatCode>General</c:formatCode>
                <c:ptCount val="21"/>
                <c:pt idx="0">
                  <c:v>0</c:v>
                </c:pt>
                <c:pt idx="1">
                  <c:v>1.3698151458185715E-2</c:v>
                </c:pt>
                <c:pt idx="2">
                  <c:v>2.5239283777773847E-2</c:v>
                </c:pt>
                <c:pt idx="3">
                  <c:v>3.5007209803905016E-2</c:v>
                </c:pt>
                <c:pt idx="4">
                  <c:v>4.3849026364073715E-2</c:v>
                </c:pt>
                <c:pt idx="5">
                  <c:v>5.1292272542986884E-2</c:v>
                </c:pt>
                <c:pt idx="6">
                  <c:v>5.7700670947721314E-2</c:v>
                </c:pt>
                <c:pt idx="7">
                  <c:v>6.4241674132478624E-2</c:v>
                </c:pt>
                <c:pt idx="8">
                  <c:v>7.1242668333101569E-2</c:v>
                </c:pt>
                <c:pt idx="9">
                  <c:v>7.7896602821007174E-2</c:v>
                </c:pt>
                <c:pt idx="10">
                  <c:v>8.4548130371314867E-2</c:v>
                </c:pt>
                <c:pt idx="11">
                  <c:v>9.3541224104608661E-2</c:v>
                </c:pt>
                <c:pt idx="12">
                  <c:v>0.10521544217885016</c:v>
                </c:pt>
                <c:pt idx="13">
                  <c:v>0.11732684329756875</c:v>
                </c:pt>
                <c:pt idx="14">
                  <c:v>0.12959011254643976</c:v>
                </c:pt>
                <c:pt idx="15">
                  <c:v>0.14255861872301107</c:v>
                </c:pt>
                <c:pt idx="16">
                  <c:v>0.15512668957440237</c:v>
                </c:pt>
                <c:pt idx="17">
                  <c:v>0.1677061209627472</c:v>
                </c:pt>
                <c:pt idx="18">
                  <c:v>0.1805038815619964</c:v>
                </c:pt>
                <c:pt idx="19">
                  <c:v>0.19252845931576429</c:v>
                </c:pt>
                <c:pt idx="20">
                  <c:v>0.2044335130267014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5"/>
          <c:order val="65"/>
          <c:tx>
            <c:strRef>
              <c:f>'[3]IN2 naturali'!$V$78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naturali'!$V$79:$V$99</c:f>
              <c:numCache>
                <c:formatCode>General</c:formatCode>
                <c:ptCount val="21"/>
                <c:pt idx="0">
                  <c:v>0</c:v>
                </c:pt>
                <c:pt idx="1">
                  <c:v>9.1646165427571192E-3</c:v>
                </c:pt>
                <c:pt idx="2">
                  <c:v>1.8371290529554617E-2</c:v>
                </c:pt>
                <c:pt idx="3">
                  <c:v>2.7520945968716348E-2</c:v>
                </c:pt>
                <c:pt idx="4">
                  <c:v>3.6695645431352016E-2</c:v>
                </c:pt>
                <c:pt idx="5">
                  <c:v>4.6681567179962309E-2</c:v>
                </c:pt>
                <c:pt idx="6">
                  <c:v>5.7174731381352907E-2</c:v>
                </c:pt>
                <c:pt idx="7">
                  <c:v>6.7798287594955139E-2</c:v>
                </c:pt>
                <c:pt idx="8">
                  <c:v>7.8758475595755925E-2</c:v>
                </c:pt>
                <c:pt idx="9">
                  <c:v>8.941292469838788E-2</c:v>
                </c:pt>
                <c:pt idx="10">
                  <c:v>9.9886789726114519E-2</c:v>
                </c:pt>
                <c:pt idx="11">
                  <c:v>0.11011386335921043</c:v>
                </c:pt>
                <c:pt idx="12">
                  <c:v>0.11992366878369641</c:v>
                </c:pt>
                <c:pt idx="13">
                  <c:v>0.12943495082930961</c:v>
                </c:pt>
                <c:pt idx="14">
                  <c:v>0.13840100821138621</c:v>
                </c:pt>
                <c:pt idx="15">
                  <c:v>0.1471026017942717</c:v>
                </c:pt>
                <c:pt idx="16">
                  <c:v>0.15536999799863821</c:v>
                </c:pt>
                <c:pt idx="17">
                  <c:v>0.16322559134422784</c:v>
                </c:pt>
                <c:pt idx="18">
                  <c:v>0.17065708382918329</c:v>
                </c:pt>
                <c:pt idx="19">
                  <c:v>0.17761228431034709</c:v>
                </c:pt>
                <c:pt idx="20">
                  <c:v>0.18507379672523441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6"/>
          <c:order val="66"/>
          <c:tx>
            <c:strRef>
              <c:f>'[3]IN2 naturali'!$W$78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naturali'!$W$79:$W$99</c:f>
              <c:numCache>
                <c:formatCode>General</c:formatCode>
                <c:ptCount val="21"/>
                <c:pt idx="0">
                  <c:v>0</c:v>
                </c:pt>
                <c:pt idx="1">
                  <c:v>1.616125778358652E-2</c:v>
                </c:pt>
                <c:pt idx="2">
                  <c:v>3.5519432689618602E-2</c:v>
                </c:pt>
                <c:pt idx="3">
                  <c:v>5.7219545528477647E-2</c:v>
                </c:pt>
                <c:pt idx="4">
                  <c:v>8.2654961811270952E-2</c:v>
                </c:pt>
                <c:pt idx="5">
                  <c:v>0.16149350363241224</c:v>
                </c:pt>
                <c:pt idx="6">
                  <c:v>0.21314517858019749</c:v>
                </c:pt>
                <c:pt idx="7">
                  <c:v>0.25246441732665964</c:v>
                </c:pt>
                <c:pt idx="8">
                  <c:v>0.28412824829276273</c:v>
                </c:pt>
                <c:pt idx="9">
                  <c:v>0.31177890942944719</c:v>
                </c:pt>
                <c:pt idx="10">
                  <c:v>0.33694851338009846</c:v>
                </c:pt>
                <c:pt idx="11">
                  <c:v>0.35874916090429582</c:v>
                </c:pt>
                <c:pt idx="12">
                  <c:v>0.39272102416552296</c:v>
                </c:pt>
                <c:pt idx="13">
                  <c:v>0.42880409835289179</c:v>
                </c:pt>
                <c:pt idx="14">
                  <c:v>0.46917438099922848</c:v>
                </c:pt>
                <c:pt idx="15">
                  <c:v>0.51795226780672066</c:v>
                </c:pt>
                <c:pt idx="16">
                  <c:v>0.59358874386755101</c:v>
                </c:pt>
                <c:pt idx="17">
                  <c:v>0.6871651829779295</c:v>
                </c:pt>
                <c:pt idx="18">
                  <c:v>0.77398559604809947</c:v>
                </c:pt>
                <c:pt idx="19">
                  <c:v>0.88112755775202989</c:v>
                </c:pt>
                <c:pt idx="20">
                  <c:v>1.0237643461202131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7"/>
          <c:order val="67"/>
          <c:tx>
            <c:strRef>
              <c:f>'[3]IN2 naturali'!$X$78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naturali'!$X$79:$X$99</c:f>
              <c:numCache>
                <c:formatCode>General</c:formatCode>
                <c:ptCount val="21"/>
                <c:pt idx="0">
                  <c:v>0</c:v>
                </c:pt>
                <c:pt idx="1">
                  <c:v>1.4697257138039778E-2</c:v>
                </c:pt>
                <c:pt idx="2">
                  <c:v>2.8324418526625397E-2</c:v>
                </c:pt>
                <c:pt idx="3">
                  <c:v>4.1447368360974596E-2</c:v>
                </c:pt>
                <c:pt idx="4">
                  <c:v>5.4390997738519152E-2</c:v>
                </c:pt>
                <c:pt idx="5">
                  <c:v>6.8594999284344538E-2</c:v>
                </c:pt>
                <c:pt idx="6">
                  <c:v>8.0818769532137388E-2</c:v>
                </c:pt>
                <c:pt idx="7">
                  <c:v>9.1547709771806263E-2</c:v>
                </c:pt>
                <c:pt idx="8">
                  <c:v>0.10108485401996015</c:v>
                </c:pt>
                <c:pt idx="9">
                  <c:v>0.10915582289955059</c:v>
                </c:pt>
                <c:pt idx="10">
                  <c:v>0.11720305109954847</c:v>
                </c:pt>
                <c:pt idx="11">
                  <c:v>0.12583420615465238</c:v>
                </c:pt>
                <c:pt idx="12">
                  <c:v>0.13327567644779689</c:v>
                </c:pt>
                <c:pt idx="13">
                  <c:v>0.14075821445297157</c:v>
                </c:pt>
                <c:pt idx="14">
                  <c:v>0.14839932832392191</c:v>
                </c:pt>
                <c:pt idx="15">
                  <c:v>0.15633838140857642</c:v>
                </c:pt>
                <c:pt idx="16">
                  <c:v>0.16463638679828846</c:v>
                </c:pt>
                <c:pt idx="17">
                  <c:v>0.17320472599196826</c:v>
                </c:pt>
                <c:pt idx="18">
                  <c:v>0.18277737170250191</c:v>
                </c:pt>
                <c:pt idx="19">
                  <c:v>0.19341884556002431</c:v>
                </c:pt>
                <c:pt idx="20">
                  <c:v>0.20475862054838789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8"/>
          <c:order val="68"/>
          <c:tx>
            <c:strRef>
              <c:f>'[3]IN2 naturali'!$Y$78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naturali'!$Y$79:$Y$99</c:f>
              <c:numCache>
                <c:formatCode>General</c:formatCode>
                <c:ptCount val="21"/>
                <c:pt idx="0">
                  <c:v>0</c:v>
                </c:pt>
                <c:pt idx="1">
                  <c:v>1.6327199066591427E-2</c:v>
                </c:pt>
                <c:pt idx="2">
                  <c:v>3.5407082319699648E-2</c:v>
                </c:pt>
                <c:pt idx="3">
                  <c:v>5.7815611286979894E-2</c:v>
                </c:pt>
                <c:pt idx="4">
                  <c:v>8.4587618547130275E-2</c:v>
                </c:pt>
                <c:pt idx="5">
                  <c:v>0.11366574928885866</c:v>
                </c:pt>
                <c:pt idx="6">
                  <c:v>0.14563850286237892</c:v>
                </c:pt>
                <c:pt idx="7">
                  <c:v>0.17785693559477281</c:v>
                </c:pt>
                <c:pt idx="8">
                  <c:v>0.20954546559960757</c:v>
                </c:pt>
                <c:pt idx="9">
                  <c:v>0.23993452017540082</c:v>
                </c:pt>
                <c:pt idx="10">
                  <c:v>0.26997387293776365</c:v>
                </c:pt>
                <c:pt idx="11">
                  <c:v>0.3007294028278325</c:v>
                </c:pt>
                <c:pt idx="12">
                  <c:v>0.33155960143424851</c:v>
                </c:pt>
                <c:pt idx="13">
                  <c:v>0.36317965704035232</c:v>
                </c:pt>
                <c:pt idx="14">
                  <c:v>0.39469902502164672</c:v>
                </c:pt>
                <c:pt idx="15">
                  <c:v>0.42500671145045127</c:v>
                </c:pt>
                <c:pt idx="16">
                  <c:v>0.45595608740020632</c:v>
                </c:pt>
                <c:pt idx="17">
                  <c:v>0.48696154294189897</c:v>
                </c:pt>
                <c:pt idx="18">
                  <c:v>0.5173170483479701</c:v>
                </c:pt>
                <c:pt idx="19">
                  <c:v>0.54658753870789656</c:v>
                </c:pt>
                <c:pt idx="20">
                  <c:v>0.57448058078148956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9"/>
          <c:order val="69"/>
          <c:tx>
            <c:strRef>
              <c:f>'[3]IN2 naturali'!$Z$78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naturali'!$Z$79:$Z$99</c:f>
              <c:numCache>
                <c:formatCode>General</c:formatCode>
                <c:ptCount val="21"/>
                <c:pt idx="0">
                  <c:v>0</c:v>
                </c:pt>
                <c:pt idx="1">
                  <c:v>1.4609234347635967E-2</c:v>
                </c:pt>
                <c:pt idx="2">
                  <c:v>3.0610666837850371E-2</c:v>
                </c:pt>
                <c:pt idx="3">
                  <c:v>5.8847548704974245E-2</c:v>
                </c:pt>
                <c:pt idx="4">
                  <c:v>9.4926584469844755E-2</c:v>
                </c:pt>
                <c:pt idx="5">
                  <c:v>0.12543363601687044</c:v>
                </c:pt>
                <c:pt idx="6">
                  <c:v>0.1508426649925709</c:v>
                </c:pt>
                <c:pt idx="7">
                  <c:v>0.17370112065615936</c:v>
                </c:pt>
                <c:pt idx="8">
                  <c:v>0.19869427645721671</c:v>
                </c:pt>
                <c:pt idx="9">
                  <c:v>0.22064287121068843</c:v>
                </c:pt>
                <c:pt idx="10">
                  <c:v>0.23975971124367668</c:v>
                </c:pt>
                <c:pt idx="11">
                  <c:v>0.2563322016251392</c:v>
                </c:pt>
                <c:pt idx="12">
                  <c:v>0.27064282570195131</c:v>
                </c:pt>
                <c:pt idx="13">
                  <c:v>0.2834529464437513</c:v>
                </c:pt>
                <c:pt idx="14">
                  <c:v>0.29398509105574727</c:v>
                </c:pt>
                <c:pt idx="15">
                  <c:v>0.30656822774239995</c:v>
                </c:pt>
                <c:pt idx="16">
                  <c:v>0.33135606820365443</c:v>
                </c:pt>
                <c:pt idx="17">
                  <c:v>0.3589833530317969</c:v>
                </c:pt>
                <c:pt idx="18">
                  <c:v>0.3868366144352009</c:v>
                </c:pt>
                <c:pt idx="19">
                  <c:v>0.41262262071860778</c:v>
                </c:pt>
                <c:pt idx="20">
                  <c:v>0.43930737450750862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0"/>
          <c:order val="70"/>
          <c:tx>
            <c:strRef>
              <c:f>'[3]IN2 naturali'!$AA$78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naturali'!$AA$79:$AA$99</c:f>
              <c:numCache>
                <c:formatCode>General</c:formatCode>
                <c:ptCount val="21"/>
                <c:pt idx="0">
                  <c:v>0</c:v>
                </c:pt>
                <c:pt idx="1">
                  <c:v>1.7781663979653615E-2</c:v>
                </c:pt>
                <c:pt idx="2">
                  <c:v>3.7388777704774862E-2</c:v>
                </c:pt>
                <c:pt idx="3">
                  <c:v>5.8902804409072189E-2</c:v>
                </c:pt>
                <c:pt idx="4">
                  <c:v>8.3151148641553083E-2</c:v>
                </c:pt>
                <c:pt idx="5">
                  <c:v>0.11095746263565467</c:v>
                </c:pt>
                <c:pt idx="6">
                  <c:v>0.14273827318487944</c:v>
                </c:pt>
                <c:pt idx="7">
                  <c:v>0.18396762932864963</c:v>
                </c:pt>
                <c:pt idx="8">
                  <c:v>0.2294051459114515</c:v>
                </c:pt>
                <c:pt idx="9">
                  <c:v>0.27714754263812469</c:v>
                </c:pt>
                <c:pt idx="10">
                  <c:v>0.33736120160102601</c:v>
                </c:pt>
                <c:pt idx="11">
                  <c:v>0.41901566428648185</c:v>
                </c:pt>
                <c:pt idx="12">
                  <c:v>0.5099219665505621</c:v>
                </c:pt>
                <c:pt idx="13">
                  <c:v>0.63788524939442126</c:v>
                </c:pt>
                <c:pt idx="14">
                  <c:v>0.74376578541339533</c:v>
                </c:pt>
                <c:pt idx="15">
                  <c:v>0.83981832002493717</c:v>
                </c:pt>
                <c:pt idx="16">
                  <c:v>0.92274862897878784</c:v>
                </c:pt>
                <c:pt idx="17">
                  <c:v>0.99940401792510869</c:v>
                </c:pt>
                <c:pt idx="18">
                  <c:v>1.067852158123888</c:v>
                </c:pt>
                <c:pt idx="19">
                  <c:v>1.1357785592334604</c:v>
                </c:pt>
                <c:pt idx="20">
                  <c:v>1.2011390096509658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1"/>
          <c:order val="71"/>
          <c:tx>
            <c:strRef>
              <c:f>'[3]IN2 naturali'!$AB$78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naturali'!$AB$79:$AB$99</c:f>
              <c:numCache>
                <c:formatCode>General</c:formatCode>
                <c:ptCount val="21"/>
                <c:pt idx="0">
                  <c:v>0</c:v>
                </c:pt>
                <c:pt idx="1">
                  <c:v>1.138661192629961E-2</c:v>
                </c:pt>
                <c:pt idx="2">
                  <c:v>2.2519610995008838E-2</c:v>
                </c:pt>
                <c:pt idx="3">
                  <c:v>3.3027780017438946E-2</c:v>
                </c:pt>
                <c:pt idx="4">
                  <c:v>4.2482971549410747E-2</c:v>
                </c:pt>
                <c:pt idx="5">
                  <c:v>5.1494582507678473E-2</c:v>
                </c:pt>
                <c:pt idx="6">
                  <c:v>6.1873254384330827E-2</c:v>
                </c:pt>
                <c:pt idx="7">
                  <c:v>7.2828079256673839E-2</c:v>
                </c:pt>
                <c:pt idx="8">
                  <c:v>8.3443599176906844E-2</c:v>
                </c:pt>
                <c:pt idx="9">
                  <c:v>9.4361215246019897E-2</c:v>
                </c:pt>
                <c:pt idx="10">
                  <c:v>0.10565347904515779</c:v>
                </c:pt>
                <c:pt idx="11">
                  <c:v>0.11731311534421178</c:v>
                </c:pt>
                <c:pt idx="12">
                  <c:v>0.1291207029429573</c:v>
                </c:pt>
                <c:pt idx="13">
                  <c:v>0.14106289392557259</c:v>
                </c:pt>
                <c:pt idx="14">
                  <c:v>0.15329842422981749</c:v>
                </c:pt>
                <c:pt idx="15">
                  <c:v>0.17414670803054275</c:v>
                </c:pt>
                <c:pt idx="16">
                  <c:v>0.19145879375087754</c:v>
                </c:pt>
                <c:pt idx="17">
                  <c:v>0.20591902118968541</c:v>
                </c:pt>
                <c:pt idx="18">
                  <c:v>0.21851127144150706</c:v>
                </c:pt>
                <c:pt idx="19">
                  <c:v>0.22950464954546326</c:v>
                </c:pt>
                <c:pt idx="20">
                  <c:v>0.24013035467054586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2"/>
          <c:order val="72"/>
          <c:tx>
            <c:strRef>
              <c:f>'[3]IN2 naturali'!$AC$78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naturali'!$AC$79:$AC$99</c:f>
              <c:numCache>
                <c:formatCode>General</c:formatCode>
                <c:ptCount val="21"/>
                <c:pt idx="0">
                  <c:v>0</c:v>
                </c:pt>
                <c:pt idx="1">
                  <c:v>1.5834416874037312E-2</c:v>
                </c:pt>
                <c:pt idx="2">
                  <c:v>3.2060835949418186E-2</c:v>
                </c:pt>
                <c:pt idx="3">
                  <c:v>4.8140073245755761E-2</c:v>
                </c:pt>
                <c:pt idx="4">
                  <c:v>6.4742048898710422E-2</c:v>
                </c:pt>
                <c:pt idx="5">
                  <c:v>8.3018506058247205E-2</c:v>
                </c:pt>
                <c:pt idx="6">
                  <c:v>0.101407532492352</c:v>
                </c:pt>
                <c:pt idx="7">
                  <c:v>0.12053106019966131</c:v>
                </c:pt>
                <c:pt idx="8">
                  <c:v>0.14139190879430921</c:v>
                </c:pt>
                <c:pt idx="9">
                  <c:v>0.16389932219384401</c:v>
                </c:pt>
                <c:pt idx="10">
                  <c:v>0.19092327531628436</c:v>
                </c:pt>
                <c:pt idx="11">
                  <c:v>0.21986988017109127</c:v>
                </c:pt>
                <c:pt idx="12">
                  <c:v>0.25188019267866313</c:v>
                </c:pt>
                <c:pt idx="13">
                  <c:v>0.35174943912338669</c:v>
                </c:pt>
                <c:pt idx="14">
                  <c:v>0.43303665025600607</c:v>
                </c:pt>
                <c:pt idx="15">
                  <c:v>0.511861508570569</c:v>
                </c:pt>
                <c:pt idx="16">
                  <c:v>0.58963058193591145</c:v>
                </c:pt>
                <c:pt idx="17">
                  <c:v>0.64564135052515692</c:v>
                </c:pt>
                <c:pt idx="18">
                  <c:v>0.69898675081825357</c:v>
                </c:pt>
                <c:pt idx="19">
                  <c:v>0.74418969578805905</c:v>
                </c:pt>
                <c:pt idx="20">
                  <c:v>0.78238982781501509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3"/>
          <c:order val="73"/>
          <c:tx>
            <c:strRef>
              <c:f>'[3]IN2 naturali'!$AD$78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naturali'!$AD$79:$AD$88</c:f>
              <c:numCache>
                <c:formatCode>General</c:formatCode>
                <c:ptCount val="10"/>
                <c:pt idx="0">
                  <c:v>0</c:v>
                </c:pt>
                <c:pt idx="1">
                  <c:v>1.7712819012564263E-2</c:v>
                </c:pt>
                <c:pt idx="2">
                  <c:v>3.5697106101558192E-2</c:v>
                </c:pt>
                <c:pt idx="3">
                  <c:v>5.22444770262466E-2</c:v>
                </c:pt>
                <c:pt idx="4">
                  <c:v>6.8368824036941223E-2</c:v>
                </c:pt>
                <c:pt idx="5">
                  <c:v>8.5846653732543576E-2</c:v>
                </c:pt>
                <c:pt idx="6">
                  <c:v>0.10735141831801161</c:v>
                </c:pt>
                <c:pt idx="7">
                  <c:v>0.15548644995413377</c:v>
                </c:pt>
                <c:pt idx="8">
                  <c:v>0.19321291110953639</c:v>
                </c:pt>
                <c:pt idx="9">
                  <c:v>0.22506729775622397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4"/>
          <c:order val="74"/>
          <c:tx>
            <c:strRef>
              <c:f>'[3]IN2 naturali'!$AE$78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naturali'!$AE$79:$AE$99</c:f>
              <c:numCache>
                <c:formatCode>General</c:formatCode>
                <c:ptCount val="21"/>
                <c:pt idx="0">
                  <c:v>0</c:v>
                </c:pt>
                <c:pt idx="1">
                  <c:v>2.4055519682115337E-2</c:v>
                </c:pt>
                <c:pt idx="2">
                  <c:v>4.6708327683343182E-2</c:v>
                </c:pt>
                <c:pt idx="3">
                  <c:v>6.6411242561643463E-2</c:v>
                </c:pt>
                <c:pt idx="4">
                  <c:v>8.3547568834161728E-2</c:v>
                </c:pt>
                <c:pt idx="5">
                  <c:v>9.9672488057074557E-2</c:v>
                </c:pt>
                <c:pt idx="6">
                  <c:v>0.11841778295957701</c:v>
                </c:pt>
                <c:pt idx="7">
                  <c:v>0.13613632794948238</c:v>
                </c:pt>
                <c:pt idx="8">
                  <c:v>0.15510607685914449</c:v>
                </c:pt>
                <c:pt idx="9">
                  <c:v>0.17540913944873512</c:v>
                </c:pt>
                <c:pt idx="10">
                  <c:v>0.19594000584265298</c:v>
                </c:pt>
                <c:pt idx="11">
                  <c:v>0.21696250213134308</c:v>
                </c:pt>
                <c:pt idx="12">
                  <c:v>0.2386094579347407</c:v>
                </c:pt>
                <c:pt idx="13">
                  <c:v>0.2608422825475693</c:v>
                </c:pt>
                <c:pt idx="14">
                  <c:v>0.28487602390439648</c:v>
                </c:pt>
                <c:pt idx="15">
                  <c:v>0.30985873877836251</c:v>
                </c:pt>
                <c:pt idx="16">
                  <c:v>0.33682262055983397</c:v>
                </c:pt>
                <c:pt idx="17">
                  <c:v>0.367143070688151</c:v>
                </c:pt>
                <c:pt idx="18">
                  <c:v>0.39944243118102263</c:v>
                </c:pt>
                <c:pt idx="19">
                  <c:v>0.42904050996356463</c:v>
                </c:pt>
                <c:pt idx="20">
                  <c:v>0.46393289786742414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5"/>
          <c:order val="75"/>
          <c:tx>
            <c:strRef>
              <c:f>'[3]IN2 naturali'!$AF$78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naturali'!$AF$79:$AF$99</c:f>
              <c:numCache>
                <c:formatCode>General</c:formatCode>
                <c:ptCount val="21"/>
                <c:pt idx="0">
                  <c:v>0</c:v>
                </c:pt>
                <c:pt idx="1">
                  <c:v>1.0301135605962998E-2</c:v>
                </c:pt>
                <c:pt idx="2">
                  <c:v>1.9105277660092644E-2</c:v>
                </c:pt>
                <c:pt idx="3">
                  <c:v>2.89742607486684E-2</c:v>
                </c:pt>
                <c:pt idx="4">
                  <c:v>3.9295498935883841E-2</c:v>
                </c:pt>
                <c:pt idx="5">
                  <c:v>4.9614932987181136E-2</c:v>
                </c:pt>
                <c:pt idx="6">
                  <c:v>5.9619757162629822E-2</c:v>
                </c:pt>
                <c:pt idx="7">
                  <c:v>6.9128528605272688E-2</c:v>
                </c:pt>
                <c:pt idx="8">
                  <c:v>7.7812849294023823E-2</c:v>
                </c:pt>
                <c:pt idx="9">
                  <c:v>8.60527741335642E-2</c:v>
                </c:pt>
                <c:pt idx="10">
                  <c:v>9.3648991902830728E-2</c:v>
                </c:pt>
                <c:pt idx="11">
                  <c:v>0.10107272874635566</c:v>
                </c:pt>
                <c:pt idx="12">
                  <c:v>0.10790805593953789</c:v>
                </c:pt>
                <c:pt idx="13">
                  <c:v>0.11329660218057278</c:v>
                </c:pt>
                <c:pt idx="14">
                  <c:v>0.12065192525433642</c:v>
                </c:pt>
                <c:pt idx="15">
                  <c:v>0.17696650212741447</c:v>
                </c:pt>
                <c:pt idx="16">
                  <c:v>0.20090956063866688</c:v>
                </c:pt>
                <c:pt idx="17">
                  <c:v>0.2177288865363125</c:v>
                </c:pt>
                <c:pt idx="18">
                  <c:v>0.23295210417660694</c:v>
                </c:pt>
                <c:pt idx="19">
                  <c:v>0.24654921207949951</c:v>
                </c:pt>
                <c:pt idx="20">
                  <c:v>0.26473360176880834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6"/>
          <c:order val="76"/>
          <c:tx>
            <c:strRef>
              <c:f>'[3]IN2 naturali'!$AG$78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naturali'!$AG$79:$AG$99</c:f>
              <c:numCache>
                <c:formatCode>General</c:formatCode>
                <c:ptCount val="21"/>
                <c:pt idx="0">
                  <c:v>0</c:v>
                </c:pt>
                <c:pt idx="1">
                  <c:v>1.1359764490533381E-2</c:v>
                </c:pt>
                <c:pt idx="2">
                  <c:v>2.2142855363983426E-2</c:v>
                </c:pt>
                <c:pt idx="3">
                  <c:v>3.3040560863232503E-2</c:v>
                </c:pt>
                <c:pt idx="4">
                  <c:v>4.3882460782335743E-2</c:v>
                </c:pt>
                <c:pt idx="5">
                  <c:v>5.5910658712972454E-2</c:v>
                </c:pt>
                <c:pt idx="6">
                  <c:v>6.7972541267707742E-2</c:v>
                </c:pt>
                <c:pt idx="7">
                  <c:v>7.7742462408248877E-2</c:v>
                </c:pt>
                <c:pt idx="8">
                  <c:v>8.5300488973156507E-2</c:v>
                </c:pt>
                <c:pt idx="9">
                  <c:v>9.3002310091413271E-2</c:v>
                </c:pt>
                <c:pt idx="10">
                  <c:v>9.9692678829084086E-2</c:v>
                </c:pt>
                <c:pt idx="11">
                  <c:v>0.10514331447408309</c:v>
                </c:pt>
                <c:pt idx="12">
                  <c:v>0.11056978042167233</c:v>
                </c:pt>
                <c:pt idx="13">
                  <c:v>0.11604252105775466</c:v>
                </c:pt>
                <c:pt idx="14">
                  <c:v>0.12182484617601327</c:v>
                </c:pt>
                <c:pt idx="15">
                  <c:v>0.12724317643697791</c:v>
                </c:pt>
                <c:pt idx="16">
                  <c:v>0.13337853310500938</c:v>
                </c:pt>
                <c:pt idx="17">
                  <c:v>0.13789732009762959</c:v>
                </c:pt>
                <c:pt idx="18">
                  <c:v>0.14366064254656499</c:v>
                </c:pt>
                <c:pt idx="19">
                  <c:v>0.14971654682426125</c:v>
                </c:pt>
                <c:pt idx="20">
                  <c:v>0.1574376985044732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7"/>
          <c:order val="77"/>
          <c:tx>
            <c:strRef>
              <c:f>'[3]IN2 naturali'!$AH$78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naturali'!$AH$79:$AH$99</c:f>
              <c:numCache>
                <c:formatCode>General</c:formatCode>
                <c:ptCount val="21"/>
                <c:pt idx="0">
                  <c:v>0</c:v>
                </c:pt>
                <c:pt idx="1">
                  <c:v>1.4247703089848773E-2</c:v>
                </c:pt>
                <c:pt idx="2">
                  <c:v>2.9439040491166864E-2</c:v>
                </c:pt>
                <c:pt idx="3">
                  <c:v>4.591239581100473E-2</c:v>
                </c:pt>
                <c:pt idx="4">
                  <c:v>6.3962316439773084E-2</c:v>
                </c:pt>
                <c:pt idx="5">
                  <c:v>8.5875551145329757E-2</c:v>
                </c:pt>
                <c:pt idx="6">
                  <c:v>0.11115548581720949</c:v>
                </c:pt>
                <c:pt idx="7">
                  <c:v>0.14954699829118007</c:v>
                </c:pt>
                <c:pt idx="8">
                  <c:v>0.24916720910958848</c:v>
                </c:pt>
                <c:pt idx="9">
                  <c:v>0.31277692154828951</c:v>
                </c:pt>
                <c:pt idx="10">
                  <c:v>0.36237017010258088</c:v>
                </c:pt>
                <c:pt idx="11">
                  <c:v>0.40125612824837925</c:v>
                </c:pt>
                <c:pt idx="12">
                  <c:v>0.43557070974889761</c:v>
                </c:pt>
                <c:pt idx="13">
                  <c:v>0.46417943983856808</c:v>
                </c:pt>
                <c:pt idx="14">
                  <c:v>0.48906337179578874</c:v>
                </c:pt>
                <c:pt idx="15">
                  <c:v>0.50965402387032743</c:v>
                </c:pt>
                <c:pt idx="16">
                  <c:v>0.52862385992841865</c:v>
                </c:pt>
                <c:pt idx="17">
                  <c:v>0.54597462513246753</c:v>
                </c:pt>
                <c:pt idx="18">
                  <c:v>0.5604207948754365</c:v>
                </c:pt>
                <c:pt idx="19">
                  <c:v>0.575133334003741</c:v>
                </c:pt>
                <c:pt idx="20">
                  <c:v>0.58615765612257564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8"/>
          <c:order val="78"/>
          <c:tx>
            <c:strRef>
              <c:f>'[3]IN2 naturali'!$AI$78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naturali'!$AI$79:$AI$99</c:f>
              <c:numCache>
                <c:formatCode>General</c:formatCode>
                <c:ptCount val="21"/>
                <c:pt idx="0">
                  <c:v>0</c:v>
                </c:pt>
                <c:pt idx="1">
                  <c:v>1.1187767334675601E-2</c:v>
                </c:pt>
                <c:pt idx="2">
                  <c:v>2.1937831976423391E-2</c:v>
                </c:pt>
                <c:pt idx="3">
                  <c:v>3.2002507995353813E-2</c:v>
                </c:pt>
                <c:pt idx="4">
                  <c:v>4.1878784914066422E-2</c:v>
                </c:pt>
                <c:pt idx="5">
                  <c:v>5.1037669632280493E-2</c:v>
                </c:pt>
                <c:pt idx="6">
                  <c:v>5.9942638453559113E-2</c:v>
                </c:pt>
                <c:pt idx="7">
                  <c:v>6.8005203133109926E-2</c:v>
                </c:pt>
                <c:pt idx="8">
                  <c:v>7.591914075137772E-2</c:v>
                </c:pt>
                <c:pt idx="9">
                  <c:v>8.3917913679846204E-2</c:v>
                </c:pt>
                <c:pt idx="10">
                  <c:v>9.121758200601858E-2</c:v>
                </c:pt>
                <c:pt idx="11">
                  <c:v>9.838956456195784E-2</c:v>
                </c:pt>
                <c:pt idx="12">
                  <c:v>0.10621583702547964</c:v>
                </c:pt>
                <c:pt idx="13">
                  <c:v>0.11484694460945039</c:v>
                </c:pt>
                <c:pt idx="14">
                  <c:v>0.12320208713955123</c:v>
                </c:pt>
                <c:pt idx="15">
                  <c:v>0.13110681859570963</c:v>
                </c:pt>
                <c:pt idx="16">
                  <c:v>0.13869288310215724</c:v>
                </c:pt>
                <c:pt idx="17">
                  <c:v>0.14584262542223225</c:v>
                </c:pt>
                <c:pt idx="18">
                  <c:v>0.15304045568791652</c:v>
                </c:pt>
                <c:pt idx="19">
                  <c:v>0.15991642966424913</c:v>
                </c:pt>
                <c:pt idx="20">
                  <c:v>0.16637098652027041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9"/>
          <c:order val="79"/>
          <c:tx>
            <c:strRef>
              <c:f>'[3]IN2 naturali'!$AJ$78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naturali'!$AJ$79:$AJ$99</c:f>
              <c:numCache>
                <c:formatCode>General</c:formatCode>
                <c:ptCount val="21"/>
                <c:pt idx="0">
                  <c:v>0</c:v>
                </c:pt>
                <c:pt idx="1">
                  <c:v>1.0010111176033502E-2</c:v>
                </c:pt>
                <c:pt idx="2">
                  <c:v>1.978493830837327E-2</c:v>
                </c:pt>
                <c:pt idx="3">
                  <c:v>2.9263603108113604E-2</c:v>
                </c:pt>
                <c:pt idx="4">
                  <c:v>3.8535058192625281E-2</c:v>
                </c:pt>
                <c:pt idx="5">
                  <c:v>4.7735088587298989E-2</c:v>
                </c:pt>
                <c:pt idx="6">
                  <c:v>5.6670073878583763E-2</c:v>
                </c:pt>
                <c:pt idx="7">
                  <c:v>6.561459631266317E-2</c:v>
                </c:pt>
                <c:pt idx="8">
                  <c:v>7.4358463305786812E-2</c:v>
                </c:pt>
                <c:pt idx="9">
                  <c:v>8.3145764008876355E-2</c:v>
                </c:pt>
                <c:pt idx="10">
                  <c:v>9.2823224665719059E-2</c:v>
                </c:pt>
                <c:pt idx="11">
                  <c:v>0.10371854936712492</c:v>
                </c:pt>
                <c:pt idx="12">
                  <c:v>0.11418526119251755</c:v>
                </c:pt>
                <c:pt idx="13">
                  <c:v>0.12362219741188049</c:v>
                </c:pt>
                <c:pt idx="14">
                  <c:v>0.13223967322260061</c:v>
                </c:pt>
                <c:pt idx="15">
                  <c:v>0.14023803189000292</c:v>
                </c:pt>
                <c:pt idx="16">
                  <c:v>0.14770137778738618</c:v>
                </c:pt>
                <c:pt idx="17">
                  <c:v>0.15777965689835491</c:v>
                </c:pt>
                <c:pt idx="18">
                  <c:v>0.17066021576557808</c:v>
                </c:pt>
                <c:pt idx="19">
                  <c:v>0.18191848167486668</c:v>
                </c:pt>
                <c:pt idx="20">
                  <c:v>0.19283414573199306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0"/>
          <c:order val="80"/>
          <c:tx>
            <c:strRef>
              <c:f>'[3]IN2 naturali'!$AK$78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naturali'!$AK$79:$AK$99</c:f>
              <c:numCache>
                <c:formatCode>General</c:formatCode>
                <c:ptCount val="21"/>
                <c:pt idx="0">
                  <c:v>0</c:v>
                </c:pt>
                <c:pt idx="1">
                  <c:v>2.2070267553331115E-2</c:v>
                </c:pt>
                <c:pt idx="2">
                  <c:v>6.489168525720658E-2</c:v>
                </c:pt>
                <c:pt idx="3">
                  <c:v>0.10786968402665074</c:v>
                </c:pt>
                <c:pt idx="4">
                  <c:v>0.13464949063900941</c:v>
                </c:pt>
                <c:pt idx="5">
                  <c:v>0.16516599230181139</c:v>
                </c:pt>
                <c:pt idx="6">
                  <c:v>0.24105976125022574</c:v>
                </c:pt>
                <c:pt idx="7">
                  <c:v>0.28282471930549297</c:v>
                </c:pt>
                <c:pt idx="8">
                  <c:v>0.30703762632188331</c:v>
                </c:pt>
                <c:pt idx="9">
                  <c:v>0.32625456507678208</c:v>
                </c:pt>
                <c:pt idx="10">
                  <c:v>0.34318605879581887</c:v>
                </c:pt>
                <c:pt idx="11">
                  <c:v>0.38882931243601582</c:v>
                </c:pt>
                <c:pt idx="12">
                  <c:v>0.43698539482807314</c:v>
                </c:pt>
                <c:pt idx="13">
                  <c:v>0.47922502106270048</c:v>
                </c:pt>
                <c:pt idx="14">
                  <c:v>0.54899768259547632</c:v>
                </c:pt>
                <c:pt idx="15">
                  <c:v>0.58098344331644958</c:v>
                </c:pt>
                <c:pt idx="16">
                  <c:v>0.59869315413974167</c:v>
                </c:pt>
                <c:pt idx="17">
                  <c:v>0.61330593261105082</c:v>
                </c:pt>
                <c:pt idx="18">
                  <c:v>0.6266450584886154</c:v>
                </c:pt>
                <c:pt idx="19">
                  <c:v>0.63511882001557241</c:v>
                </c:pt>
                <c:pt idx="20">
                  <c:v>0.64634988046944652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1"/>
          <c:order val="81"/>
          <c:tx>
            <c:strRef>
              <c:f>'[3]IN2 naturali'!$AL$78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naturali'!$AL$79:$AL$99</c:f>
              <c:numCache>
                <c:formatCode>General</c:formatCode>
                <c:ptCount val="21"/>
                <c:pt idx="0">
                  <c:v>0</c:v>
                </c:pt>
                <c:pt idx="1">
                  <c:v>3.5072083176903815E-2</c:v>
                </c:pt>
                <c:pt idx="2">
                  <c:v>6.7012518950191433E-2</c:v>
                </c:pt>
                <c:pt idx="3">
                  <c:v>0.10067039192137842</c:v>
                </c:pt>
                <c:pt idx="4">
                  <c:v>0.13196859333135441</c:v>
                </c:pt>
                <c:pt idx="5">
                  <c:v>0.16263324492642742</c:v>
                </c:pt>
                <c:pt idx="6">
                  <c:v>0.19311754686165347</c:v>
                </c:pt>
                <c:pt idx="7">
                  <c:v>0.22341843416689139</c:v>
                </c:pt>
                <c:pt idx="8">
                  <c:v>0.26261569810727681</c:v>
                </c:pt>
                <c:pt idx="9">
                  <c:v>0.30789178009515988</c:v>
                </c:pt>
                <c:pt idx="10">
                  <c:v>0.34794458320317045</c:v>
                </c:pt>
                <c:pt idx="11">
                  <c:v>0.38244677827532947</c:v>
                </c:pt>
                <c:pt idx="12">
                  <c:v>0.42398414103031662</c:v>
                </c:pt>
                <c:pt idx="13">
                  <c:v>0.48862546954848995</c:v>
                </c:pt>
                <c:pt idx="14">
                  <c:v>0.5280175945883171</c:v>
                </c:pt>
                <c:pt idx="15">
                  <c:v>0.55982985475522073</c:v>
                </c:pt>
                <c:pt idx="16">
                  <c:v>0.62931904490692558</c:v>
                </c:pt>
                <c:pt idx="17">
                  <c:v>0.69134090899902179</c:v>
                </c:pt>
                <c:pt idx="18">
                  <c:v>0.7459733778844021</c:v>
                </c:pt>
                <c:pt idx="19">
                  <c:v>0.79256661954725383</c:v>
                </c:pt>
                <c:pt idx="20">
                  <c:v>0.83151844929995822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2"/>
          <c:order val="82"/>
          <c:tx>
            <c:strRef>
              <c:f>'[3]IN2 naturali'!$AM$78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naturali'!$AM$79:$AM$99</c:f>
              <c:numCache>
                <c:formatCode>General</c:formatCode>
                <c:ptCount val="21"/>
                <c:pt idx="0">
                  <c:v>0</c:v>
                </c:pt>
                <c:pt idx="1">
                  <c:v>2.1798990445924652E-2</c:v>
                </c:pt>
                <c:pt idx="2">
                  <c:v>4.3298151278684346E-2</c:v>
                </c:pt>
                <c:pt idx="3">
                  <c:v>6.1748564618111554E-2</c:v>
                </c:pt>
                <c:pt idx="4">
                  <c:v>7.7615713302260164E-2</c:v>
                </c:pt>
                <c:pt idx="5">
                  <c:v>9.034420750780181E-2</c:v>
                </c:pt>
                <c:pt idx="6">
                  <c:v>0.1013753148487144</c:v>
                </c:pt>
                <c:pt idx="7">
                  <c:v>0.11112995581182789</c:v>
                </c:pt>
                <c:pt idx="8">
                  <c:v>0.12208994298204248</c:v>
                </c:pt>
                <c:pt idx="9">
                  <c:v>0.13832431900369022</c:v>
                </c:pt>
                <c:pt idx="10">
                  <c:v>0.15541769310178902</c:v>
                </c:pt>
                <c:pt idx="11">
                  <c:v>0.17372569618006653</c:v>
                </c:pt>
                <c:pt idx="12">
                  <c:v>0.19169816514344198</c:v>
                </c:pt>
                <c:pt idx="13">
                  <c:v>0.20995562793033881</c:v>
                </c:pt>
                <c:pt idx="14">
                  <c:v>0.22846252571098538</c:v>
                </c:pt>
                <c:pt idx="15">
                  <c:v>0.25120807539190432</c:v>
                </c:pt>
                <c:pt idx="16">
                  <c:v>0.27356265233088922</c:v>
                </c:pt>
                <c:pt idx="17">
                  <c:v>0.29286645580988846</c:v>
                </c:pt>
                <c:pt idx="18">
                  <c:v>0.31582663499121266</c:v>
                </c:pt>
                <c:pt idx="19">
                  <c:v>0.34560039476092191</c:v>
                </c:pt>
                <c:pt idx="20">
                  <c:v>0.37192568102400247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3"/>
          <c:order val="83"/>
          <c:tx>
            <c:strRef>
              <c:f>'[3]IN2 naturali'!$AN$78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naturali'!$AN$79:$AN$99</c:f>
              <c:numCache>
                <c:formatCode>General</c:formatCode>
                <c:ptCount val="21"/>
                <c:pt idx="0">
                  <c:v>0</c:v>
                </c:pt>
                <c:pt idx="1">
                  <c:v>9.5606350484197036E-3</c:v>
                </c:pt>
                <c:pt idx="2">
                  <c:v>1.8466008453545967E-2</c:v>
                </c:pt>
                <c:pt idx="3">
                  <c:v>2.92618588710408E-2</c:v>
                </c:pt>
                <c:pt idx="4">
                  <c:v>4.0968315185334288E-2</c:v>
                </c:pt>
                <c:pt idx="5">
                  <c:v>5.245583610927311E-2</c:v>
                </c:pt>
                <c:pt idx="6">
                  <c:v>6.5397412451099923E-2</c:v>
                </c:pt>
                <c:pt idx="7">
                  <c:v>8.5977433760741087E-2</c:v>
                </c:pt>
                <c:pt idx="8">
                  <c:v>0.10493191031682378</c:v>
                </c:pt>
                <c:pt idx="9">
                  <c:v>0.12119657235290975</c:v>
                </c:pt>
                <c:pt idx="10">
                  <c:v>0.13587238362869516</c:v>
                </c:pt>
                <c:pt idx="11">
                  <c:v>0.14937663998384307</c:v>
                </c:pt>
                <c:pt idx="12">
                  <c:v>0.16178112398559938</c:v>
                </c:pt>
                <c:pt idx="13">
                  <c:v>0.17236634787458174</c:v>
                </c:pt>
                <c:pt idx="14">
                  <c:v>0.18350383924394778</c:v>
                </c:pt>
                <c:pt idx="15">
                  <c:v>0.19357476625460374</c:v>
                </c:pt>
                <c:pt idx="16">
                  <c:v>0.20292194740749414</c:v>
                </c:pt>
                <c:pt idx="17">
                  <c:v>0.21237723942545694</c:v>
                </c:pt>
                <c:pt idx="18">
                  <c:v>0.22163752251427327</c:v>
                </c:pt>
                <c:pt idx="19">
                  <c:v>0.2309908107738137</c:v>
                </c:pt>
                <c:pt idx="20">
                  <c:v>0.23927402208823703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4"/>
          <c:order val="84"/>
          <c:tx>
            <c:strRef>
              <c:f>'[3]IN2 naturali'!$AO$78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naturali'!$AO$79:$AO$99</c:f>
              <c:numCache>
                <c:formatCode>General</c:formatCode>
                <c:ptCount val="21"/>
                <c:pt idx="0">
                  <c:v>0</c:v>
                </c:pt>
                <c:pt idx="1">
                  <c:v>1.4254025583092694E-2</c:v>
                </c:pt>
                <c:pt idx="2">
                  <c:v>2.9079562276532672E-2</c:v>
                </c:pt>
                <c:pt idx="3">
                  <c:v>4.4263874783832473E-2</c:v>
                </c:pt>
                <c:pt idx="4">
                  <c:v>5.9422066058010807E-2</c:v>
                </c:pt>
                <c:pt idx="5">
                  <c:v>7.4354525715689221E-2</c:v>
                </c:pt>
                <c:pt idx="6">
                  <c:v>9.3624699932306585E-2</c:v>
                </c:pt>
                <c:pt idx="7">
                  <c:v>0.13273317996087045</c:v>
                </c:pt>
                <c:pt idx="8">
                  <c:v>0.15559157098546691</c:v>
                </c:pt>
                <c:pt idx="9">
                  <c:v>0.17187429567103904</c:v>
                </c:pt>
                <c:pt idx="10">
                  <c:v>0.18708983766122425</c:v>
                </c:pt>
                <c:pt idx="11">
                  <c:v>0.20963919928042779</c:v>
                </c:pt>
                <c:pt idx="12">
                  <c:v>0.23489035654607757</c:v>
                </c:pt>
                <c:pt idx="13">
                  <c:v>0.25860452351051177</c:v>
                </c:pt>
                <c:pt idx="14">
                  <c:v>0.28235104147313472</c:v>
                </c:pt>
                <c:pt idx="15">
                  <c:v>0.30501520028265444</c:v>
                </c:pt>
                <c:pt idx="16">
                  <c:v>0.32694751692174101</c:v>
                </c:pt>
                <c:pt idx="17">
                  <c:v>0.34857474284751788</c:v>
                </c:pt>
                <c:pt idx="18">
                  <c:v>0.36976676298291372</c:v>
                </c:pt>
                <c:pt idx="19">
                  <c:v>0.39065847858548186</c:v>
                </c:pt>
                <c:pt idx="20">
                  <c:v>0.41134469249307598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5"/>
          <c:order val="85"/>
          <c:tx>
            <c:strRef>
              <c:f>'[3]IN2 naturali'!$AP$78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naturali'!$AP$79:$AP$97</c:f>
              <c:numCache>
                <c:formatCode>General</c:formatCode>
                <c:ptCount val="19"/>
                <c:pt idx="0">
                  <c:v>0</c:v>
                </c:pt>
                <c:pt idx="1">
                  <c:v>1.3619430071580129E-2</c:v>
                </c:pt>
                <c:pt idx="2">
                  <c:v>2.9607651118330872E-2</c:v>
                </c:pt>
                <c:pt idx="3">
                  <c:v>4.7329919047933704E-2</c:v>
                </c:pt>
                <c:pt idx="4">
                  <c:v>6.3370344603090448E-2</c:v>
                </c:pt>
                <c:pt idx="5">
                  <c:v>7.9726871296158533E-2</c:v>
                </c:pt>
                <c:pt idx="6">
                  <c:v>9.5585796481709201E-2</c:v>
                </c:pt>
                <c:pt idx="7">
                  <c:v>0.11125900646005721</c:v>
                </c:pt>
                <c:pt idx="8">
                  <c:v>0.12703045801877313</c:v>
                </c:pt>
                <c:pt idx="9">
                  <c:v>0.14296250915307421</c:v>
                </c:pt>
                <c:pt idx="10">
                  <c:v>0.15952775260222757</c:v>
                </c:pt>
                <c:pt idx="11">
                  <c:v>0.17730930243403806</c:v>
                </c:pt>
                <c:pt idx="12">
                  <c:v>0.1977327784420588</c:v>
                </c:pt>
                <c:pt idx="13">
                  <c:v>0.2212673737956514</c:v>
                </c:pt>
                <c:pt idx="14">
                  <c:v>0.24927654299532809</c:v>
                </c:pt>
                <c:pt idx="15">
                  <c:v>0.28790858460551882</c:v>
                </c:pt>
                <c:pt idx="16">
                  <c:v>0.33328544648786812</c:v>
                </c:pt>
                <c:pt idx="17">
                  <c:v>0.3852007592984184</c:v>
                </c:pt>
                <c:pt idx="18">
                  <c:v>0.41944420443489788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6"/>
          <c:order val="86"/>
          <c:tx>
            <c:strRef>
              <c:f>'[3]IN2 naturali'!$AQ$78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naturali'!$AQ$79:$AQ$99</c:f>
              <c:numCache>
                <c:formatCode>General</c:formatCode>
                <c:ptCount val="21"/>
                <c:pt idx="0">
                  <c:v>0</c:v>
                </c:pt>
                <c:pt idx="1">
                  <c:v>7.6604594325318624E-3</c:v>
                </c:pt>
                <c:pt idx="2">
                  <c:v>1.4929874869892255E-2</c:v>
                </c:pt>
                <c:pt idx="3">
                  <c:v>2.2445611073260967E-2</c:v>
                </c:pt>
                <c:pt idx="4">
                  <c:v>3.0910279639704202E-2</c:v>
                </c:pt>
                <c:pt idx="5">
                  <c:v>3.9660338259343952E-2</c:v>
                </c:pt>
                <c:pt idx="6">
                  <c:v>4.8897424314995067E-2</c:v>
                </c:pt>
                <c:pt idx="7">
                  <c:v>5.8169950550533332E-2</c:v>
                </c:pt>
                <c:pt idx="8">
                  <c:v>6.7127953664728721E-2</c:v>
                </c:pt>
                <c:pt idx="9">
                  <c:v>7.5866138683534173E-2</c:v>
                </c:pt>
                <c:pt idx="10">
                  <c:v>8.4092535829571269E-2</c:v>
                </c:pt>
                <c:pt idx="11">
                  <c:v>9.1871653639924819E-2</c:v>
                </c:pt>
                <c:pt idx="12">
                  <c:v>9.9457761523473742E-2</c:v>
                </c:pt>
                <c:pt idx="13">
                  <c:v>0.10615701082659926</c:v>
                </c:pt>
                <c:pt idx="14">
                  <c:v>0.11276396447746292</c:v>
                </c:pt>
                <c:pt idx="15">
                  <c:v>0.11886546019537488</c:v>
                </c:pt>
                <c:pt idx="16">
                  <c:v>0.12471738677265842</c:v>
                </c:pt>
                <c:pt idx="17">
                  <c:v>0.13049345698757694</c:v>
                </c:pt>
                <c:pt idx="18">
                  <c:v>0.13780406895619191</c:v>
                </c:pt>
                <c:pt idx="19">
                  <c:v>0.14594355206131573</c:v>
                </c:pt>
                <c:pt idx="20">
                  <c:v>0.1538196599435436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7"/>
          <c:order val="87"/>
          <c:tx>
            <c:strRef>
              <c:f>'[3]IN2 naturali'!$AR$78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naturali'!$AR$79:$AR$99</c:f>
              <c:numCache>
                <c:formatCode>General</c:formatCode>
                <c:ptCount val="21"/>
                <c:pt idx="0">
                  <c:v>0</c:v>
                </c:pt>
                <c:pt idx="1">
                  <c:v>1.718079242245538E-2</c:v>
                </c:pt>
                <c:pt idx="2">
                  <c:v>3.5339249993751556E-2</c:v>
                </c:pt>
                <c:pt idx="3">
                  <c:v>6.0475825128424469E-2</c:v>
                </c:pt>
                <c:pt idx="4">
                  <c:v>8.4268073659805251E-2</c:v>
                </c:pt>
                <c:pt idx="5">
                  <c:v>0.10226875397126542</c:v>
                </c:pt>
                <c:pt idx="6">
                  <c:v>0.11637706739927757</c:v>
                </c:pt>
                <c:pt idx="7">
                  <c:v>0.12798814393523286</c:v>
                </c:pt>
                <c:pt idx="8">
                  <c:v>0.13820921871192443</c:v>
                </c:pt>
                <c:pt idx="9">
                  <c:v>0.15024847874539393</c:v>
                </c:pt>
                <c:pt idx="10">
                  <c:v>0.16697183846595409</c:v>
                </c:pt>
                <c:pt idx="11">
                  <c:v>0.18346438400592471</c:v>
                </c:pt>
                <c:pt idx="12">
                  <c:v>0.19947296021768302</c:v>
                </c:pt>
                <c:pt idx="13">
                  <c:v>0.21509019601953491</c:v>
                </c:pt>
                <c:pt idx="14">
                  <c:v>0.23024061505163804</c:v>
                </c:pt>
                <c:pt idx="15">
                  <c:v>0.24521859686493552</c:v>
                </c:pt>
                <c:pt idx="16">
                  <c:v>0.25989822979050986</c:v>
                </c:pt>
                <c:pt idx="17">
                  <c:v>0.27387336157036735</c:v>
                </c:pt>
                <c:pt idx="18">
                  <c:v>0.2872632726738063</c:v>
                </c:pt>
                <c:pt idx="19">
                  <c:v>0.3006098421429283</c:v>
                </c:pt>
                <c:pt idx="20">
                  <c:v>0.31365878820637882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8"/>
          <c:order val="88"/>
          <c:tx>
            <c:strRef>
              <c:f>'[3]IN2 naturali'!$AS$78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naturali'!$AS$79:$AS$99</c:f>
              <c:numCache>
                <c:formatCode>General</c:formatCode>
                <c:ptCount val="21"/>
                <c:pt idx="0">
                  <c:v>0</c:v>
                </c:pt>
                <c:pt idx="1">
                  <c:v>9.8791508872469597E-3</c:v>
                </c:pt>
                <c:pt idx="2">
                  <c:v>1.8966638664760425E-2</c:v>
                </c:pt>
                <c:pt idx="3">
                  <c:v>2.7443577138813784E-2</c:v>
                </c:pt>
                <c:pt idx="4">
                  <c:v>3.6416435162782472E-2</c:v>
                </c:pt>
                <c:pt idx="5">
                  <c:v>4.5597215191857728E-2</c:v>
                </c:pt>
                <c:pt idx="6">
                  <c:v>5.4725497430964734E-2</c:v>
                </c:pt>
                <c:pt idx="7">
                  <c:v>6.3803498675952086E-2</c:v>
                </c:pt>
                <c:pt idx="8">
                  <c:v>7.2802324947982763E-2</c:v>
                </c:pt>
                <c:pt idx="9">
                  <c:v>8.1795103526761503E-2</c:v>
                </c:pt>
                <c:pt idx="10">
                  <c:v>9.0775473954161828E-2</c:v>
                </c:pt>
                <c:pt idx="11">
                  <c:v>9.9797695597709388E-2</c:v>
                </c:pt>
                <c:pt idx="12">
                  <c:v>0.10890763563163362</c:v>
                </c:pt>
                <c:pt idx="13">
                  <c:v>0.11819266322657511</c:v>
                </c:pt>
                <c:pt idx="14">
                  <c:v>0.12760732494670837</c:v>
                </c:pt>
                <c:pt idx="15">
                  <c:v>0.13729653675574374</c:v>
                </c:pt>
                <c:pt idx="16">
                  <c:v>0.14713638873684154</c:v>
                </c:pt>
                <c:pt idx="17">
                  <c:v>0.15702858685919893</c:v>
                </c:pt>
                <c:pt idx="18">
                  <c:v>0.16694701935732437</c:v>
                </c:pt>
                <c:pt idx="19">
                  <c:v>0.17671721242958699</c:v>
                </c:pt>
                <c:pt idx="20">
                  <c:v>0.18661497964946971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9"/>
          <c:order val="89"/>
          <c:tx>
            <c:strRef>
              <c:f>'[3]IN2 naturali'!$AT$78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'[3]IN2 naturali'!$AT$79:$AT$98</c:f>
              <c:numCache>
                <c:formatCode>General</c:formatCode>
                <c:ptCount val="20"/>
                <c:pt idx="0">
                  <c:v>0</c:v>
                </c:pt>
                <c:pt idx="1">
                  <c:v>7.0805417344811791E-3</c:v>
                </c:pt>
                <c:pt idx="2">
                  <c:v>1.4594843221036245E-2</c:v>
                </c:pt>
                <c:pt idx="3">
                  <c:v>2.2326352459922056E-2</c:v>
                </c:pt>
                <c:pt idx="4">
                  <c:v>3.0190298646284232E-2</c:v>
                </c:pt>
                <c:pt idx="5">
                  <c:v>3.8112342446077814E-2</c:v>
                </c:pt>
                <c:pt idx="6">
                  <c:v>4.6121258472585407E-2</c:v>
                </c:pt>
                <c:pt idx="7">
                  <c:v>5.4309863042654664E-2</c:v>
                </c:pt>
                <c:pt idx="8">
                  <c:v>6.2709555429667843E-2</c:v>
                </c:pt>
                <c:pt idx="9">
                  <c:v>7.1471118739430115E-2</c:v>
                </c:pt>
                <c:pt idx="10">
                  <c:v>8.1098148688183797E-2</c:v>
                </c:pt>
                <c:pt idx="11">
                  <c:v>9.1409574195196963E-2</c:v>
                </c:pt>
                <c:pt idx="12">
                  <c:v>0.10328188047650533</c:v>
                </c:pt>
                <c:pt idx="13">
                  <c:v>0.11949095163116542</c:v>
                </c:pt>
                <c:pt idx="14">
                  <c:v>0.14149680899453745</c:v>
                </c:pt>
                <c:pt idx="15">
                  <c:v>0.17520770441606925</c:v>
                </c:pt>
                <c:pt idx="16">
                  <c:v>0.20372263024977419</c:v>
                </c:pt>
                <c:pt idx="17">
                  <c:v>0.23111489366570759</c:v>
                </c:pt>
                <c:pt idx="18">
                  <c:v>0.33177967277655157</c:v>
                </c:pt>
                <c:pt idx="19">
                  <c:v>0.35250463054904918</c:v>
                </c:pt>
              </c:numCache>
            </c:numRef>
          </c:xVal>
          <c:yVal>
            <c:numRef>
              <c:f>'[3]IN2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1"/>
          <c:order val="90"/>
          <c:tx>
            <c:v>  16% fractile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'[3]Elaborazioni IN2'!$BA$29:$BA$49</c:f>
              <c:numCache>
                <c:formatCode>General</c:formatCode>
                <c:ptCount val="21"/>
                <c:pt idx="0">
                  <c:v>0</c:v>
                </c:pt>
                <c:pt idx="1">
                  <c:v>9.2682377637138321E-3</c:v>
                </c:pt>
                <c:pt idx="2">
                  <c:v>1.8582346688269923E-2</c:v>
                </c:pt>
                <c:pt idx="3">
                  <c:v>2.806079854284307E-2</c:v>
                </c:pt>
                <c:pt idx="4">
                  <c:v>3.7670782494620803E-2</c:v>
                </c:pt>
                <c:pt idx="5">
                  <c:v>4.7490926496954883E-2</c:v>
                </c:pt>
                <c:pt idx="6">
                  <c:v>5.7193227658960538E-2</c:v>
                </c:pt>
                <c:pt idx="7">
                  <c:v>6.7325183056844234E-2</c:v>
                </c:pt>
                <c:pt idx="8">
                  <c:v>7.7892423859300855E-2</c:v>
                </c:pt>
                <c:pt idx="9">
                  <c:v>8.8298183229891095E-2</c:v>
                </c:pt>
                <c:pt idx="10">
                  <c:v>9.9648058127082592E-2</c:v>
                </c:pt>
                <c:pt idx="11">
                  <c:v>0.11065251484523919</c:v>
                </c:pt>
                <c:pt idx="12">
                  <c:v>0.12616862895480349</c:v>
                </c:pt>
                <c:pt idx="13">
                  <c:v>0.13682343099720054</c:v>
                </c:pt>
                <c:pt idx="14">
                  <c:v>0.14758879751380954</c:v>
                </c:pt>
                <c:pt idx="15">
                  <c:v>0.15951114857743989</c:v>
                </c:pt>
                <c:pt idx="16">
                  <c:v>0.17137265822167067</c:v>
                </c:pt>
                <c:pt idx="17">
                  <c:v>0.18232537517433894</c:v>
                </c:pt>
                <c:pt idx="18">
                  <c:v>0.18441326635862118</c:v>
                </c:pt>
                <c:pt idx="19">
                  <c:v>0.1980486069854587</c:v>
                </c:pt>
                <c:pt idx="20">
                  <c:v>0.20966545296260544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0"/>
          <c:order val="91"/>
          <c:tx>
            <c:v>  50% fractile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'[3]Elaborazioni IN2'!$AU$29:$AU$49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1.3691090788414281E-2</c:v>
                </c:pt>
                <c:pt idx="2">
                  <c:v>2.7982366072049292E-2</c:v>
                </c:pt>
                <c:pt idx="3">
                  <c:v>4.3011019256066423E-2</c:v>
                </c:pt>
                <c:pt idx="4">
                  <c:v>5.8865535744124703E-2</c:v>
                </c:pt>
                <c:pt idx="5">
                  <c:v>7.6296824661929163E-2</c:v>
                </c:pt>
                <c:pt idx="6">
                  <c:v>9.3329670873149168E-2</c:v>
                </c:pt>
                <c:pt idx="7">
                  <c:v>0.11128219121303409</c:v>
                </c:pt>
                <c:pt idx="8">
                  <c:v>0.13282712418727274</c:v>
                </c:pt>
                <c:pt idx="9">
                  <c:v>0.15318818366241033</c:v>
                </c:pt>
                <c:pt idx="10">
                  <c:v>0.17877939035227208</c:v>
                </c:pt>
                <c:pt idx="11">
                  <c:v>0.20341751666445121</c:v>
                </c:pt>
                <c:pt idx="12">
                  <c:v>0.23159534820113178</c:v>
                </c:pt>
                <c:pt idx="13">
                  <c:v>0.25382238708528176</c:v>
                </c:pt>
                <c:pt idx="14">
                  <c:v>0.27591904516251448</c:v>
                </c:pt>
                <c:pt idx="15">
                  <c:v>0.2994895729615884</c:v>
                </c:pt>
                <c:pt idx="16">
                  <c:v>0.32760609964094695</c:v>
                </c:pt>
                <c:pt idx="17">
                  <c:v>0.34963974063608405</c:v>
                </c:pt>
                <c:pt idx="18">
                  <c:v>0.34580555279451131</c:v>
                </c:pt>
                <c:pt idx="19">
                  <c:v>0.36924488958254548</c:v>
                </c:pt>
                <c:pt idx="20">
                  <c:v>0.39092567395726363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2"/>
          <c:order val="92"/>
          <c:tx>
            <c:v>  84% fractile</c:v>
          </c:tx>
          <c:spPr>
            <a:ln w="28575">
              <a:solidFill>
                <a:srgbClr val="FF0000"/>
              </a:solidFill>
              <a:prstDash val="dashDot"/>
            </a:ln>
          </c:spPr>
          <c:marker>
            <c:symbol val="none"/>
          </c:marker>
          <c:xVal>
            <c:numRef>
              <c:f>'[3]Elaborazioni IN2'!$AZ$29:$AZ$49</c:f>
              <c:numCache>
                <c:formatCode>General</c:formatCode>
                <c:ptCount val="21"/>
                <c:pt idx="0">
                  <c:v>0</c:v>
                </c:pt>
                <c:pt idx="1">
                  <c:v>2.0224553119523276E-2</c:v>
                </c:pt>
                <c:pt idx="2">
                  <c:v>4.2137455732889025E-2</c:v>
                </c:pt>
                <c:pt idx="3">
                  <c:v>6.5926412415570693E-2</c:v>
                </c:pt>
                <c:pt idx="4">
                  <c:v>9.1985116022945179E-2</c:v>
                </c:pt>
                <c:pt idx="5">
                  <c:v>0.12257510819180209</c:v>
                </c:pt>
                <c:pt idx="6">
                  <c:v>0.15229823218284058</c:v>
                </c:pt>
                <c:pt idx="7">
                  <c:v>0.18393898863547753</c:v>
                </c:pt>
                <c:pt idx="8">
                  <c:v>0.2265052754261489</c:v>
                </c:pt>
                <c:pt idx="9">
                  <c:v>0.26576559964649576</c:v>
                </c:pt>
                <c:pt idx="10">
                  <c:v>0.32074955614256234</c:v>
                </c:pt>
                <c:pt idx="11">
                  <c:v>0.37395161008139133</c:v>
                </c:pt>
                <c:pt idx="12">
                  <c:v>0.42511681194234979</c:v>
                </c:pt>
                <c:pt idx="13">
                  <c:v>0.47086821106677612</c:v>
                </c:pt>
                <c:pt idx="14">
                  <c:v>0.51583399801241858</c:v>
                </c:pt>
                <c:pt idx="15">
                  <c:v>0.56230555113312264</c:v>
                </c:pt>
                <c:pt idx="16">
                  <c:v>0.62627117788607423</c:v>
                </c:pt>
                <c:pt idx="17">
                  <c:v>0.67049333157919633</c:v>
                </c:pt>
                <c:pt idx="18">
                  <c:v>0.6484429385409427</c:v>
                </c:pt>
                <c:pt idx="19">
                  <c:v>0.68842588977581687</c:v>
                </c:pt>
                <c:pt idx="20">
                  <c:v>0.72888919180307465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74895744"/>
        <c:axId val="74897664"/>
      </c:scatterChart>
      <c:valAx>
        <c:axId val="74895744"/>
        <c:scaling>
          <c:orientation val="minMax"/>
          <c:max val="0.4"/>
        </c:scaling>
        <c:axPos val="b"/>
        <c:majorGridlines>
          <c:spPr>
            <a:ln>
              <a:solidFill>
                <a:schemeClr val="bg1">
                  <a:lumMod val="50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8134608585858587"/>
              <c:y val="0.91662392710122631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74897664"/>
        <c:crosses val="autoZero"/>
        <c:crossBetween val="midCat"/>
        <c:majorUnit val="5.0000000000000024E-2"/>
      </c:valAx>
      <c:valAx>
        <c:axId val="74897664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4.139393939393954E-3"/>
              <c:y val="8.206151628736030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4895744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9814786324786324"/>
          <c:y val="5.1014502068150475E-2"/>
          <c:w val="0.74605897435897695"/>
          <c:h val="0.71356600706925377"/>
        </c:manualLayout>
      </c:layout>
      <c:scatterChart>
        <c:scatterStyle val="lineMarker"/>
        <c:ser>
          <c:idx val="2"/>
          <c:order val="0"/>
          <c:tx>
            <c:v>DL</c:v>
          </c:tx>
          <c:spPr>
            <a:ln>
              <a:solidFill>
                <a:sysClr val="windowText" lastClr="000000"/>
              </a:solidFill>
              <a:prstDash val="sysDash"/>
            </a:ln>
          </c:spPr>
          <c:marker>
            <c:symbol val="none"/>
          </c:marker>
          <c:dLbls>
            <c:dLbl>
              <c:idx val="3"/>
              <c:layout>
                <c:manualLayout>
                  <c:x val="-6.1111111111111123E-2"/>
                  <c:y val="-0.13913082535767665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DL</a:t>
                    </a:r>
                  </a:p>
                </c:rich>
              </c:tx>
              <c:showVal val="1"/>
            </c:dLbl>
            <c:delete val="1"/>
          </c:dLbls>
          <c:xVal>
            <c:numRef>
              <c:f>'Elaborazioni Multiple IN2'!$A$205:$A$225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'Elaborazioni Multiple IN2'!$AW$230:$AW$250</c:f>
              <c:numCache>
                <c:formatCode>0.00</c:formatCode>
                <c:ptCount val="21"/>
                <c:pt idx="0">
                  <c:v>0</c:v>
                </c:pt>
                <c:pt idx="1">
                  <c:v>6.2222222222222436E-3</c:v>
                </c:pt>
                <c:pt idx="2">
                  <c:v>0.16422222222222224</c:v>
                </c:pt>
                <c:pt idx="3">
                  <c:v>0.45577777777777884</c:v>
                </c:pt>
                <c:pt idx="4">
                  <c:v>0.65844444444444683</c:v>
                </c:pt>
                <c:pt idx="5">
                  <c:v>0.81244444444444464</c:v>
                </c:pt>
                <c:pt idx="6">
                  <c:v>0.91844444444444462</c:v>
                </c:pt>
                <c:pt idx="7">
                  <c:v>0.97622222222222221</c:v>
                </c:pt>
                <c:pt idx="8">
                  <c:v>0.99444444444444491</c:v>
                </c:pt>
                <c:pt idx="9">
                  <c:v>0.99955555555555553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yVal>
        </c:ser>
        <c:ser>
          <c:idx val="0"/>
          <c:order val="1"/>
          <c:tx>
            <c:v>LS</c:v>
          </c:tx>
          <c:spPr>
            <a:ln w="28575">
              <a:solidFill>
                <a:sysClr val="windowText" lastClr="000000"/>
              </a:solidFill>
            </a:ln>
          </c:spPr>
          <c:marker>
            <c:symbol val="none"/>
          </c:marker>
          <c:dLbls>
            <c:dLbl>
              <c:idx val="13"/>
              <c:layout>
                <c:manualLayout>
                  <c:x val="-0.12222222222222322"/>
                  <c:y val="-2.7826092037173213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LS</a:t>
                    </a:r>
                  </a:p>
                </c:rich>
              </c:tx>
              <c:showVal val="1"/>
            </c:dLbl>
            <c:delete val="1"/>
          </c:dLbls>
          <c:xVal>
            <c:numRef>
              <c:f>'Elaborazioni Multiple IN2'!$A$205:$A$225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'Elaborazioni Multiple IN2'!$AW$280:$AW$300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1.3333333333333361E-3</c:v>
                </c:pt>
                <c:pt idx="4">
                  <c:v>1.1111111111111125E-2</c:v>
                </c:pt>
                <c:pt idx="5">
                  <c:v>0.05</c:v>
                </c:pt>
                <c:pt idx="6">
                  <c:v>0.11555555555555559</c:v>
                </c:pt>
                <c:pt idx="7">
                  <c:v>0.19066666666666668</c:v>
                </c:pt>
                <c:pt idx="8">
                  <c:v>0.2777777777777789</c:v>
                </c:pt>
                <c:pt idx="9">
                  <c:v>0.33266666666666855</c:v>
                </c:pt>
                <c:pt idx="10">
                  <c:v>0.38466666666666827</c:v>
                </c:pt>
                <c:pt idx="11">
                  <c:v>0.42711111111111122</c:v>
                </c:pt>
                <c:pt idx="12">
                  <c:v>0.47466666666666774</c:v>
                </c:pt>
                <c:pt idx="13">
                  <c:v>0.52133333333333343</c:v>
                </c:pt>
                <c:pt idx="14">
                  <c:v>0.56577777777777793</c:v>
                </c:pt>
                <c:pt idx="15">
                  <c:v>0.61755555555555564</c:v>
                </c:pt>
                <c:pt idx="16">
                  <c:v>0.66066666666666662</c:v>
                </c:pt>
                <c:pt idx="17">
                  <c:v>0.69866666666666688</c:v>
                </c:pt>
                <c:pt idx="18">
                  <c:v>0.73204545454545833</c:v>
                </c:pt>
                <c:pt idx="19">
                  <c:v>0.77090909090909443</c:v>
                </c:pt>
                <c:pt idx="20">
                  <c:v>0.80159090909090858</c:v>
                </c:pt>
              </c:numCache>
            </c:numRef>
          </c:yVal>
        </c:ser>
        <c:ser>
          <c:idx val="3"/>
          <c:order val="2"/>
          <c:tx>
            <c:v>NC</c:v>
          </c:tx>
          <c:spPr>
            <a:ln>
              <a:solidFill>
                <a:sysClr val="windowText" lastClr="000000"/>
              </a:solidFill>
              <a:prstDash val="dashDot"/>
            </a:ln>
          </c:spPr>
          <c:marker>
            <c:symbol val="none"/>
          </c:marker>
          <c:dLbls>
            <c:dLbl>
              <c:idx val="15"/>
              <c:layout>
                <c:manualLayout>
                  <c:x val="1.6666666666666781E-2"/>
                  <c:y val="-7.4202912099128521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NC</a:t>
                    </a:r>
                  </a:p>
                </c:rich>
              </c:tx>
              <c:showVal val="1"/>
            </c:dLbl>
            <c:delete val="1"/>
          </c:dLbls>
          <c:xVal>
            <c:numRef>
              <c:f>'Elaborazioni Multiple IN2'!$A$255:$A$275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'Elaborazioni Multiple IN2'!$AW$330:$AW$350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2.4444444444444444E-3</c:v>
                </c:pt>
                <c:pt idx="5">
                  <c:v>1.4000000000000002E-2</c:v>
                </c:pt>
                <c:pt idx="6">
                  <c:v>4.2666666666666714E-2</c:v>
                </c:pt>
                <c:pt idx="7">
                  <c:v>8.066666666666715E-2</c:v>
                </c:pt>
                <c:pt idx="8">
                  <c:v>0.16088888888888889</c:v>
                </c:pt>
                <c:pt idx="9">
                  <c:v>0.2231111111111112</c:v>
                </c:pt>
                <c:pt idx="10">
                  <c:v>0.2751111111111112</c:v>
                </c:pt>
                <c:pt idx="11">
                  <c:v>0.31355555555555581</c:v>
                </c:pt>
                <c:pt idx="12">
                  <c:v>0.35377777777777897</c:v>
                </c:pt>
                <c:pt idx="13">
                  <c:v>0.3911111111111113</c:v>
                </c:pt>
                <c:pt idx="14">
                  <c:v>0.42511111111111116</c:v>
                </c:pt>
                <c:pt idx="15">
                  <c:v>0.46511111111111125</c:v>
                </c:pt>
                <c:pt idx="16">
                  <c:v>0.50400000000000011</c:v>
                </c:pt>
                <c:pt idx="17">
                  <c:v>0.54000000000000015</c:v>
                </c:pt>
                <c:pt idx="18">
                  <c:v>0.56954545454545669</c:v>
                </c:pt>
                <c:pt idx="19">
                  <c:v>0.60522727272727295</c:v>
                </c:pt>
                <c:pt idx="20">
                  <c:v>0.63636363636363846</c:v>
                </c:pt>
              </c:numCache>
            </c:numRef>
          </c:yVal>
        </c:ser>
        <c:axId val="75110272"/>
        <c:axId val="78626816"/>
      </c:scatterChart>
      <c:valAx>
        <c:axId val="75110272"/>
        <c:scaling>
          <c:orientation val="minMax"/>
          <c:max val="5"/>
        </c:scaling>
        <c:axPos val="b"/>
        <c:majorGridlines>
          <c:spPr>
            <a:ln w="3175"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S</a:t>
                </a:r>
                <a:r>
                  <a:rPr lang="en-US" sz="1600" baseline="-25000" dirty="0"/>
                  <a:t>a</a:t>
                </a:r>
                <a:r>
                  <a:rPr lang="en-US" sz="1600" dirty="0"/>
                  <a:t> [m/s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]</a:t>
                </a:r>
              </a:p>
            </c:rich>
          </c:tx>
          <c:layout>
            <c:manualLayout>
              <c:xMode val="edge"/>
              <c:yMode val="edge"/>
              <c:x val="0.749934829059831"/>
              <c:y val="0.88537431808225198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400"/>
            </a:pPr>
            <a:endParaRPr lang="it-IT"/>
          </a:p>
        </c:txPr>
        <c:crossAx val="78626816"/>
        <c:crosses val="autoZero"/>
        <c:crossBetween val="midCat"/>
        <c:majorUnit val="1"/>
      </c:valAx>
      <c:valAx>
        <c:axId val="78626816"/>
        <c:scaling>
          <c:orientation val="minMax"/>
          <c:max val="1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P</a:t>
                </a:r>
                <a:r>
                  <a:rPr lang="en-US" sz="1600" baseline="-25000" dirty="0" smtClean="0"/>
                  <a:t>LS</a:t>
                </a:r>
                <a:endParaRPr lang="en-US" sz="1600" baseline="-25000" dirty="0"/>
              </a:p>
            </c:rich>
          </c:tx>
          <c:layout>
            <c:manualLayout>
              <c:xMode val="edge"/>
              <c:yMode val="edge"/>
              <c:x val="5.5555555555555558E-3"/>
              <c:y val="6.932336921235023E-2"/>
            </c:manualLayout>
          </c:layout>
        </c:title>
        <c:numFmt formatCode="0.00" sourceLinked="1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400"/>
            </a:pPr>
            <a:endParaRPr lang="it-IT"/>
          </a:p>
        </c:txPr>
        <c:crossAx val="75110272"/>
        <c:crosses val="autoZero"/>
        <c:crossBetween val="midCat"/>
        <c:majorUnit val="0.2"/>
      </c:valAx>
      <c:spPr>
        <a:ln w="6350">
          <a:solidFill>
            <a:sysClr val="windowText" lastClr="000000"/>
          </a:solidFill>
          <a:prstDash val="solid"/>
        </a:ln>
      </c:spPr>
    </c:plotArea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6003274616079494"/>
          <c:y val="3.4419205679551881E-2"/>
          <c:w val="0.79293021680216802"/>
          <c:h val="0.74244538291504314"/>
        </c:manualLayout>
      </c:layout>
      <c:scatterChart>
        <c:scatterStyle val="lineMarker"/>
        <c:ser>
          <c:idx val="0"/>
          <c:order val="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T=1.16'!$B$3:$B$203</c:f>
              <c:numCache>
                <c:formatCode>0.0000</c:formatCode>
                <c:ptCount val="201"/>
                <c:pt idx="0">
                  <c:v>1.6978448969633937</c:v>
                </c:pt>
                <c:pt idx="1">
                  <c:v>1.7148528366360125</c:v>
                </c:pt>
                <c:pt idx="2">
                  <c:v>1.9601241755084382</c:v>
                </c:pt>
                <c:pt idx="3">
                  <c:v>2.4502355485644012</c:v>
                </c:pt>
                <c:pt idx="4">
                  <c:v>2.480947136344434</c:v>
                </c:pt>
                <c:pt idx="5">
                  <c:v>3.082930115949515</c:v>
                </c:pt>
                <c:pt idx="6">
                  <c:v>3.4589554603683181</c:v>
                </c:pt>
                <c:pt idx="7">
                  <c:v>4.4235303768724297</c:v>
                </c:pt>
                <c:pt idx="8">
                  <c:v>4.2627484138205931</c:v>
                </c:pt>
                <c:pt idx="9">
                  <c:v>4.0127657606980405</c:v>
                </c:pt>
                <c:pt idx="10">
                  <c:v>5.4470859393166258</c:v>
                </c:pt>
                <c:pt idx="11">
                  <c:v>4.1001319836135188</c:v>
                </c:pt>
                <c:pt idx="12">
                  <c:v>3.9243114970398199</c:v>
                </c:pt>
                <c:pt idx="13">
                  <c:v>4.5484641233213834</c:v>
                </c:pt>
                <c:pt idx="14">
                  <c:v>4.6924626202039095</c:v>
                </c:pt>
                <c:pt idx="15">
                  <c:v>4.9592721824607509</c:v>
                </c:pt>
                <c:pt idx="16">
                  <c:v>5.5187197270273955</c:v>
                </c:pt>
                <c:pt idx="17">
                  <c:v>6.3297985667309815</c:v>
                </c:pt>
                <c:pt idx="18">
                  <c:v>6.6119369678946205</c:v>
                </c:pt>
                <c:pt idx="19">
                  <c:v>6.7310818776339305</c:v>
                </c:pt>
                <c:pt idx="20">
                  <c:v>6.1636974575656609</c:v>
                </c:pt>
                <c:pt idx="21">
                  <c:v>5.3804896472470745</c:v>
                </c:pt>
                <c:pt idx="22">
                  <c:v>5.5350994694126348</c:v>
                </c:pt>
                <c:pt idx="23">
                  <c:v>5.3832700635411523</c:v>
                </c:pt>
                <c:pt idx="24">
                  <c:v>4.7916599137495224</c:v>
                </c:pt>
                <c:pt idx="25">
                  <c:v>4.6144521633523095</c:v>
                </c:pt>
                <c:pt idx="26">
                  <c:v>4.5817744657658324</c:v>
                </c:pt>
                <c:pt idx="27">
                  <c:v>4.4530461771480612</c:v>
                </c:pt>
                <c:pt idx="28">
                  <c:v>4.219865262933717</c:v>
                </c:pt>
                <c:pt idx="29">
                  <c:v>4.3291426466182781</c:v>
                </c:pt>
                <c:pt idx="30">
                  <c:v>4.4576966043260589</c:v>
                </c:pt>
                <c:pt idx="31">
                  <c:v>4.5399403986805122</c:v>
                </c:pt>
                <c:pt idx="32">
                  <c:v>4.4408589208662805</c:v>
                </c:pt>
                <c:pt idx="33">
                  <c:v>4.1685404474280343</c:v>
                </c:pt>
                <c:pt idx="34">
                  <c:v>3.8192018117140463</c:v>
                </c:pt>
                <c:pt idx="35">
                  <c:v>3.4684970685212284</c:v>
                </c:pt>
                <c:pt idx="36">
                  <c:v>3.1658945462030852</c:v>
                </c:pt>
                <c:pt idx="37">
                  <c:v>2.9239910938759692</c:v>
                </c:pt>
                <c:pt idx="38">
                  <c:v>2.7398311743595385</c:v>
                </c:pt>
                <c:pt idx="39">
                  <c:v>2.586930646302998</c:v>
                </c:pt>
                <c:pt idx="40">
                  <c:v>2.4976275528048371</c:v>
                </c:pt>
                <c:pt idx="41">
                  <c:v>2.4727659642908622</c:v>
                </c:pt>
                <c:pt idx="42">
                  <c:v>2.4344062771826231</c:v>
                </c:pt>
                <c:pt idx="43">
                  <c:v>2.375451193129142</c:v>
                </c:pt>
                <c:pt idx="44">
                  <c:v>2.2956809728925092</c:v>
                </c:pt>
                <c:pt idx="45">
                  <c:v>2.1948752877142863</c:v>
                </c:pt>
                <c:pt idx="46">
                  <c:v>2.0797212901541497</c:v>
                </c:pt>
                <c:pt idx="47">
                  <c:v>2.0831742385224099</c:v>
                </c:pt>
                <c:pt idx="48">
                  <c:v>2.0619128733751007</c:v>
                </c:pt>
                <c:pt idx="49">
                  <c:v>2.0188476234385919</c:v>
                </c:pt>
                <c:pt idx="50">
                  <c:v>1.9695585394906989</c:v>
                </c:pt>
                <c:pt idx="51">
                  <c:v>1.920886715908154</c:v>
                </c:pt>
                <c:pt idx="52">
                  <c:v>1.87061236545248</c:v>
                </c:pt>
                <c:pt idx="53">
                  <c:v>1.8145837569277501</c:v>
                </c:pt>
                <c:pt idx="54">
                  <c:v>1.797880694526502</c:v>
                </c:pt>
                <c:pt idx="55">
                  <c:v>1.734316835108678</c:v>
                </c:pt>
                <c:pt idx="56">
                  <c:v>1.8108024079631069</c:v>
                </c:pt>
                <c:pt idx="57">
                  <c:v>1.9047786913275495</c:v>
                </c:pt>
                <c:pt idx="58">
                  <c:v>2</c:v>
                </c:pt>
                <c:pt idx="59">
                  <c:v>2.0950911202120683</c:v>
                </c:pt>
                <c:pt idx="60">
                  <c:v>2.1844274466587272</c:v>
                </c:pt>
                <c:pt idx="61">
                  <c:v>2.2658530196212547</c:v>
                </c:pt>
                <c:pt idx="62">
                  <c:v>2.337603534828359</c:v>
                </c:pt>
                <c:pt idx="63">
                  <c:v>2.3983038455822272</c:v>
                </c:pt>
                <c:pt idx="64">
                  <c:v>2.4469339028016992</c:v>
                </c:pt>
                <c:pt idx="65">
                  <c:v>2.482896598933618</c:v>
                </c:pt>
                <c:pt idx="66">
                  <c:v>2.5061398923986196</c:v>
                </c:pt>
                <c:pt idx="67">
                  <c:v>2.5171776833016017</c:v>
                </c:pt>
                <c:pt idx="68">
                  <c:v>2.519861852325274</c:v>
                </c:pt>
                <c:pt idx="69">
                  <c:v>2.5154860175442604</c:v>
                </c:pt>
                <c:pt idx="70">
                  <c:v>2.5080674292679404</c:v>
                </c:pt>
                <c:pt idx="71">
                  <c:v>2.4999302972985018</c:v>
                </c:pt>
                <c:pt idx="72">
                  <c:v>2.4908843029219812</c:v>
                </c:pt>
                <c:pt idx="73">
                  <c:v>2.4793854278552168</c:v>
                </c:pt>
                <c:pt idx="74">
                  <c:v>2.4659846257363394</c:v>
                </c:pt>
                <c:pt idx="75">
                  <c:v>2.4508129193881358</c:v>
                </c:pt>
                <c:pt idx="76">
                  <c:v>2.4335445332706844</c:v>
                </c:pt>
                <c:pt idx="77">
                  <c:v>2.4142148484734292</c:v>
                </c:pt>
                <c:pt idx="78">
                  <c:v>2.3935606861626249</c:v>
                </c:pt>
                <c:pt idx="79">
                  <c:v>2.3727037675459082</c:v>
                </c:pt>
                <c:pt idx="80">
                  <c:v>2.3526994757260944</c:v>
                </c:pt>
                <c:pt idx="81">
                  <c:v>2.3339580145854186</c:v>
                </c:pt>
                <c:pt idx="82">
                  <c:v>2.3167033012109908</c:v>
                </c:pt>
                <c:pt idx="83">
                  <c:v>2.3009093355445547</c:v>
                </c:pt>
                <c:pt idx="84">
                  <c:v>2.2862860132462965</c:v>
                </c:pt>
                <c:pt idx="85">
                  <c:v>2.2726607216805781</c:v>
                </c:pt>
                <c:pt idx="86">
                  <c:v>2.2585476186644242</c:v>
                </c:pt>
                <c:pt idx="87">
                  <c:v>2.2428200545234684</c:v>
                </c:pt>
                <c:pt idx="88">
                  <c:v>2.2239108302248956</c:v>
                </c:pt>
                <c:pt idx="89">
                  <c:v>2.2025074409826639</c:v>
                </c:pt>
                <c:pt idx="90">
                  <c:v>2.1781218413522168</c:v>
                </c:pt>
                <c:pt idx="91">
                  <c:v>2.1506163440124255</c:v>
                </c:pt>
                <c:pt idx="92">
                  <c:v>2.1211738188160489</c:v>
                </c:pt>
                <c:pt idx="93">
                  <c:v>2.0892944665914208</c:v>
                </c:pt>
                <c:pt idx="94">
                  <c:v>2.0550404048438691</c:v>
                </c:pt>
                <c:pt idx="95">
                  <c:v>2.0193195891376714</c:v>
                </c:pt>
                <c:pt idx="96">
                  <c:v>1.9834796038100262</c:v>
                </c:pt>
                <c:pt idx="97">
                  <c:v>1.9561290272117584</c:v>
                </c:pt>
                <c:pt idx="98">
                  <c:v>1.9281895494583006</c:v>
                </c:pt>
                <c:pt idx="99">
                  <c:v>1.9000826001406121</c:v>
                </c:pt>
                <c:pt idx="100">
                  <c:v>1.871891962502729</c:v>
                </c:pt>
                <c:pt idx="101">
                  <c:v>1.8434530273879997</c:v>
                </c:pt>
                <c:pt idx="102">
                  <c:v>1.8148814237902431</c:v>
                </c:pt>
                <c:pt idx="103">
                  <c:v>1.7864917727562548</c:v>
                </c:pt>
                <c:pt idx="104">
                  <c:v>1.7583926659074638</c:v>
                </c:pt>
                <c:pt idx="105">
                  <c:v>1.7303367772279867</c:v>
                </c:pt>
                <c:pt idx="106">
                  <c:v>1.7023617632455428</c:v>
                </c:pt>
                <c:pt idx="107">
                  <c:v>1.6750268221403464</c:v>
                </c:pt>
                <c:pt idx="108">
                  <c:v>1.6478833857750668</c:v>
                </c:pt>
                <c:pt idx="109">
                  <c:v>1.6208889163983387</c:v>
                </c:pt>
                <c:pt idx="110">
                  <c:v>1.5946029278071001</c:v>
                </c:pt>
                <c:pt idx="111">
                  <c:v>1.568567940890027</c:v>
                </c:pt>
                <c:pt idx="112">
                  <c:v>1.5428042614862221</c:v>
                </c:pt>
                <c:pt idx="113">
                  <c:v>1.5177738501378648</c:v>
                </c:pt>
                <c:pt idx="114">
                  <c:v>1.4929301520123857</c:v>
                </c:pt>
                <c:pt idx="115">
                  <c:v>1.4686255906104615</c:v>
                </c:pt>
                <c:pt idx="116">
                  <c:v>1.444745043923336</c:v>
                </c:pt>
                <c:pt idx="117">
                  <c:v>1.4211327943968899</c:v>
                </c:pt>
                <c:pt idx="118">
                  <c:v>1.3981431538220821</c:v>
                </c:pt>
                <c:pt idx="119">
                  <c:v>1.3752382507355077</c:v>
                </c:pt>
                <c:pt idx="120">
                  <c:v>1.3530613329059298</c:v>
                </c:pt>
                <c:pt idx="121">
                  <c:v>1.3309569702589561</c:v>
                </c:pt>
                <c:pt idx="122">
                  <c:v>1.309421595204675</c:v>
                </c:pt>
                <c:pt idx="123">
                  <c:v>1.2880639619676921</c:v>
                </c:pt>
                <c:pt idx="124">
                  <c:v>1.2671316531245782</c:v>
                </c:pt>
                <c:pt idx="125">
                  <c:v>1.2464573944634583</c:v>
                </c:pt>
                <c:pt idx="126">
                  <c:v>1.2265232113331781</c:v>
                </c:pt>
                <c:pt idx="127">
                  <c:v>1.2437715080545488</c:v>
                </c:pt>
                <c:pt idx="128">
                  <c:v>1.2898080368213731</c:v>
                </c:pt>
                <c:pt idx="129">
                  <c:v>1.3344060779720386</c:v>
                </c:pt>
                <c:pt idx="130">
                  <c:v>1.3738696746796484</c:v>
                </c:pt>
                <c:pt idx="131">
                  <c:v>1.4090988743227608</c:v>
                </c:pt>
                <c:pt idx="132">
                  <c:v>1.4416117119027512</c:v>
                </c:pt>
                <c:pt idx="133">
                  <c:v>1.4711351230853225</c:v>
                </c:pt>
                <c:pt idx="134">
                  <c:v>1.4970187530681538</c:v>
                </c:pt>
                <c:pt idx="135">
                  <c:v>1.5191547130916878</c:v>
                </c:pt>
                <c:pt idx="136">
                  <c:v>1.5378814445157361</c:v>
                </c:pt>
                <c:pt idx="137">
                  <c:v>1.5553051137381908</c:v>
                </c:pt>
                <c:pt idx="138">
                  <c:v>1.5735991238746898</c:v>
                </c:pt>
                <c:pt idx="139">
                  <c:v>1.5898819732562173</c:v>
                </c:pt>
                <c:pt idx="140">
                  <c:v>1.6015756030611612</c:v>
                </c:pt>
                <c:pt idx="141">
                  <c:v>1.6072810269383941</c:v>
                </c:pt>
                <c:pt idx="142">
                  <c:v>1.6070833981812471</c:v>
                </c:pt>
                <c:pt idx="143">
                  <c:v>1.6108519594280248</c:v>
                </c:pt>
                <c:pt idx="144">
                  <c:v>1.614014019369663</c:v>
                </c:pt>
                <c:pt idx="145">
                  <c:v>1.6180791627157776</c:v>
                </c:pt>
                <c:pt idx="146">
                  <c:v>1.6227083698694944</c:v>
                </c:pt>
                <c:pt idx="147">
                  <c:v>1.6244336186970598</c:v>
                </c:pt>
                <c:pt idx="148">
                  <c:v>1.6225676625952181</c:v>
                </c:pt>
                <c:pt idx="149">
                  <c:v>1.6170566528502959</c:v>
                </c:pt>
                <c:pt idx="150">
                  <c:v>1.6081750524942864</c:v>
                </c:pt>
                <c:pt idx="151">
                  <c:v>1.5966531257698302</c:v>
                </c:pt>
                <c:pt idx="152">
                  <c:v>1.5831330995595292</c:v>
                </c:pt>
                <c:pt idx="153">
                  <c:v>1.5675605001056254</c:v>
                </c:pt>
                <c:pt idx="154">
                  <c:v>1.5502203374865942</c:v>
                </c:pt>
                <c:pt idx="155">
                  <c:v>1.5308079682552536</c:v>
                </c:pt>
                <c:pt idx="156">
                  <c:v>1.5093438849601835</c:v>
                </c:pt>
                <c:pt idx="157">
                  <c:v>1.4856352763704264</c:v>
                </c:pt>
                <c:pt idx="158">
                  <c:v>1.4596103754737344</c:v>
                </c:pt>
                <c:pt idx="159">
                  <c:v>1.4372826664763629</c:v>
                </c:pt>
                <c:pt idx="160">
                  <c:v>1.4164626081205476</c:v>
                </c:pt>
                <c:pt idx="161">
                  <c:v>1.394209387548601</c:v>
                </c:pt>
                <c:pt idx="162">
                  <c:v>1.370809192676834</c:v>
                </c:pt>
                <c:pt idx="163">
                  <c:v>1.3462008375416561</c:v>
                </c:pt>
                <c:pt idx="164">
                  <c:v>1.3205197139997491</c:v>
                </c:pt>
                <c:pt idx="165">
                  <c:v>1.2939079672152429</c:v>
                </c:pt>
                <c:pt idx="166">
                  <c:v>1.2665040613760927</c:v>
                </c:pt>
                <c:pt idx="167">
                  <c:v>1.2385375131877991</c:v>
                </c:pt>
                <c:pt idx="168">
                  <c:v>1.2100712680666206</c:v>
                </c:pt>
                <c:pt idx="169">
                  <c:v>1.181153017258282</c:v>
                </c:pt>
                <c:pt idx="170">
                  <c:v>1.1518832060166555</c:v>
                </c:pt>
                <c:pt idx="171">
                  <c:v>1.1223611627041064</c:v>
                </c:pt>
                <c:pt idx="172">
                  <c:v>1.0927943329893846</c:v>
                </c:pt>
                <c:pt idx="173">
                  <c:v>1.0631689190784046</c:v>
                </c:pt>
                <c:pt idx="174">
                  <c:v>1.0335607743123638</c:v>
                </c:pt>
                <c:pt idx="175">
                  <c:v>1.0040811330676549</c:v>
                </c:pt>
                <c:pt idx="176">
                  <c:v>0.97487392599192857</c:v>
                </c:pt>
                <c:pt idx="177">
                  <c:v>0.94589111264785553</c:v>
                </c:pt>
                <c:pt idx="178">
                  <c:v>0.91727704470465676</c:v>
                </c:pt>
                <c:pt idx="179">
                  <c:v>0.9005874714084946</c:v>
                </c:pt>
                <c:pt idx="180">
                  <c:v>0.88788601210650764</c:v>
                </c:pt>
                <c:pt idx="181">
                  <c:v>0.87492310471451062</c:v>
                </c:pt>
                <c:pt idx="182">
                  <c:v>0.861707304537779</c:v>
                </c:pt>
                <c:pt idx="183">
                  <c:v>0.84835239775594007</c:v>
                </c:pt>
                <c:pt idx="184">
                  <c:v>0.83479013746215969</c:v>
                </c:pt>
                <c:pt idx="185">
                  <c:v>0.82103114258671073</c:v>
                </c:pt>
                <c:pt idx="186">
                  <c:v>0.80712006964893812</c:v>
                </c:pt>
                <c:pt idx="187">
                  <c:v>0.79317201372211266</c:v>
                </c:pt>
                <c:pt idx="188">
                  <c:v>0.77906299230383391</c:v>
                </c:pt>
                <c:pt idx="189">
                  <c:v>0.76493373248965835</c:v>
                </c:pt>
                <c:pt idx="190">
                  <c:v>0.75074869429926006</c:v>
                </c:pt>
                <c:pt idx="191">
                  <c:v>0.73654182260532997</c:v>
                </c:pt>
                <c:pt idx="192">
                  <c:v>0.72235589795961863</c:v>
                </c:pt>
                <c:pt idx="193">
                  <c:v>0.70819296614326499</c:v>
                </c:pt>
                <c:pt idx="194">
                  <c:v>0.69407423442742089</c:v>
                </c:pt>
                <c:pt idx="195">
                  <c:v>0.68005877591430453</c:v>
                </c:pt>
                <c:pt idx="196">
                  <c:v>0.66606802607937499</c:v>
                </c:pt>
                <c:pt idx="197">
                  <c:v>0.65228701371658226</c:v>
                </c:pt>
                <c:pt idx="198">
                  <c:v>0.63855960369815312</c:v>
                </c:pt>
                <c:pt idx="199">
                  <c:v>0.62500146119792654</c:v>
                </c:pt>
                <c:pt idx="200">
                  <c:v>0.61162029746857305</c:v>
                </c:pt>
              </c:numCache>
            </c:numRef>
          </c:yVal>
        </c:ser>
        <c:ser>
          <c:idx val="1"/>
          <c:order val="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T=1.16'!$C$3:$C$203</c:f>
              <c:numCache>
                <c:formatCode>0.0000</c:formatCode>
                <c:ptCount val="201"/>
                <c:pt idx="0">
                  <c:v>10.077287115692563</c:v>
                </c:pt>
                <c:pt idx="1">
                  <c:v>10.540484488347834</c:v>
                </c:pt>
                <c:pt idx="2">
                  <c:v>11.530433676427309</c:v>
                </c:pt>
                <c:pt idx="3">
                  <c:v>18.17438213598145</c:v>
                </c:pt>
                <c:pt idx="4">
                  <c:v>17.48508163553975</c:v>
                </c:pt>
                <c:pt idx="5">
                  <c:v>19.404929080742935</c:v>
                </c:pt>
                <c:pt idx="6">
                  <c:v>17.45700401459624</c:v>
                </c:pt>
                <c:pt idx="7">
                  <c:v>18.134892028010523</c:v>
                </c:pt>
                <c:pt idx="8">
                  <c:v>20.937786993825284</c:v>
                </c:pt>
                <c:pt idx="9">
                  <c:v>20.884378169261698</c:v>
                </c:pt>
                <c:pt idx="10">
                  <c:v>19.177541281913914</c:v>
                </c:pt>
                <c:pt idx="11">
                  <c:v>16.861652766680528</c:v>
                </c:pt>
                <c:pt idx="12">
                  <c:v>19.841363635865026</c:v>
                </c:pt>
                <c:pt idx="13">
                  <c:v>28.752231574377923</c:v>
                </c:pt>
                <c:pt idx="14">
                  <c:v>23.656238561109323</c:v>
                </c:pt>
                <c:pt idx="15">
                  <c:v>28.308180834301343</c:v>
                </c:pt>
                <c:pt idx="16">
                  <c:v>29.695217226501562</c:v>
                </c:pt>
                <c:pt idx="17">
                  <c:v>20.800728652033829</c:v>
                </c:pt>
                <c:pt idx="18">
                  <c:v>16.277542904835556</c:v>
                </c:pt>
                <c:pt idx="19">
                  <c:v>13.531146980706223</c:v>
                </c:pt>
                <c:pt idx="20">
                  <c:v>14.173507060087887</c:v>
                </c:pt>
                <c:pt idx="21">
                  <c:v>12.188973646581243</c:v>
                </c:pt>
                <c:pt idx="22">
                  <c:v>11.9120421655933</c:v>
                </c:pt>
                <c:pt idx="23">
                  <c:v>10.890371723621618</c:v>
                </c:pt>
                <c:pt idx="24">
                  <c:v>8.2448434945674531</c:v>
                </c:pt>
                <c:pt idx="25">
                  <c:v>6.7721293337408817</c:v>
                </c:pt>
                <c:pt idx="26">
                  <c:v>6.1812470738403338</c:v>
                </c:pt>
                <c:pt idx="27">
                  <c:v>5.6073993525845713</c:v>
                </c:pt>
                <c:pt idx="28">
                  <c:v>5.0469966722564799</c:v>
                </c:pt>
                <c:pt idx="29">
                  <c:v>4.4775234856879917</c:v>
                </c:pt>
                <c:pt idx="30">
                  <c:v>4.3711956111211174</c:v>
                </c:pt>
                <c:pt idx="31">
                  <c:v>4.5789838460449461</c:v>
                </c:pt>
                <c:pt idx="32">
                  <c:v>4.0577674596030704</c:v>
                </c:pt>
                <c:pt idx="33">
                  <c:v>3.2337550117231637</c:v>
                </c:pt>
                <c:pt idx="34">
                  <c:v>3.5146107739347365</c:v>
                </c:pt>
                <c:pt idx="35">
                  <c:v>3.750367436326818</c:v>
                </c:pt>
                <c:pt idx="36">
                  <c:v>4.0204042426691755</c:v>
                </c:pt>
                <c:pt idx="37">
                  <c:v>4.5354802734118795</c:v>
                </c:pt>
                <c:pt idx="38">
                  <c:v>4.7212091913106677</c:v>
                </c:pt>
                <c:pt idx="39">
                  <c:v>4.5432178089264355</c:v>
                </c:pt>
                <c:pt idx="40">
                  <c:v>4.1062391412693779</c:v>
                </c:pt>
                <c:pt idx="41">
                  <c:v>3.5597349064194059</c:v>
                </c:pt>
                <c:pt idx="42">
                  <c:v>3.102918972312918</c:v>
                </c:pt>
                <c:pt idx="43">
                  <c:v>2.8002501871753687</c:v>
                </c:pt>
                <c:pt idx="44">
                  <c:v>2.5351563356532538</c:v>
                </c:pt>
                <c:pt idx="45">
                  <c:v>2.3876682010250372</c:v>
                </c:pt>
                <c:pt idx="46">
                  <c:v>2.3722734579696367</c:v>
                </c:pt>
                <c:pt idx="47">
                  <c:v>2.4464887238623745</c:v>
                </c:pt>
                <c:pt idx="48">
                  <c:v>2.5379499831965591</c:v>
                </c:pt>
                <c:pt idx="49">
                  <c:v>2.5942744250381189</c:v>
                </c:pt>
                <c:pt idx="50">
                  <c:v>2.5866652389662117</c:v>
                </c:pt>
                <c:pt idx="51">
                  <c:v>2.6278146499335282</c:v>
                </c:pt>
                <c:pt idx="52">
                  <c:v>2.6864827790092365</c:v>
                </c:pt>
                <c:pt idx="53">
                  <c:v>2.698587328893729</c:v>
                </c:pt>
                <c:pt idx="54">
                  <c:v>2.6841967865636329</c:v>
                </c:pt>
                <c:pt idx="55">
                  <c:v>2.6220345421669635</c:v>
                </c:pt>
                <c:pt idx="56">
                  <c:v>2.4843818325878244</c:v>
                </c:pt>
                <c:pt idx="57">
                  <c:v>2.2722210920042158</c:v>
                </c:pt>
                <c:pt idx="58">
                  <c:v>2</c:v>
                </c:pt>
                <c:pt idx="59">
                  <c:v>1.8597797218829315</c:v>
                </c:pt>
                <c:pt idx="60">
                  <c:v>1.7862788921089534</c:v>
                </c:pt>
                <c:pt idx="61">
                  <c:v>1.6857997581524733</c:v>
                </c:pt>
                <c:pt idx="62">
                  <c:v>1.6281096136277631</c:v>
                </c:pt>
                <c:pt idx="63">
                  <c:v>1.6492128507446633</c:v>
                </c:pt>
                <c:pt idx="64">
                  <c:v>1.724599711554117</c:v>
                </c:pt>
                <c:pt idx="65">
                  <c:v>1.8109374063146877</c:v>
                </c:pt>
                <c:pt idx="66">
                  <c:v>1.8808660631859888</c:v>
                </c:pt>
                <c:pt idx="67">
                  <c:v>1.9381499336326018</c:v>
                </c:pt>
                <c:pt idx="68">
                  <c:v>1.9965942658307421</c:v>
                </c:pt>
                <c:pt idx="69">
                  <c:v>2.0692035104794289</c:v>
                </c:pt>
                <c:pt idx="70">
                  <c:v>2.1596218490090502</c:v>
                </c:pt>
                <c:pt idx="71">
                  <c:v>2.2601921216176244</c:v>
                </c:pt>
                <c:pt idx="72">
                  <c:v>2.3908594889834967</c:v>
                </c:pt>
                <c:pt idx="73">
                  <c:v>2.5601823925276026</c:v>
                </c:pt>
                <c:pt idx="74">
                  <c:v>2.6941814027032356</c:v>
                </c:pt>
                <c:pt idx="75">
                  <c:v>2.7732377562385251</c:v>
                </c:pt>
                <c:pt idx="76">
                  <c:v>2.768852564508796</c:v>
                </c:pt>
                <c:pt idx="77">
                  <c:v>2.7156598167050987</c:v>
                </c:pt>
                <c:pt idx="78">
                  <c:v>2.6165411226076007</c:v>
                </c:pt>
                <c:pt idx="79">
                  <c:v>2.5966738665019156</c:v>
                </c:pt>
                <c:pt idx="80">
                  <c:v>2.6088171344154119</c:v>
                </c:pt>
                <c:pt idx="81">
                  <c:v>2.5725251498412787</c:v>
                </c:pt>
                <c:pt idx="82">
                  <c:v>2.4914401536683122</c:v>
                </c:pt>
                <c:pt idx="83">
                  <c:v>2.3695249796881788</c:v>
                </c:pt>
                <c:pt idx="84">
                  <c:v>2.2152737502804012</c:v>
                </c:pt>
                <c:pt idx="85">
                  <c:v>2.0395494864056167</c:v>
                </c:pt>
                <c:pt idx="86">
                  <c:v>1.8518333185956906</c:v>
                </c:pt>
                <c:pt idx="87">
                  <c:v>1.6615538585049086</c:v>
                </c:pt>
                <c:pt idx="88">
                  <c:v>1.4763868610305122</c:v>
                </c:pt>
                <c:pt idx="89">
                  <c:v>1.3581258000625442</c:v>
                </c:pt>
                <c:pt idx="90">
                  <c:v>1.27696198135103</c:v>
                </c:pt>
                <c:pt idx="91">
                  <c:v>1.1955834957549916</c:v>
                </c:pt>
                <c:pt idx="92">
                  <c:v>1.1156793974642676</c:v>
                </c:pt>
                <c:pt idx="93">
                  <c:v>1.040633637533003</c:v>
                </c:pt>
                <c:pt idx="94">
                  <c:v>0.98617514695361896</c:v>
                </c:pt>
                <c:pt idx="95">
                  <c:v>0.93438512964142639</c:v>
                </c:pt>
                <c:pt idx="96">
                  <c:v>0.88544657912478253</c:v>
                </c:pt>
                <c:pt idx="97">
                  <c:v>0.83994272013386495</c:v>
                </c:pt>
                <c:pt idx="98">
                  <c:v>0.79847930480911544</c:v>
                </c:pt>
                <c:pt idx="99">
                  <c:v>0.76405694121950862</c:v>
                </c:pt>
                <c:pt idx="100">
                  <c:v>0.73366915026425061</c:v>
                </c:pt>
                <c:pt idx="101">
                  <c:v>0.70631797302751642</c:v>
                </c:pt>
                <c:pt idx="102">
                  <c:v>0.68185426815424033</c:v>
                </c:pt>
                <c:pt idx="103">
                  <c:v>0.65959449947475868</c:v>
                </c:pt>
                <c:pt idx="104">
                  <c:v>0.6397749956253459</c:v>
                </c:pt>
                <c:pt idx="105">
                  <c:v>0.62165282280315814</c:v>
                </c:pt>
                <c:pt idx="106">
                  <c:v>0.60507605799014463</c:v>
                </c:pt>
                <c:pt idx="107">
                  <c:v>0.5900436866661547</c:v>
                </c:pt>
                <c:pt idx="108">
                  <c:v>0.57589101072790561</c:v>
                </c:pt>
                <c:pt idx="109">
                  <c:v>0.56234871625298966</c:v>
                </c:pt>
                <c:pt idx="110">
                  <c:v>0.54953205053029586</c:v>
                </c:pt>
                <c:pt idx="111">
                  <c:v>0.53674129731353992</c:v>
                </c:pt>
                <c:pt idx="112">
                  <c:v>0.52375695058779004</c:v>
                </c:pt>
                <c:pt idx="113">
                  <c:v>0.51084620504063549</c:v>
                </c:pt>
                <c:pt idx="114">
                  <c:v>0.49748760241522688</c:v>
                </c:pt>
                <c:pt idx="115">
                  <c:v>0.48362293741556434</c:v>
                </c:pt>
                <c:pt idx="116">
                  <c:v>0.47809957239239681</c:v>
                </c:pt>
                <c:pt idx="117">
                  <c:v>0.4723658306750893</c:v>
                </c:pt>
                <c:pt idx="118">
                  <c:v>0.46637619174561923</c:v>
                </c:pt>
                <c:pt idx="119">
                  <c:v>0.4601564424721421</c:v>
                </c:pt>
                <c:pt idx="120">
                  <c:v>0.45393269176446088</c:v>
                </c:pt>
                <c:pt idx="121">
                  <c:v>0.44750314174553679</c:v>
                </c:pt>
                <c:pt idx="122">
                  <c:v>0.44089307990588583</c:v>
                </c:pt>
                <c:pt idx="123">
                  <c:v>0.43411993877261112</c:v>
                </c:pt>
                <c:pt idx="124">
                  <c:v>0.42719169619011793</c:v>
                </c:pt>
                <c:pt idx="125">
                  <c:v>0.4201084202345195</c:v>
                </c:pt>
                <c:pt idx="126">
                  <c:v>0.41286610281845088</c:v>
                </c:pt>
                <c:pt idx="127">
                  <c:v>0.40546170422306882</c:v>
                </c:pt>
                <c:pt idx="128">
                  <c:v>0.39789831405211523</c:v>
                </c:pt>
                <c:pt idx="129">
                  <c:v>0.39018948468516085</c:v>
                </c:pt>
                <c:pt idx="130">
                  <c:v>0.38245761849654658</c:v>
                </c:pt>
                <c:pt idx="131">
                  <c:v>0.37470694483472544</c:v>
                </c:pt>
                <c:pt idx="132">
                  <c:v>0.36691856314408283</c:v>
                </c:pt>
                <c:pt idx="133">
                  <c:v>0.35915722316032456</c:v>
                </c:pt>
                <c:pt idx="134">
                  <c:v>0.35149464491534432</c:v>
                </c:pt>
                <c:pt idx="135">
                  <c:v>0.34833358982615431</c:v>
                </c:pt>
                <c:pt idx="136">
                  <c:v>0.34991697756399154</c:v>
                </c:pt>
                <c:pt idx="137">
                  <c:v>0.34981033128914291</c:v>
                </c:pt>
                <c:pt idx="138">
                  <c:v>0.34793033606559309</c:v>
                </c:pt>
                <c:pt idx="139">
                  <c:v>0.34424511356489584</c:v>
                </c:pt>
                <c:pt idx="140">
                  <c:v>0.34354767933541575</c:v>
                </c:pt>
                <c:pt idx="141">
                  <c:v>0.34570736067137975</c:v>
                </c:pt>
                <c:pt idx="142">
                  <c:v>0.34688726187625529</c:v>
                </c:pt>
                <c:pt idx="143">
                  <c:v>0.34710318563900322</c:v>
                </c:pt>
                <c:pt idx="144">
                  <c:v>0.34626868160278657</c:v>
                </c:pt>
                <c:pt idx="145">
                  <c:v>0.34441693773593873</c:v>
                </c:pt>
                <c:pt idx="146">
                  <c:v>0.34174219352038077</c:v>
                </c:pt>
                <c:pt idx="147">
                  <c:v>0.33821054276493639</c:v>
                </c:pt>
                <c:pt idx="148">
                  <c:v>0.33369110240172373</c:v>
                </c:pt>
                <c:pt idx="149">
                  <c:v>0.32818476722495593</c:v>
                </c:pt>
                <c:pt idx="150">
                  <c:v>0.32191827739888801</c:v>
                </c:pt>
                <c:pt idx="151">
                  <c:v>0.31473847986366904</c:v>
                </c:pt>
                <c:pt idx="152">
                  <c:v>0.31069418527675563</c:v>
                </c:pt>
                <c:pt idx="153">
                  <c:v>0.31557857131098294</c:v>
                </c:pt>
                <c:pt idx="154">
                  <c:v>0.31872990119717515</c:v>
                </c:pt>
                <c:pt idx="155">
                  <c:v>0.32002082411145993</c:v>
                </c:pt>
                <c:pt idx="156">
                  <c:v>0.31949757425776515</c:v>
                </c:pt>
                <c:pt idx="157">
                  <c:v>0.31711203623551731</c:v>
                </c:pt>
                <c:pt idx="158">
                  <c:v>0.31302207843991142</c:v>
                </c:pt>
                <c:pt idx="159">
                  <c:v>0.31000955803788738</c:v>
                </c:pt>
                <c:pt idx="160">
                  <c:v>0.31107031424119141</c:v>
                </c:pt>
                <c:pt idx="161">
                  <c:v>0.31041370587730566</c:v>
                </c:pt>
                <c:pt idx="162">
                  <c:v>0.30798041899163886</c:v>
                </c:pt>
                <c:pt idx="163">
                  <c:v>0.30383045348829746</c:v>
                </c:pt>
                <c:pt idx="164">
                  <c:v>0.29804475262121266</c:v>
                </c:pt>
                <c:pt idx="165">
                  <c:v>0.29219211310497162</c:v>
                </c:pt>
                <c:pt idx="166">
                  <c:v>0.29460259101732172</c:v>
                </c:pt>
                <c:pt idx="167">
                  <c:v>0.29486857015826212</c:v>
                </c:pt>
                <c:pt idx="168">
                  <c:v>0.29309066023035374</c:v>
                </c:pt>
                <c:pt idx="169">
                  <c:v>0.28926217979836188</c:v>
                </c:pt>
                <c:pt idx="170">
                  <c:v>0.28356268058900941</c:v>
                </c:pt>
                <c:pt idx="171">
                  <c:v>0.27818969219200856</c:v>
                </c:pt>
                <c:pt idx="172">
                  <c:v>0.27851380478510862</c:v>
                </c:pt>
                <c:pt idx="173">
                  <c:v>0.27844842375813333</c:v>
                </c:pt>
                <c:pt idx="174">
                  <c:v>0.27800959659174612</c:v>
                </c:pt>
                <c:pt idx="175">
                  <c:v>0.27719511855911494</c:v>
                </c:pt>
                <c:pt idx="176">
                  <c:v>0.27628843296360994</c:v>
                </c:pt>
                <c:pt idx="177">
                  <c:v>0.27546822941470434</c:v>
                </c:pt>
                <c:pt idx="178">
                  <c:v>0.27453029865989581</c:v>
                </c:pt>
                <c:pt idx="179">
                  <c:v>0.27719663980310572</c:v>
                </c:pt>
                <c:pt idx="180">
                  <c:v>0.27969069151514458</c:v>
                </c:pt>
                <c:pt idx="181">
                  <c:v>0.28197397952793035</c:v>
                </c:pt>
                <c:pt idx="182">
                  <c:v>0.2840637741233088</c:v>
                </c:pt>
                <c:pt idx="183">
                  <c:v>0.28591265570527674</c:v>
                </c:pt>
                <c:pt idx="184">
                  <c:v>0.28745134414237583</c:v>
                </c:pt>
                <c:pt idx="185">
                  <c:v>0.28865068609144662</c:v>
                </c:pt>
                <c:pt idx="186">
                  <c:v>0.28948512573458302</c:v>
                </c:pt>
                <c:pt idx="187">
                  <c:v>0.28993302302074281</c:v>
                </c:pt>
                <c:pt idx="188">
                  <c:v>0.28997688671890165</c:v>
                </c:pt>
                <c:pt idx="189">
                  <c:v>0.28964886097359688</c:v>
                </c:pt>
                <c:pt idx="190">
                  <c:v>0.2889676197285953</c:v>
                </c:pt>
                <c:pt idx="191">
                  <c:v>0.28785541939639347</c:v>
                </c:pt>
                <c:pt idx="192">
                  <c:v>0.2863114228035068</c:v>
                </c:pt>
                <c:pt idx="193">
                  <c:v>0.28433894255191705</c:v>
                </c:pt>
                <c:pt idx="194">
                  <c:v>0.28194524628708917</c:v>
                </c:pt>
                <c:pt idx="195">
                  <c:v>0.27914131252947699</c:v>
                </c:pt>
                <c:pt idx="196">
                  <c:v>0.27599414121885923</c:v>
                </c:pt>
                <c:pt idx="197">
                  <c:v>0.2725274981163322</c:v>
                </c:pt>
                <c:pt idx="198">
                  <c:v>0.26869852603978522</c:v>
                </c:pt>
                <c:pt idx="199">
                  <c:v>0.26452952372828237</c:v>
                </c:pt>
                <c:pt idx="200">
                  <c:v>0.26004487550311983</c:v>
                </c:pt>
              </c:numCache>
            </c:numRef>
          </c:yVal>
        </c:ser>
        <c:ser>
          <c:idx val="2"/>
          <c:order val="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T=1.16'!$D$3:$D$203</c:f>
              <c:numCache>
                <c:formatCode>0.0000</c:formatCode>
                <c:ptCount val="201"/>
                <c:pt idx="0">
                  <c:v>3.7973251312108269</c:v>
                </c:pt>
                <c:pt idx="1">
                  <c:v>3.8614092296975766</c:v>
                </c:pt>
                <c:pt idx="2">
                  <c:v>4.3594037868696329</c:v>
                </c:pt>
                <c:pt idx="3">
                  <c:v>5.1650289481666345</c:v>
                </c:pt>
                <c:pt idx="4">
                  <c:v>5.9709293411566362</c:v>
                </c:pt>
                <c:pt idx="5">
                  <c:v>6.4584795431847724</c:v>
                </c:pt>
                <c:pt idx="6">
                  <c:v>7.1311002367189484</c:v>
                </c:pt>
                <c:pt idx="7">
                  <c:v>7.9304867932820446</c:v>
                </c:pt>
                <c:pt idx="8">
                  <c:v>6.9889712445025314</c:v>
                </c:pt>
                <c:pt idx="9">
                  <c:v>6.6181117834487075</c:v>
                </c:pt>
                <c:pt idx="10">
                  <c:v>8.0142809650724978</c:v>
                </c:pt>
                <c:pt idx="11">
                  <c:v>8.565341192033749</c:v>
                </c:pt>
                <c:pt idx="12">
                  <c:v>11.82001406604056</c:v>
                </c:pt>
                <c:pt idx="13">
                  <c:v>13.139752436735835</c:v>
                </c:pt>
                <c:pt idx="14">
                  <c:v>9.4940637111576986</c:v>
                </c:pt>
                <c:pt idx="15">
                  <c:v>7.9125071638161968</c:v>
                </c:pt>
                <c:pt idx="16">
                  <c:v>8.3603969252824548</c:v>
                </c:pt>
                <c:pt idx="17">
                  <c:v>8.5409722245594999</c:v>
                </c:pt>
                <c:pt idx="18">
                  <c:v>8.4481412286436157</c:v>
                </c:pt>
                <c:pt idx="19">
                  <c:v>8.1032901199324474</c:v>
                </c:pt>
                <c:pt idx="20">
                  <c:v>7.5287665512764761</c:v>
                </c:pt>
                <c:pt idx="21">
                  <c:v>6.6465344066411545</c:v>
                </c:pt>
                <c:pt idx="22">
                  <c:v>6.9857971791185633</c:v>
                </c:pt>
                <c:pt idx="23">
                  <c:v>6.9093559384707302</c:v>
                </c:pt>
                <c:pt idx="24">
                  <c:v>7.0387505267114268</c:v>
                </c:pt>
                <c:pt idx="25">
                  <c:v>7.8019258935794795</c:v>
                </c:pt>
                <c:pt idx="26">
                  <c:v>7.5191610040714734</c:v>
                </c:pt>
                <c:pt idx="27">
                  <c:v>6.5900415916688191</c:v>
                </c:pt>
                <c:pt idx="28">
                  <c:v>5.6568762170125648</c:v>
                </c:pt>
                <c:pt idx="29">
                  <c:v>4.8376776322222224</c:v>
                </c:pt>
                <c:pt idx="30">
                  <c:v>4.1784998790633985</c:v>
                </c:pt>
                <c:pt idx="31">
                  <c:v>3.7368527212303757</c:v>
                </c:pt>
                <c:pt idx="32">
                  <c:v>3.4970917112776605</c:v>
                </c:pt>
                <c:pt idx="33">
                  <c:v>3.4837182519187242</c:v>
                </c:pt>
                <c:pt idx="34">
                  <c:v>3.5487808700898582</c:v>
                </c:pt>
                <c:pt idx="35">
                  <c:v>3.7458321414758835</c:v>
                </c:pt>
                <c:pt idx="36">
                  <c:v>3.8012381999393043</c:v>
                </c:pt>
                <c:pt idx="37">
                  <c:v>3.7791865374531755</c:v>
                </c:pt>
                <c:pt idx="38">
                  <c:v>3.8531563550608108</c:v>
                </c:pt>
                <c:pt idx="39">
                  <c:v>3.7932225668883892</c:v>
                </c:pt>
                <c:pt idx="40">
                  <c:v>3.8201367901509222</c:v>
                </c:pt>
                <c:pt idx="41">
                  <c:v>3.6844890747012511</c:v>
                </c:pt>
                <c:pt idx="42">
                  <c:v>3.4112143789584497</c:v>
                </c:pt>
                <c:pt idx="43">
                  <c:v>3.0296985663320655</c:v>
                </c:pt>
                <c:pt idx="44">
                  <c:v>2.7737980812538505</c:v>
                </c:pt>
                <c:pt idx="45">
                  <c:v>2.6284420794761933</c:v>
                </c:pt>
                <c:pt idx="46">
                  <c:v>2.5486817877521086</c:v>
                </c:pt>
                <c:pt idx="47">
                  <c:v>2.5450787229257283</c:v>
                </c:pt>
                <c:pt idx="48">
                  <c:v>2.5330288098323255</c:v>
                </c:pt>
                <c:pt idx="49">
                  <c:v>2.5052644322242177</c:v>
                </c:pt>
                <c:pt idx="50">
                  <c:v>2.4605570566076986</c:v>
                </c:pt>
                <c:pt idx="51">
                  <c:v>2.3992558837729567</c:v>
                </c:pt>
                <c:pt idx="52">
                  <c:v>2.3225377778517844</c:v>
                </c:pt>
                <c:pt idx="53">
                  <c:v>2.2322342758884792</c:v>
                </c:pt>
                <c:pt idx="54">
                  <c:v>2.1307908403747091</c:v>
                </c:pt>
                <c:pt idx="55">
                  <c:v>2.0684850732926772</c:v>
                </c:pt>
                <c:pt idx="56">
                  <c:v>2.0501154026832653</c:v>
                </c:pt>
                <c:pt idx="57">
                  <c:v>2.026900885980194</c:v>
                </c:pt>
                <c:pt idx="58">
                  <c:v>2</c:v>
                </c:pt>
                <c:pt idx="59">
                  <c:v>1.9714800322636121</c:v>
                </c:pt>
                <c:pt idx="60">
                  <c:v>1.94070776449936</c:v>
                </c:pt>
                <c:pt idx="61">
                  <c:v>1.9106105307427019</c:v>
                </c:pt>
                <c:pt idx="62">
                  <c:v>1.8782439870843914</c:v>
                </c:pt>
                <c:pt idx="63">
                  <c:v>1.8472226844237045</c:v>
                </c:pt>
                <c:pt idx="64">
                  <c:v>1.8144441780060421</c:v>
                </c:pt>
                <c:pt idx="65">
                  <c:v>1.7807209164102491</c:v>
                </c:pt>
                <c:pt idx="66">
                  <c:v>1.7468098875163496</c:v>
                </c:pt>
                <c:pt idx="67">
                  <c:v>1.7104050122126888</c:v>
                </c:pt>
                <c:pt idx="68">
                  <c:v>1.6734511131851106</c:v>
                </c:pt>
                <c:pt idx="69">
                  <c:v>1.6351185411274869</c:v>
                </c:pt>
                <c:pt idx="70">
                  <c:v>1.5943788630703501</c:v>
                </c:pt>
                <c:pt idx="71">
                  <c:v>1.5531332074480901</c:v>
                </c:pt>
                <c:pt idx="72">
                  <c:v>1.5108482336402302</c:v>
                </c:pt>
                <c:pt idx="73">
                  <c:v>1.4668501550015649</c:v>
                </c:pt>
                <c:pt idx="74">
                  <c:v>1.4222394031828098</c:v>
                </c:pt>
                <c:pt idx="75">
                  <c:v>1.378022760350138</c:v>
                </c:pt>
                <c:pt idx="76">
                  <c:v>1.3330882179464612</c:v>
                </c:pt>
                <c:pt idx="77">
                  <c:v>1.2878421635348107</c:v>
                </c:pt>
                <c:pt idx="78">
                  <c:v>1.2436619888594254</c:v>
                </c:pt>
                <c:pt idx="79">
                  <c:v>1.2002853499742081</c:v>
                </c:pt>
                <c:pt idx="80">
                  <c:v>1.157443137897163</c:v>
                </c:pt>
                <c:pt idx="81">
                  <c:v>1.1154081164689689</c:v>
                </c:pt>
                <c:pt idx="82">
                  <c:v>1.0748544392821846</c:v>
                </c:pt>
                <c:pt idx="83">
                  <c:v>1.0360066828640715</c:v>
                </c:pt>
                <c:pt idx="84">
                  <c:v>0.99838176026716285</c:v>
                </c:pt>
                <c:pt idx="85">
                  <c:v>0.96208760915760649</c:v>
                </c:pt>
                <c:pt idx="86">
                  <c:v>0.92719360550735208</c:v>
                </c:pt>
                <c:pt idx="87">
                  <c:v>0.91928299466685959</c:v>
                </c:pt>
                <c:pt idx="88">
                  <c:v>0.91526859582816356</c:v>
                </c:pt>
                <c:pt idx="89">
                  <c:v>0.9079165611720611</c:v>
                </c:pt>
                <c:pt idx="90">
                  <c:v>0.89915405001642501</c:v>
                </c:pt>
                <c:pt idx="91">
                  <c:v>0.88772765076474114</c:v>
                </c:pt>
                <c:pt idx="92">
                  <c:v>0.87497606694888685</c:v>
                </c:pt>
                <c:pt idx="93">
                  <c:v>0.86067650404592755</c:v>
                </c:pt>
                <c:pt idx="94">
                  <c:v>0.84457693731802863</c:v>
                </c:pt>
                <c:pt idx="95">
                  <c:v>0.82806468163350022</c:v>
                </c:pt>
                <c:pt idx="96">
                  <c:v>0.81025449273657235</c:v>
                </c:pt>
                <c:pt idx="97">
                  <c:v>0.79118413709473712</c:v>
                </c:pt>
                <c:pt idx="98">
                  <c:v>0.77183284820331355</c:v>
                </c:pt>
                <c:pt idx="99">
                  <c:v>0.75172504599216283</c:v>
                </c:pt>
                <c:pt idx="100">
                  <c:v>0.73068973628441103</c:v>
                </c:pt>
                <c:pt idx="101">
                  <c:v>0.7094584431750357</c:v>
                </c:pt>
                <c:pt idx="102">
                  <c:v>0.68777115746832929</c:v>
                </c:pt>
                <c:pt idx="103">
                  <c:v>0.66579897472232463</c:v>
                </c:pt>
                <c:pt idx="104">
                  <c:v>0.64555890844833863</c:v>
                </c:pt>
                <c:pt idx="105">
                  <c:v>0.62641908751348674</c:v>
                </c:pt>
                <c:pt idx="106">
                  <c:v>0.60734591340611044</c:v>
                </c:pt>
                <c:pt idx="107">
                  <c:v>0.58831859302103029</c:v>
                </c:pt>
                <c:pt idx="108">
                  <c:v>0.57474691115295951</c:v>
                </c:pt>
                <c:pt idx="109">
                  <c:v>0.57416499242350361</c:v>
                </c:pt>
                <c:pt idx="110">
                  <c:v>0.57300180435806514</c:v>
                </c:pt>
                <c:pt idx="111">
                  <c:v>0.57126816773671907</c:v>
                </c:pt>
                <c:pt idx="112">
                  <c:v>0.56934658705888963</c:v>
                </c:pt>
                <c:pt idx="113">
                  <c:v>0.56695675920774058</c:v>
                </c:pt>
                <c:pt idx="114">
                  <c:v>0.56401740044361015</c:v>
                </c:pt>
                <c:pt idx="115">
                  <c:v>0.56081105830779965</c:v>
                </c:pt>
                <c:pt idx="116">
                  <c:v>0.55724470277790339</c:v>
                </c:pt>
                <c:pt idx="117">
                  <c:v>0.55316087294927563</c:v>
                </c:pt>
                <c:pt idx="118">
                  <c:v>0.548758660384286</c:v>
                </c:pt>
                <c:pt idx="119">
                  <c:v>0.54409869581454262</c:v>
                </c:pt>
                <c:pt idx="120">
                  <c:v>0.53896486196641658</c:v>
                </c:pt>
                <c:pt idx="121">
                  <c:v>0.53350891581989934</c:v>
                </c:pt>
                <c:pt idx="122">
                  <c:v>0.52786878072554</c:v>
                </c:pt>
                <c:pt idx="123">
                  <c:v>0.52180778081357804</c:v>
                </c:pt>
                <c:pt idx="124">
                  <c:v>0.51546001828523547</c:v>
                </c:pt>
                <c:pt idx="125">
                  <c:v>0.50897628346970725</c:v>
                </c:pt>
                <c:pt idx="126">
                  <c:v>0.50213084824708831</c:v>
                </c:pt>
                <c:pt idx="127">
                  <c:v>0.49504698402081143</c:v>
                </c:pt>
                <c:pt idx="128">
                  <c:v>0.48787025683132934</c:v>
                </c:pt>
                <c:pt idx="129">
                  <c:v>0.48039375516641131</c:v>
                </c:pt>
                <c:pt idx="130">
                  <c:v>0.47277876677881275</c:v>
                </c:pt>
                <c:pt idx="131">
                  <c:v>0.46506380694803717</c:v>
                </c:pt>
                <c:pt idx="132">
                  <c:v>0.45714167643846559</c:v>
                </c:pt>
                <c:pt idx="133">
                  <c:v>0.44924187736119459</c:v>
                </c:pt>
                <c:pt idx="134">
                  <c:v>0.44122834432847508</c:v>
                </c:pt>
                <c:pt idx="135">
                  <c:v>0.43319334193780651</c:v>
                </c:pt>
                <c:pt idx="136">
                  <c:v>0.42520947603321985</c:v>
                </c:pt>
                <c:pt idx="137">
                  <c:v>0.4172466415702285</c:v>
                </c:pt>
                <c:pt idx="138">
                  <c:v>0.40946882772315935</c:v>
                </c:pt>
                <c:pt idx="139">
                  <c:v>0.40191107704935486</c:v>
                </c:pt>
                <c:pt idx="140">
                  <c:v>0.39445448014340312</c:v>
                </c:pt>
                <c:pt idx="141">
                  <c:v>0.38722368392715389</c:v>
                </c:pt>
                <c:pt idx="142">
                  <c:v>0.38140471975860607</c:v>
                </c:pt>
                <c:pt idx="143">
                  <c:v>0.37542169639645456</c:v>
                </c:pt>
                <c:pt idx="144">
                  <c:v>0.36932960418301125</c:v>
                </c:pt>
                <c:pt idx="145">
                  <c:v>0.36319845409775842</c:v>
                </c:pt>
                <c:pt idx="146">
                  <c:v>0.35691380244044402</c:v>
                </c:pt>
                <c:pt idx="147">
                  <c:v>0.35049577912859387</c:v>
                </c:pt>
                <c:pt idx="148">
                  <c:v>0.34413790496572833</c:v>
                </c:pt>
                <c:pt idx="149">
                  <c:v>0.33767706734033254</c:v>
                </c:pt>
                <c:pt idx="150">
                  <c:v>0.33251067666759843</c:v>
                </c:pt>
                <c:pt idx="151">
                  <c:v>0.32875882618030838</c:v>
                </c:pt>
                <c:pt idx="152">
                  <c:v>0.32465344395257517</c:v>
                </c:pt>
                <c:pt idx="153">
                  <c:v>0.32012953479881912</c:v>
                </c:pt>
                <c:pt idx="154">
                  <c:v>0.31533454248062232</c:v>
                </c:pt>
                <c:pt idx="155">
                  <c:v>0.31025027130957761</c:v>
                </c:pt>
                <c:pt idx="156">
                  <c:v>0.30507804336862554</c:v>
                </c:pt>
                <c:pt idx="157">
                  <c:v>0.30114541500948988</c:v>
                </c:pt>
                <c:pt idx="158">
                  <c:v>0.29723508814962685</c:v>
                </c:pt>
                <c:pt idx="159">
                  <c:v>0.29333516112201707</c:v>
                </c:pt>
                <c:pt idx="160">
                  <c:v>0.28946013575440427</c:v>
                </c:pt>
                <c:pt idx="161">
                  <c:v>0.28564795617986044</c:v>
                </c:pt>
                <c:pt idx="162">
                  <c:v>0.2818506711771448</c:v>
                </c:pt>
                <c:pt idx="163">
                  <c:v>0.27807352303123228</c:v>
                </c:pt>
                <c:pt idx="164">
                  <c:v>0.27436740679324967</c:v>
                </c:pt>
                <c:pt idx="165">
                  <c:v>0.27068000741676435</c:v>
                </c:pt>
                <c:pt idx="166">
                  <c:v>0.26701650255759185</c:v>
                </c:pt>
                <c:pt idx="167">
                  <c:v>0.26342256703435213</c:v>
                </c:pt>
                <c:pt idx="168">
                  <c:v>0.25985053124149632</c:v>
                </c:pt>
                <c:pt idx="169">
                  <c:v>0.25630845223661031</c:v>
                </c:pt>
                <c:pt idx="170">
                  <c:v>0.25283121582637375</c:v>
                </c:pt>
                <c:pt idx="171">
                  <c:v>0.24937846750476383</c:v>
                </c:pt>
                <c:pt idx="172">
                  <c:v>0.2461836544619545</c:v>
                </c:pt>
                <c:pt idx="173">
                  <c:v>0.24362551586276171</c:v>
                </c:pt>
                <c:pt idx="174">
                  <c:v>0.24105790873769731</c:v>
                </c:pt>
                <c:pt idx="175">
                  <c:v>0.23848327419990614</c:v>
                </c:pt>
                <c:pt idx="176">
                  <c:v>0.23590393272529891</c:v>
                </c:pt>
                <c:pt idx="177">
                  <c:v>0.23332208726193079</c:v>
                </c:pt>
                <c:pt idx="178">
                  <c:v>0.23074557279251201</c:v>
                </c:pt>
                <c:pt idx="179">
                  <c:v>0.22821212224081425</c:v>
                </c:pt>
                <c:pt idx="180">
                  <c:v>0.22568007026746761</c:v>
                </c:pt>
                <c:pt idx="181">
                  <c:v>0.22315124859783059</c:v>
                </c:pt>
                <c:pt idx="182">
                  <c:v>0.22062738669485638</c:v>
                </c:pt>
                <c:pt idx="183">
                  <c:v>0.21811011516511011</c:v>
                </c:pt>
                <c:pt idx="184">
                  <c:v>0.21560096916552096</c:v>
                </c:pt>
                <c:pt idx="185">
                  <c:v>0.21310139179732451</c:v>
                </c:pt>
                <c:pt idx="186">
                  <c:v>0.21061273747654791</c:v>
                </c:pt>
                <c:pt idx="187">
                  <c:v>0.2081362752712092</c:v>
                </c:pt>
                <c:pt idx="188">
                  <c:v>0.20567319219630298</c:v>
                </c:pt>
                <c:pt idx="189">
                  <c:v>0.20322459645929294</c:v>
                </c:pt>
                <c:pt idx="190">
                  <c:v>0.2007915206494994</c:v>
                </c:pt>
                <c:pt idx="191">
                  <c:v>0.19837492486597683</c:v>
                </c:pt>
                <c:pt idx="192">
                  <c:v>0.19597569977900561</c:v>
                </c:pt>
                <c:pt idx="193">
                  <c:v>0.19359466962125227</c:v>
                </c:pt>
                <c:pt idx="194">
                  <c:v>0.19123259510576601</c:v>
                </c:pt>
                <c:pt idx="195">
                  <c:v>0.18889017626746976</c:v>
                </c:pt>
                <c:pt idx="196">
                  <c:v>0.18656805522698774</c:v>
                </c:pt>
                <c:pt idx="197">
                  <c:v>0.18426681887475121</c:v>
                </c:pt>
                <c:pt idx="198">
                  <c:v>0.18198700147435984</c:v>
                </c:pt>
                <c:pt idx="199">
                  <c:v>0.17972908718514125</c:v>
                </c:pt>
                <c:pt idx="200">
                  <c:v>0.17749351250281731</c:v>
                </c:pt>
              </c:numCache>
            </c:numRef>
          </c:yVal>
        </c:ser>
        <c:ser>
          <c:idx val="3"/>
          <c:order val="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T=1.16'!$E$3:$E$203</c:f>
              <c:numCache>
                <c:formatCode>0.0000</c:formatCode>
                <c:ptCount val="201"/>
                <c:pt idx="0">
                  <c:v>3.0584830531501397</c:v>
                </c:pt>
                <c:pt idx="1">
                  <c:v>3.3016588329159382</c:v>
                </c:pt>
                <c:pt idx="2">
                  <c:v>6.2200837804030913</c:v>
                </c:pt>
                <c:pt idx="3">
                  <c:v>5.3053519469417685</c:v>
                </c:pt>
                <c:pt idx="4">
                  <c:v>5.6221570052704353</c:v>
                </c:pt>
                <c:pt idx="5">
                  <c:v>7.7475819182091605</c:v>
                </c:pt>
                <c:pt idx="6">
                  <c:v>10.73990635865063</c:v>
                </c:pt>
                <c:pt idx="7">
                  <c:v>11.86185019725697</c:v>
                </c:pt>
                <c:pt idx="8">
                  <c:v>11.56175837819743</c:v>
                </c:pt>
                <c:pt idx="9">
                  <c:v>12.801460309983014</c:v>
                </c:pt>
                <c:pt idx="10">
                  <c:v>10.683042561433863</c:v>
                </c:pt>
                <c:pt idx="11">
                  <c:v>6.880445540478707</c:v>
                </c:pt>
                <c:pt idx="12">
                  <c:v>6.9252549727917216</c:v>
                </c:pt>
                <c:pt idx="13">
                  <c:v>5.9107415112854955</c:v>
                </c:pt>
                <c:pt idx="14">
                  <c:v>5.0431719142112872</c:v>
                </c:pt>
                <c:pt idx="15">
                  <c:v>5.0390138613934159</c:v>
                </c:pt>
                <c:pt idx="16">
                  <c:v>5.6078273683697297</c:v>
                </c:pt>
                <c:pt idx="17">
                  <c:v>6.1530615788776055</c:v>
                </c:pt>
                <c:pt idx="18">
                  <c:v>6.1477515022558675</c:v>
                </c:pt>
                <c:pt idx="19">
                  <c:v>5.865402059056195</c:v>
                </c:pt>
                <c:pt idx="20">
                  <c:v>5.1982294085372329</c:v>
                </c:pt>
                <c:pt idx="21">
                  <c:v>4.2865853684921396</c:v>
                </c:pt>
                <c:pt idx="22">
                  <c:v>4.2032229348966759</c:v>
                </c:pt>
                <c:pt idx="23">
                  <c:v>4.5188120878256965</c:v>
                </c:pt>
                <c:pt idx="24">
                  <c:v>4.843905326320435</c:v>
                </c:pt>
                <c:pt idx="25">
                  <c:v>4.7471269320568075</c:v>
                </c:pt>
                <c:pt idx="26">
                  <c:v>4.2721199723404055</c:v>
                </c:pt>
                <c:pt idx="27">
                  <c:v>4.4349970938371364</c:v>
                </c:pt>
                <c:pt idx="28">
                  <c:v>4.8343858243978355</c:v>
                </c:pt>
                <c:pt idx="29">
                  <c:v>4.5303056208659065</c:v>
                </c:pt>
                <c:pt idx="30">
                  <c:v>4.0963296629670074</c:v>
                </c:pt>
                <c:pt idx="31">
                  <c:v>3.4899230631489142</c:v>
                </c:pt>
                <c:pt idx="32">
                  <c:v>3.2055642559752493</c:v>
                </c:pt>
                <c:pt idx="33">
                  <c:v>3.3198366591677648</c:v>
                </c:pt>
                <c:pt idx="34">
                  <c:v>3.4518662587940359</c:v>
                </c:pt>
                <c:pt idx="35">
                  <c:v>3.4186597858245977</c:v>
                </c:pt>
                <c:pt idx="36">
                  <c:v>3.1135186579790206</c:v>
                </c:pt>
                <c:pt idx="37">
                  <c:v>2.8659635081287047</c:v>
                </c:pt>
                <c:pt idx="38">
                  <c:v>2.9526077282798449</c:v>
                </c:pt>
                <c:pt idx="39">
                  <c:v>2.9456979658477542</c:v>
                </c:pt>
                <c:pt idx="40">
                  <c:v>2.8505612730269605</c:v>
                </c:pt>
                <c:pt idx="41">
                  <c:v>2.6738879283956152</c:v>
                </c:pt>
                <c:pt idx="42">
                  <c:v>2.4867916340256508</c:v>
                </c:pt>
                <c:pt idx="43">
                  <c:v>2.5979631789574031</c:v>
                </c:pt>
                <c:pt idx="44">
                  <c:v>2.6440792627686203</c:v>
                </c:pt>
                <c:pt idx="45">
                  <c:v>2.5191354797133387</c:v>
                </c:pt>
                <c:pt idx="46">
                  <c:v>2.4663945295313652</c:v>
                </c:pt>
                <c:pt idx="47">
                  <c:v>2.3849529767228383</c:v>
                </c:pt>
                <c:pt idx="48">
                  <c:v>2.2700641305914595</c:v>
                </c:pt>
                <c:pt idx="49">
                  <c:v>2.1285428831671647</c:v>
                </c:pt>
                <c:pt idx="50">
                  <c:v>2.0717429516249397</c:v>
                </c:pt>
                <c:pt idx="51">
                  <c:v>2.0722707538704195</c:v>
                </c:pt>
                <c:pt idx="52">
                  <c:v>2.0791801824923524</c:v>
                </c:pt>
                <c:pt idx="53">
                  <c:v>2.0877602024974546</c:v>
                </c:pt>
                <c:pt idx="54">
                  <c:v>2.0932827951317288</c:v>
                </c:pt>
                <c:pt idx="55">
                  <c:v>2.0898097314436743</c:v>
                </c:pt>
                <c:pt idx="56">
                  <c:v>2.0741260475980012</c:v>
                </c:pt>
                <c:pt idx="57">
                  <c:v>2.0444388306718628</c:v>
                </c:pt>
                <c:pt idx="58">
                  <c:v>2</c:v>
                </c:pt>
                <c:pt idx="59">
                  <c:v>1.9409746086431559</c:v>
                </c:pt>
                <c:pt idx="60">
                  <c:v>1.886456422796472</c:v>
                </c:pt>
                <c:pt idx="61">
                  <c:v>1.8644875584815539</c:v>
                </c:pt>
                <c:pt idx="62">
                  <c:v>1.8351804227292661</c:v>
                </c:pt>
                <c:pt idx="63">
                  <c:v>1.7991531577272479</c:v>
                </c:pt>
                <c:pt idx="64">
                  <c:v>1.7571358976433418</c:v>
                </c:pt>
                <c:pt idx="65">
                  <c:v>1.7098380349460749</c:v>
                </c:pt>
                <c:pt idx="66">
                  <c:v>1.6582842476279198</c:v>
                </c:pt>
                <c:pt idx="67">
                  <c:v>1.6038838345432764</c:v>
                </c:pt>
                <c:pt idx="68">
                  <c:v>1.5479039920655238</c:v>
                </c:pt>
                <c:pt idx="69">
                  <c:v>1.491957705704799</c:v>
                </c:pt>
                <c:pt idx="70">
                  <c:v>1.4469722905293283</c:v>
                </c:pt>
                <c:pt idx="71">
                  <c:v>1.4917671801028998</c:v>
                </c:pt>
                <c:pt idx="72">
                  <c:v>1.5244690166435544</c:v>
                </c:pt>
                <c:pt idx="73">
                  <c:v>1.5456676485923475</c:v>
                </c:pt>
                <c:pt idx="74">
                  <c:v>1.5541483191339343</c:v>
                </c:pt>
                <c:pt idx="75">
                  <c:v>1.5503371960627861</c:v>
                </c:pt>
                <c:pt idx="76">
                  <c:v>1.5348602628673418</c:v>
                </c:pt>
                <c:pt idx="77">
                  <c:v>1.5109594661976029</c:v>
                </c:pt>
                <c:pt idx="78">
                  <c:v>1.4795732197763538</c:v>
                </c:pt>
                <c:pt idx="79">
                  <c:v>1.4456273707188676</c:v>
                </c:pt>
                <c:pt idx="80">
                  <c:v>1.4126700234628795</c:v>
                </c:pt>
                <c:pt idx="81">
                  <c:v>1.3850662461130072</c:v>
                </c:pt>
                <c:pt idx="82">
                  <c:v>1.3788286197223176</c:v>
                </c:pt>
                <c:pt idx="83">
                  <c:v>1.3572339787658045</c:v>
                </c:pt>
                <c:pt idx="84">
                  <c:v>1.3193951744818082</c:v>
                </c:pt>
                <c:pt idx="85">
                  <c:v>1.2845487193487861</c:v>
                </c:pt>
                <c:pt idx="86">
                  <c:v>1.2567618239186167</c:v>
                </c:pt>
                <c:pt idx="87">
                  <c:v>1.2215956335432108</c:v>
                </c:pt>
                <c:pt idx="88">
                  <c:v>1.1819854644181034</c:v>
                </c:pt>
                <c:pt idx="89">
                  <c:v>1.1574990326890418</c:v>
                </c:pt>
                <c:pt idx="90">
                  <c:v>1.1439219795668851</c:v>
                </c:pt>
                <c:pt idx="91">
                  <c:v>1.1335247253228158</c:v>
                </c:pt>
                <c:pt idx="92">
                  <c:v>1.1173138559098095</c:v>
                </c:pt>
                <c:pt idx="93">
                  <c:v>1.0966287728433368</c:v>
                </c:pt>
                <c:pt idx="94">
                  <c:v>1.0721015024586789</c:v>
                </c:pt>
                <c:pt idx="95">
                  <c:v>1.0439861908491612</c:v>
                </c:pt>
                <c:pt idx="96">
                  <c:v>1.0128092877653507</c:v>
                </c:pt>
                <c:pt idx="97">
                  <c:v>0.97952404639920365</c:v>
                </c:pt>
                <c:pt idx="98">
                  <c:v>0.94505308589858283</c:v>
                </c:pt>
                <c:pt idx="99">
                  <c:v>0.9098247980844929</c:v>
                </c:pt>
                <c:pt idx="100">
                  <c:v>0.87379645832066499</c:v>
                </c:pt>
                <c:pt idx="101">
                  <c:v>0.83687422577455783</c:v>
                </c:pt>
                <c:pt idx="102">
                  <c:v>0.79928736620789831</c:v>
                </c:pt>
                <c:pt idx="103">
                  <c:v>0.76629232972982619</c:v>
                </c:pt>
                <c:pt idx="104">
                  <c:v>0.73761220692870133</c:v>
                </c:pt>
                <c:pt idx="105">
                  <c:v>0.70972392811386964</c:v>
                </c:pt>
                <c:pt idx="106">
                  <c:v>0.68283452853777493</c:v>
                </c:pt>
                <c:pt idx="107">
                  <c:v>0.65726736000672237</c:v>
                </c:pt>
                <c:pt idx="108">
                  <c:v>0.63387618653513389</c:v>
                </c:pt>
                <c:pt idx="109">
                  <c:v>0.6136702629180758</c:v>
                </c:pt>
                <c:pt idx="110">
                  <c:v>0.59470958919379069</c:v>
                </c:pt>
                <c:pt idx="111">
                  <c:v>0.57662611858547863</c:v>
                </c:pt>
                <c:pt idx="112">
                  <c:v>0.55895921083020561</c:v>
                </c:pt>
                <c:pt idx="113">
                  <c:v>0.54564626209336065</c:v>
                </c:pt>
                <c:pt idx="114">
                  <c:v>0.53297984072511784</c:v>
                </c:pt>
                <c:pt idx="115">
                  <c:v>0.52062954754422863</c:v>
                </c:pt>
                <c:pt idx="116">
                  <c:v>0.51616301532161057</c:v>
                </c:pt>
                <c:pt idx="117">
                  <c:v>0.51330170022141919</c:v>
                </c:pt>
                <c:pt idx="118">
                  <c:v>0.50717584824986262</c:v>
                </c:pt>
                <c:pt idx="119">
                  <c:v>0.4991403890019373</c:v>
                </c:pt>
                <c:pt idx="120">
                  <c:v>0.48844151456705631</c:v>
                </c:pt>
                <c:pt idx="121">
                  <c:v>0.47557911853461032</c:v>
                </c:pt>
                <c:pt idx="122">
                  <c:v>0.46569121896323823</c:v>
                </c:pt>
                <c:pt idx="123">
                  <c:v>0.46483709750768692</c:v>
                </c:pt>
                <c:pt idx="124">
                  <c:v>0.4610579708243705</c:v>
                </c:pt>
                <c:pt idx="125">
                  <c:v>0.45563486235828837</c:v>
                </c:pt>
                <c:pt idx="126">
                  <c:v>0.45686179057707282</c:v>
                </c:pt>
                <c:pt idx="127">
                  <c:v>0.45685593521293205</c:v>
                </c:pt>
                <c:pt idx="128">
                  <c:v>0.45509915376549576</c:v>
                </c:pt>
                <c:pt idx="129">
                  <c:v>0.45154890149022031</c:v>
                </c:pt>
                <c:pt idx="130">
                  <c:v>0.44651021824149228</c:v>
                </c:pt>
                <c:pt idx="131">
                  <c:v>0.44040327820107106</c:v>
                </c:pt>
                <c:pt idx="132">
                  <c:v>0.43367735932613655</c:v>
                </c:pt>
                <c:pt idx="133">
                  <c:v>0.42670670452041087</c:v>
                </c:pt>
                <c:pt idx="134">
                  <c:v>0.41990349613777062</c:v>
                </c:pt>
                <c:pt idx="135">
                  <c:v>0.41353985444988828</c:v>
                </c:pt>
                <c:pt idx="136">
                  <c:v>0.40786384135471476</c:v>
                </c:pt>
                <c:pt idx="137">
                  <c:v>0.40315551634741831</c:v>
                </c:pt>
                <c:pt idx="138">
                  <c:v>0.39952146166794528</c:v>
                </c:pt>
                <c:pt idx="139">
                  <c:v>0.39714016690280396</c:v>
                </c:pt>
                <c:pt idx="140">
                  <c:v>0.39603025351159415</c:v>
                </c:pt>
                <c:pt idx="141">
                  <c:v>0.39621752617099598</c:v>
                </c:pt>
                <c:pt idx="142">
                  <c:v>0.39763383148674597</c:v>
                </c:pt>
                <c:pt idx="143">
                  <c:v>0.40019171139640131</c:v>
                </c:pt>
                <c:pt idx="144">
                  <c:v>0.40371045545145284</c:v>
                </c:pt>
                <c:pt idx="145">
                  <c:v>0.40809183397213705</c:v>
                </c:pt>
                <c:pt idx="146">
                  <c:v>0.41310736477597182</c:v>
                </c:pt>
                <c:pt idx="147">
                  <c:v>0.41863523810853148</c:v>
                </c:pt>
                <c:pt idx="148">
                  <c:v>0.42441006800208442</c:v>
                </c:pt>
                <c:pt idx="149">
                  <c:v>0.43033515081198126</c:v>
                </c:pt>
                <c:pt idx="150">
                  <c:v>0.43619493720187874</c:v>
                </c:pt>
                <c:pt idx="151">
                  <c:v>0.44177807582474887</c:v>
                </c:pt>
                <c:pt idx="152">
                  <c:v>0.44691639686086854</c:v>
                </c:pt>
                <c:pt idx="153">
                  <c:v>0.45148544803390733</c:v>
                </c:pt>
                <c:pt idx="154">
                  <c:v>0.45539715333578484</c:v>
                </c:pt>
                <c:pt idx="155">
                  <c:v>0.45857499380053923</c:v>
                </c:pt>
                <c:pt idx="156">
                  <c:v>0.46110044589564148</c:v>
                </c:pt>
                <c:pt idx="157">
                  <c:v>0.46290159521423097</c:v>
                </c:pt>
                <c:pt idx="158">
                  <c:v>0.46413217910864563</c:v>
                </c:pt>
                <c:pt idx="159">
                  <c:v>0.46696894460231531</c:v>
                </c:pt>
                <c:pt idx="160">
                  <c:v>0.47265774843133807</c:v>
                </c:pt>
                <c:pt idx="161">
                  <c:v>0.4779228770214658</c:v>
                </c:pt>
                <c:pt idx="162">
                  <c:v>0.48265216021903418</c:v>
                </c:pt>
                <c:pt idx="163">
                  <c:v>0.48659999199992754</c:v>
                </c:pt>
                <c:pt idx="164">
                  <c:v>0.48962307824692936</c:v>
                </c:pt>
                <c:pt idx="165">
                  <c:v>0.49167834741263683</c:v>
                </c:pt>
                <c:pt idx="166">
                  <c:v>0.49276697815042964</c:v>
                </c:pt>
                <c:pt idx="167">
                  <c:v>0.49305287253761254</c:v>
                </c:pt>
                <c:pt idx="168">
                  <c:v>0.49376145847848069</c:v>
                </c:pt>
                <c:pt idx="169">
                  <c:v>0.49384175420352944</c:v>
                </c:pt>
                <c:pt idx="170">
                  <c:v>0.49315802593288893</c:v>
                </c:pt>
                <c:pt idx="171">
                  <c:v>0.49159684367637485</c:v>
                </c:pt>
                <c:pt idx="172">
                  <c:v>0.49002235873537792</c:v>
                </c:pt>
                <c:pt idx="173">
                  <c:v>0.48945255315647435</c:v>
                </c:pt>
                <c:pt idx="174">
                  <c:v>0.48821846492943644</c:v>
                </c:pt>
                <c:pt idx="175">
                  <c:v>0.48676665329241242</c:v>
                </c:pt>
                <c:pt idx="176">
                  <c:v>0.48513853505298682</c:v>
                </c:pt>
                <c:pt idx="177">
                  <c:v>0.48277019822017031</c:v>
                </c:pt>
                <c:pt idx="178">
                  <c:v>0.47963430658772077</c:v>
                </c:pt>
                <c:pt idx="179">
                  <c:v>0.47593517664153573</c:v>
                </c:pt>
                <c:pt idx="180">
                  <c:v>0.47175507996318489</c:v>
                </c:pt>
                <c:pt idx="181">
                  <c:v>0.46717369522297836</c:v>
                </c:pt>
                <c:pt idx="182">
                  <c:v>0.46283820781200652</c:v>
                </c:pt>
                <c:pt idx="183">
                  <c:v>0.45816813453760408</c:v>
                </c:pt>
                <c:pt idx="184">
                  <c:v>0.45280092992208543</c:v>
                </c:pt>
                <c:pt idx="185">
                  <c:v>0.44673031355927906</c:v>
                </c:pt>
                <c:pt idx="186">
                  <c:v>0.44002032970445898</c:v>
                </c:pt>
                <c:pt idx="187">
                  <c:v>0.43289258356666666</c:v>
                </c:pt>
                <c:pt idx="188">
                  <c:v>0.42674093023364862</c:v>
                </c:pt>
                <c:pt idx="189">
                  <c:v>0.42045239622025393</c:v>
                </c:pt>
                <c:pt idx="190">
                  <c:v>0.41363516345106244</c:v>
                </c:pt>
                <c:pt idx="191">
                  <c:v>0.40632320350298451</c:v>
                </c:pt>
                <c:pt idx="192">
                  <c:v>0.39854137162627395</c:v>
                </c:pt>
                <c:pt idx="193">
                  <c:v>0.3903593565725838</c:v>
                </c:pt>
                <c:pt idx="194">
                  <c:v>0.38189839005005055</c:v>
                </c:pt>
                <c:pt idx="195">
                  <c:v>0.37348009930332288</c:v>
                </c:pt>
                <c:pt idx="196">
                  <c:v>0.36519613971804882</c:v>
                </c:pt>
                <c:pt idx="197">
                  <c:v>0.35688857305126909</c:v>
                </c:pt>
                <c:pt idx="198">
                  <c:v>0.34841645146974726</c:v>
                </c:pt>
                <c:pt idx="199">
                  <c:v>0.33974888200228986</c:v>
                </c:pt>
                <c:pt idx="200">
                  <c:v>0.33095310769217856</c:v>
                </c:pt>
              </c:numCache>
            </c:numRef>
          </c:yVal>
        </c:ser>
        <c:ser>
          <c:idx val="4"/>
          <c:order val="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T=1.16'!$F$3:$F$203</c:f>
              <c:numCache>
                <c:formatCode>0.0000</c:formatCode>
                <c:ptCount val="201"/>
                <c:pt idx="0">
                  <c:v>1.4623430177402332</c:v>
                </c:pt>
                <c:pt idx="1">
                  <c:v>1.5238261179059351</c:v>
                </c:pt>
                <c:pt idx="2">
                  <c:v>1.9486095579224578</c:v>
                </c:pt>
                <c:pt idx="3">
                  <c:v>2.5302810941179872</c:v>
                </c:pt>
                <c:pt idx="4">
                  <c:v>2.9692367557901411</c:v>
                </c:pt>
                <c:pt idx="5">
                  <c:v>3.2678884627315212</c:v>
                </c:pt>
                <c:pt idx="6">
                  <c:v>3.9045145231206755</c:v>
                </c:pt>
                <c:pt idx="7">
                  <c:v>4.5089237865008744</c:v>
                </c:pt>
                <c:pt idx="8">
                  <c:v>5.3836792078756979</c:v>
                </c:pt>
                <c:pt idx="9">
                  <c:v>3.5330778824849682</c:v>
                </c:pt>
                <c:pt idx="10">
                  <c:v>3.2043795268574771</c:v>
                </c:pt>
                <c:pt idx="11">
                  <c:v>3.2437295926555798</c:v>
                </c:pt>
                <c:pt idx="12">
                  <c:v>3.5900643876394076</c:v>
                </c:pt>
                <c:pt idx="13">
                  <c:v>4.2468412207245034</c:v>
                </c:pt>
                <c:pt idx="14">
                  <c:v>5.0767384188744824</c:v>
                </c:pt>
                <c:pt idx="15">
                  <c:v>4.9631257778010696</c:v>
                </c:pt>
                <c:pt idx="16">
                  <c:v>4.2855939393345528</c:v>
                </c:pt>
                <c:pt idx="17">
                  <c:v>3.4961409556019993</c:v>
                </c:pt>
                <c:pt idx="18">
                  <c:v>3.8642687000684921</c:v>
                </c:pt>
                <c:pt idx="19">
                  <c:v>3.8608096057563532</c:v>
                </c:pt>
                <c:pt idx="20">
                  <c:v>3.7784133540797407</c:v>
                </c:pt>
                <c:pt idx="21">
                  <c:v>4.3540363086028355</c:v>
                </c:pt>
                <c:pt idx="22">
                  <c:v>4.5712756130036531</c:v>
                </c:pt>
                <c:pt idx="23">
                  <c:v>4.7911422555083973</c:v>
                </c:pt>
                <c:pt idx="24">
                  <c:v>5.0236155864498295</c:v>
                </c:pt>
                <c:pt idx="25">
                  <c:v>5.2459628281910176</c:v>
                </c:pt>
                <c:pt idx="26">
                  <c:v>5.3379873627532355</c:v>
                </c:pt>
                <c:pt idx="27">
                  <c:v>4.9818262485074545</c:v>
                </c:pt>
                <c:pt idx="28">
                  <c:v>4.3544859364684738</c:v>
                </c:pt>
                <c:pt idx="29">
                  <c:v>3.7513751803740267</c:v>
                </c:pt>
                <c:pt idx="30">
                  <c:v>3.3306828889012863</c:v>
                </c:pt>
                <c:pt idx="31">
                  <c:v>3.0678394421031672</c:v>
                </c:pt>
                <c:pt idx="32">
                  <c:v>2.8477362285243051</c:v>
                </c:pt>
                <c:pt idx="33">
                  <c:v>2.5825686972623982</c:v>
                </c:pt>
                <c:pt idx="34">
                  <c:v>2.2746397725333956</c:v>
                </c:pt>
                <c:pt idx="35">
                  <c:v>1.9524472657872392</c:v>
                </c:pt>
                <c:pt idx="36">
                  <c:v>1.6643085213084639</c:v>
                </c:pt>
                <c:pt idx="37">
                  <c:v>1.4789743331278318</c:v>
                </c:pt>
                <c:pt idx="38">
                  <c:v>1.4304263280711538</c:v>
                </c:pt>
                <c:pt idx="39">
                  <c:v>1.4897149196550412</c:v>
                </c:pt>
                <c:pt idx="40">
                  <c:v>1.5882362342135301</c:v>
                </c:pt>
                <c:pt idx="41">
                  <c:v>1.6614677280536641</c:v>
                </c:pt>
                <c:pt idx="42">
                  <c:v>1.6714199489526917</c:v>
                </c:pt>
                <c:pt idx="43">
                  <c:v>1.6145426439344659</c:v>
                </c:pt>
                <c:pt idx="44">
                  <c:v>1.4973338492280579</c:v>
                </c:pt>
                <c:pt idx="45">
                  <c:v>1.3757209229406915</c:v>
                </c:pt>
                <c:pt idx="46">
                  <c:v>1.3497656809999894</c:v>
                </c:pt>
                <c:pt idx="47">
                  <c:v>1.2804329313103961</c:v>
                </c:pt>
                <c:pt idx="48">
                  <c:v>1.2998664268169</c:v>
                </c:pt>
                <c:pt idx="49">
                  <c:v>1.4374880781566395</c:v>
                </c:pt>
                <c:pt idx="50">
                  <c:v>1.5290319325146504</c:v>
                </c:pt>
                <c:pt idx="51">
                  <c:v>1.5986657330725993</c:v>
                </c:pt>
                <c:pt idx="52">
                  <c:v>1.6672036590640276</c:v>
                </c:pt>
                <c:pt idx="53">
                  <c:v>1.7867522955313391</c:v>
                </c:pt>
                <c:pt idx="54">
                  <c:v>1.942216477609304</c:v>
                </c:pt>
                <c:pt idx="55">
                  <c:v>2.0617108484171656</c:v>
                </c:pt>
                <c:pt idx="56">
                  <c:v>2.1226629979236225</c:v>
                </c:pt>
                <c:pt idx="57">
                  <c:v>2.1058741934943033</c:v>
                </c:pt>
                <c:pt idx="58">
                  <c:v>2</c:v>
                </c:pt>
                <c:pt idx="59">
                  <c:v>1.815969629037995</c:v>
                </c:pt>
                <c:pt idx="60">
                  <c:v>1.7270693826432304</c:v>
                </c:pt>
                <c:pt idx="61">
                  <c:v>1.5684507450787961</c:v>
                </c:pt>
                <c:pt idx="62">
                  <c:v>1.3803791228288829</c:v>
                </c:pt>
                <c:pt idx="63">
                  <c:v>1.1976063424847077</c:v>
                </c:pt>
                <c:pt idx="64">
                  <c:v>1.1824930636623661</c:v>
                </c:pt>
                <c:pt idx="65">
                  <c:v>1.1718456417806327</c:v>
                </c:pt>
                <c:pt idx="66">
                  <c:v>1.1581506986289185</c:v>
                </c:pt>
                <c:pt idx="67">
                  <c:v>1.1423406254515136</c:v>
                </c:pt>
                <c:pt idx="68">
                  <c:v>1.1246899190247561</c:v>
                </c:pt>
                <c:pt idx="69">
                  <c:v>1.1058879848247574</c:v>
                </c:pt>
                <c:pt idx="70">
                  <c:v>1.089324033575453</c:v>
                </c:pt>
                <c:pt idx="71">
                  <c:v>1.0732769068902761</c:v>
                </c:pt>
                <c:pt idx="72">
                  <c:v>1.0562070471610001</c:v>
                </c:pt>
                <c:pt idx="73">
                  <c:v>1.0380581135468954</c:v>
                </c:pt>
                <c:pt idx="74">
                  <c:v>1.0194426585316199</c:v>
                </c:pt>
                <c:pt idx="75">
                  <c:v>1.0006948903588291</c:v>
                </c:pt>
                <c:pt idx="76">
                  <c:v>0.98144773816279829</c:v>
                </c:pt>
                <c:pt idx="77">
                  <c:v>0.96300110125224458</c:v>
                </c:pt>
                <c:pt idx="78">
                  <c:v>0.94441652894031736</c:v>
                </c:pt>
                <c:pt idx="79">
                  <c:v>0.92672938833305962</c:v>
                </c:pt>
                <c:pt idx="80">
                  <c:v>0.90958537686403418</c:v>
                </c:pt>
                <c:pt idx="81">
                  <c:v>0.89293157767234721</c:v>
                </c:pt>
                <c:pt idx="82">
                  <c:v>0.87758359712816292</c:v>
                </c:pt>
                <c:pt idx="83">
                  <c:v>0.86270630244095514</c:v>
                </c:pt>
                <c:pt idx="84">
                  <c:v>0.86791867801942324</c:v>
                </c:pt>
                <c:pt idx="85">
                  <c:v>0.87730511439622394</c:v>
                </c:pt>
                <c:pt idx="86">
                  <c:v>0.88464482032660041</c:v>
                </c:pt>
                <c:pt idx="87">
                  <c:v>0.88981484153213308</c:v>
                </c:pt>
                <c:pt idx="88">
                  <c:v>0.89352568941336752</c:v>
                </c:pt>
                <c:pt idx="89">
                  <c:v>0.89543447548193456</c:v>
                </c:pt>
                <c:pt idx="90">
                  <c:v>0.89554454047133936</c:v>
                </c:pt>
                <c:pt idx="91">
                  <c:v>0.89444761294726127</c:v>
                </c:pt>
                <c:pt idx="92">
                  <c:v>0.89217664363948312</c:v>
                </c:pt>
                <c:pt idx="93">
                  <c:v>0.88900722721091852</c:v>
                </c:pt>
                <c:pt idx="94">
                  <c:v>0.88523870574199026</c:v>
                </c:pt>
                <c:pt idx="95">
                  <c:v>0.88035118171137028</c:v>
                </c:pt>
                <c:pt idx="96">
                  <c:v>0.87438394812113851</c:v>
                </c:pt>
                <c:pt idx="97">
                  <c:v>0.86722036193572849</c:v>
                </c:pt>
                <c:pt idx="98">
                  <c:v>0.85888420526086462</c:v>
                </c:pt>
                <c:pt idx="99">
                  <c:v>0.84955102847498065</c:v>
                </c:pt>
                <c:pt idx="100">
                  <c:v>0.83919984559316285</c:v>
                </c:pt>
                <c:pt idx="101">
                  <c:v>0.82773934819655925</c:v>
                </c:pt>
                <c:pt idx="102">
                  <c:v>0.81524112141804561</c:v>
                </c:pt>
                <c:pt idx="103">
                  <c:v>0.81166106342610878</c:v>
                </c:pt>
                <c:pt idx="104">
                  <c:v>0.81118132585609859</c:v>
                </c:pt>
                <c:pt idx="105">
                  <c:v>0.81043952196115432</c:v>
                </c:pt>
                <c:pt idx="106">
                  <c:v>0.80897869141655765</c:v>
                </c:pt>
                <c:pt idx="107">
                  <c:v>0.80705592840352158</c:v>
                </c:pt>
                <c:pt idx="108">
                  <c:v>0.80462066605478311</c:v>
                </c:pt>
                <c:pt idx="109">
                  <c:v>0.80152794941028527</c:v>
                </c:pt>
                <c:pt idx="110">
                  <c:v>0.79811416436320237</c:v>
                </c:pt>
                <c:pt idx="111">
                  <c:v>0.79388992587539531</c:v>
                </c:pt>
                <c:pt idx="112">
                  <c:v>0.78939894630617635</c:v>
                </c:pt>
                <c:pt idx="113">
                  <c:v>0.78410602521227557</c:v>
                </c:pt>
                <c:pt idx="114">
                  <c:v>0.77840645993024649</c:v>
                </c:pt>
                <c:pt idx="115">
                  <c:v>0.78229509547995102</c:v>
                </c:pt>
                <c:pt idx="116">
                  <c:v>0.7881367692121235</c:v>
                </c:pt>
                <c:pt idx="117">
                  <c:v>0.79254352851338361</c:v>
                </c:pt>
                <c:pt idx="118">
                  <c:v>0.79550735758211111</c:v>
                </c:pt>
                <c:pt idx="119">
                  <c:v>0.79719017860665276</c:v>
                </c:pt>
                <c:pt idx="120">
                  <c:v>0.79772645949780563</c:v>
                </c:pt>
                <c:pt idx="121">
                  <c:v>0.79709890591290156</c:v>
                </c:pt>
                <c:pt idx="122">
                  <c:v>0.79524690508295293</c:v>
                </c:pt>
                <c:pt idx="123">
                  <c:v>0.79221113926880482</c:v>
                </c:pt>
                <c:pt idx="124">
                  <c:v>0.78808677453219989</c:v>
                </c:pt>
                <c:pt idx="125">
                  <c:v>0.78290269572938498</c:v>
                </c:pt>
                <c:pt idx="126">
                  <c:v>0.77678287955634062</c:v>
                </c:pt>
                <c:pt idx="127">
                  <c:v>0.76968890138771062</c:v>
                </c:pt>
                <c:pt idx="128">
                  <c:v>0.76163828775365261</c:v>
                </c:pt>
                <c:pt idx="129">
                  <c:v>0.7527518052512121</c:v>
                </c:pt>
                <c:pt idx="130">
                  <c:v>0.74311485647847986</c:v>
                </c:pt>
                <c:pt idx="131">
                  <c:v>0.73275579533587876</c:v>
                </c:pt>
                <c:pt idx="132">
                  <c:v>0.72186011125156568</c:v>
                </c:pt>
                <c:pt idx="133">
                  <c:v>0.7102867754738017</c:v>
                </c:pt>
                <c:pt idx="134">
                  <c:v>0.69812369601474311</c:v>
                </c:pt>
                <c:pt idx="135">
                  <c:v>0.68553476686782211</c:v>
                </c:pt>
                <c:pt idx="136">
                  <c:v>0.67270611538142133</c:v>
                </c:pt>
                <c:pt idx="137">
                  <c:v>0.65985896971687064</c:v>
                </c:pt>
                <c:pt idx="138">
                  <c:v>0.64721183423171702</c:v>
                </c:pt>
                <c:pt idx="139">
                  <c:v>0.63462896997388041</c:v>
                </c:pt>
                <c:pt idx="140">
                  <c:v>0.62195887870165611</c:v>
                </c:pt>
                <c:pt idx="141">
                  <c:v>0.6092868826989587</c:v>
                </c:pt>
                <c:pt idx="142">
                  <c:v>0.59715109146662448</c:v>
                </c:pt>
                <c:pt idx="143">
                  <c:v>0.58513686433499557</c:v>
                </c:pt>
                <c:pt idx="144">
                  <c:v>0.57300548305069066</c:v>
                </c:pt>
                <c:pt idx="145">
                  <c:v>0.56071768038295855</c:v>
                </c:pt>
                <c:pt idx="146">
                  <c:v>0.54829220236150389</c:v>
                </c:pt>
                <c:pt idx="147">
                  <c:v>0.53573321165815035</c:v>
                </c:pt>
                <c:pt idx="148">
                  <c:v>0.52308188199186156</c:v>
                </c:pt>
                <c:pt idx="149">
                  <c:v>0.5108353812594425</c:v>
                </c:pt>
                <c:pt idx="150">
                  <c:v>0.49970434199084712</c:v>
                </c:pt>
                <c:pt idx="151">
                  <c:v>0.48942953368659037</c:v>
                </c:pt>
                <c:pt idx="152">
                  <c:v>0.47954028601764553</c:v>
                </c:pt>
                <c:pt idx="153">
                  <c:v>0.46969237175104744</c:v>
                </c:pt>
                <c:pt idx="154">
                  <c:v>0.45972696910595579</c:v>
                </c:pt>
                <c:pt idx="155">
                  <c:v>0.44961892971356948</c:v>
                </c:pt>
                <c:pt idx="156">
                  <c:v>0.43949462734802003</c:v>
                </c:pt>
                <c:pt idx="157">
                  <c:v>0.42928059020534926</c:v>
                </c:pt>
                <c:pt idx="158">
                  <c:v>0.42214754319110093</c:v>
                </c:pt>
                <c:pt idx="159">
                  <c:v>0.41629617360745808</c:v>
                </c:pt>
                <c:pt idx="160">
                  <c:v>0.41041430846454552</c:v>
                </c:pt>
                <c:pt idx="161">
                  <c:v>0.40443938094289938</c:v>
                </c:pt>
                <c:pt idx="162">
                  <c:v>0.39853156271448598</c:v>
                </c:pt>
                <c:pt idx="163">
                  <c:v>0.39256310486347523</c:v>
                </c:pt>
                <c:pt idx="164">
                  <c:v>0.38653548187392317</c:v>
                </c:pt>
                <c:pt idx="165">
                  <c:v>0.38059608077245655</c:v>
                </c:pt>
                <c:pt idx="166">
                  <c:v>0.37461931617053496</c:v>
                </c:pt>
                <c:pt idx="167">
                  <c:v>0.36861146684691348</c:v>
                </c:pt>
                <c:pt idx="168">
                  <c:v>0.36266111322786754</c:v>
                </c:pt>
                <c:pt idx="169">
                  <c:v>0.35673977603395585</c:v>
                </c:pt>
                <c:pt idx="170">
                  <c:v>0.350810330635551</c:v>
                </c:pt>
                <c:pt idx="171">
                  <c:v>0.34488159132952773</c:v>
                </c:pt>
                <c:pt idx="172">
                  <c:v>0.33903041112070226</c:v>
                </c:pt>
                <c:pt idx="173">
                  <c:v>0.33322624138339391</c:v>
                </c:pt>
                <c:pt idx="174">
                  <c:v>0.32743976467424818</c:v>
                </c:pt>
                <c:pt idx="175">
                  <c:v>0.32167769050004891</c:v>
                </c:pt>
                <c:pt idx="176">
                  <c:v>0.31641431207191756</c:v>
                </c:pt>
                <c:pt idx="177">
                  <c:v>0.31431416486735658</c:v>
                </c:pt>
                <c:pt idx="178">
                  <c:v>0.31152466537379309</c:v>
                </c:pt>
                <c:pt idx="179">
                  <c:v>0.30806844969763586</c:v>
                </c:pt>
                <c:pt idx="180">
                  <c:v>0.30417470907813982</c:v>
                </c:pt>
                <c:pt idx="181">
                  <c:v>0.29972801104475394</c:v>
                </c:pt>
                <c:pt idx="182">
                  <c:v>0.29465221407150177</c:v>
                </c:pt>
                <c:pt idx="183">
                  <c:v>0.28915693847633817</c:v>
                </c:pt>
                <c:pt idx="184">
                  <c:v>0.28710813455511774</c:v>
                </c:pt>
                <c:pt idx="185">
                  <c:v>0.28745987130122325</c:v>
                </c:pt>
                <c:pt idx="186">
                  <c:v>0.28706631225616647</c:v>
                </c:pt>
                <c:pt idx="187">
                  <c:v>0.28589883798744148</c:v>
                </c:pt>
                <c:pt idx="188">
                  <c:v>0.28414850680829051</c:v>
                </c:pt>
                <c:pt idx="189">
                  <c:v>0.28345009858997688</c:v>
                </c:pt>
                <c:pt idx="190">
                  <c:v>0.28235467865133845</c:v>
                </c:pt>
                <c:pt idx="191">
                  <c:v>0.28077288088399288</c:v>
                </c:pt>
                <c:pt idx="192">
                  <c:v>0.27856081547751732</c:v>
                </c:pt>
                <c:pt idx="193">
                  <c:v>0.27572300394138072</c:v>
                </c:pt>
                <c:pt idx="194">
                  <c:v>0.27234051010556842</c:v>
                </c:pt>
                <c:pt idx="195">
                  <c:v>0.26846324516183284</c:v>
                </c:pt>
                <c:pt idx="196">
                  <c:v>0.26399848682094434</c:v>
                </c:pt>
                <c:pt idx="197">
                  <c:v>0.25904206351259335</c:v>
                </c:pt>
                <c:pt idx="198">
                  <c:v>0.25362378918041101</c:v>
                </c:pt>
                <c:pt idx="199">
                  <c:v>0.24786987525563026</c:v>
                </c:pt>
                <c:pt idx="200">
                  <c:v>0.241867300628686</c:v>
                </c:pt>
              </c:numCache>
            </c:numRef>
          </c:yVal>
        </c:ser>
        <c:ser>
          <c:idx val="5"/>
          <c:order val="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T=1.16'!$G$3:$G$203</c:f>
              <c:numCache>
                <c:formatCode>0.0000</c:formatCode>
                <c:ptCount val="201"/>
                <c:pt idx="0">
                  <c:v>1.0110418956862759</c:v>
                </c:pt>
                <c:pt idx="1">
                  <c:v>1.05667919633879</c:v>
                </c:pt>
                <c:pt idx="2">
                  <c:v>1.25431087919463</c:v>
                </c:pt>
                <c:pt idx="3">
                  <c:v>1.7055897741408632</c:v>
                </c:pt>
                <c:pt idx="4">
                  <c:v>2.8138394814383263</c:v>
                </c:pt>
                <c:pt idx="5">
                  <c:v>2.9194972601370193</c:v>
                </c:pt>
                <c:pt idx="6">
                  <c:v>2.3209005300307037</c:v>
                </c:pt>
                <c:pt idx="7">
                  <c:v>2.3128254147532945</c:v>
                </c:pt>
                <c:pt idx="8">
                  <c:v>3.0474153024389259</c:v>
                </c:pt>
                <c:pt idx="9">
                  <c:v>3.2820251398518199</c:v>
                </c:pt>
                <c:pt idx="10">
                  <c:v>3.0915972783057812</c:v>
                </c:pt>
                <c:pt idx="11">
                  <c:v>2.3080925262834131</c:v>
                </c:pt>
                <c:pt idx="12">
                  <c:v>1.7053643790498214</c:v>
                </c:pt>
                <c:pt idx="13">
                  <c:v>1.528120715948488</c:v>
                </c:pt>
                <c:pt idx="14">
                  <c:v>1.4945410827691075</c:v>
                </c:pt>
                <c:pt idx="15">
                  <c:v>1.5918684130517085</c:v>
                </c:pt>
                <c:pt idx="16">
                  <c:v>1.6507086037312981</c:v>
                </c:pt>
                <c:pt idx="17">
                  <c:v>1.7324017956224436</c:v>
                </c:pt>
                <c:pt idx="18">
                  <c:v>1.9273662892983492</c:v>
                </c:pt>
                <c:pt idx="19">
                  <c:v>1.9462885357392581</c:v>
                </c:pt>
                <c:pt idx="20">
                  <c:v>1.8426172733519162</c:v>
                </c:pt>
                <c:pt idx="21">
                  <c:v>1.8569543662890766</c:v>
                </c:pt>
                <c:pt idx="22">
                  <c:v>1.7753766390938679</c:v>
                </c:pt>
                <c:pt idx="23">
                  <c:v>1.6575620351856002</c:v>
                </c:pt>
                <c:pt idx="24">
                  <c:v>1.6106913385693886</c:v>
                </c:pt>
                <c:pt idx="25">
                  <c:v>1.6726875685606704</c:v>
                </c:pt>
                <c:pt idx="26">
                  <c:v>1.7721591661561393</c:v>
                </c:pt>
                <c:pt idx="27">
                  <c:v>1.8315374997091056</c:v>
                </c:pt>
                <c:pt idx="28">
                  <c:v>1.8422561436255629</c:v>
                </c:pt>
                <c:pt idx="29">
                  <c:v>1.8176135961020818</c:v>
                </c:pt>
                <c:pt idx="30">
                  <c:v>1.8398618918418177</c:v>
                </c:pt>
                <c:pt idx="31">
                  <c:v>1.9747592949273041</c:v>
                </c:pt>
                <c:pt idx="32">
                  <c:v>2.2807152066398992</c:v>
                </c:pt>
                <c:pt idx="33">
                  <c:v>2.3513758939426737</c:v>
                </c:pt>
                <c:pt idx="34">
                  <c:v>2.2047374693763069</c:v>
                </c:pt>
                <c:pt idx="35">
                  <c:v>2.0073208834173442</c:v>
                </c:pt>
                <c:pt idx="36">
                  <c:v>2.0159794692838169</c:v>
                </c:pt>
                <c:pt idx="37">
                  <c:v>2.0121873980792477</c:v>
                </c:pt>
                <c:pt idx="38">
                  <c:v>1.9980513129459121</c:v>
                </c:pt>
                <c:pt idx="39">
                  <c:v>1.9781414897834222</c:v>
                </c:pt>
                <c:pt idx="40">
                  <c:v>1.9521802639209096</c:v>
                </c:pt>
                <c:pt idx="41">
                  <c:v>1.9228424483670825</c:v>
                </c:pt>
                <c:pt idx="42">
                  <c:v>1.8935388184758066</c:v>
                </c:pt>
                <c:pt idx="43">
                  <c:v>1.8659128092206341</c:v>
                </c:pt>
                <c:pt idx="44">
                  <c:v>1.8409634071320518</c:v>
                </c:pt>
                <c:pt idx="45">
                  <c:v>1.8198111373423922</c:v>
                </c:pt>
                <c:pt idx="46">
                  <c:v>1.8025961810107225</c:v>
                </c:pt>
                <c:pt idx="47">
                  <c:v>1.7887372284675029</c:v>
                </c:pt>
                <c:pt idx="48">
                  <c:v>1.7783222836855159</c:v>
                </c:pt>
                <c:pt idx="49">
                  <c:v>1.7693972020039459</c:v>
                </c:pt>
                <c:pt idx="50">
                  <c:v>1.7578927733690857</c:v>
                </c:pt>
                <c:pt idx="51">
                  <c:v>1.7426697234796458</c:v>
                </c:pt>
                <c:pt idx="52">
                  <c:v>1.7233677077568659</c:v>
                </c:pt>
                <c:pt idx="53">
                  <c:v>1.7004001982741845</c:v>
                </c:pt>
                <c:pt idx="54">
                  <c:v>1.6746183095638973</c:v>
                </c:pt>
                <c:pt idx="55">
                  <c:v>1.6720408756522627</c:v>
                </c:pt>
                <c:pt idx="56">
                  <c:v>1.7837374401609618</c:v>
                </c:pt>
                <c:pt idx="57">
                  <c:v>1.9061702435005723</c:v>
                </c:pt>
                <c:pt idx="58">
                  <c:v>2</c:v>
                </c:pt>
                <c:pt idx="59">
                  <c:v>2.0638629182295007</c:v>
                </c:pt>
                <c:pt idx="60">
                  <c:v>2.0981027970719852</c:v>
                </c:pt>
                <c:pt idx="61">
                  <c:v>2.109487844584629</c:v>
                </c:pt>
                <c:pt idx="62">
                  <c:v>2.108172846059976</c:v>
                </c:pt>
                <c:pt idx="63">
                  <c:v>2.0800681496292839</c:v>
                </c:pt>
                <c:pt idx="64">
                  <c:v>2.0253217428630674</c:v>
                </c:pt>
                <c:pt idx="65">
                  <c:v>1.9493442315219283</c:v>
                </c:pt>
                <c:pt idx="66">
                  <c:v>1.8626381676138761</c:v>
                </c:pt>
                <c:pt idx="67">
                  <c:v>1.7694458082224558</c:v>
                </c:pt>
                <c:pt idx="68">
                  <c:v>1.6689994955777079</c:v>
                </c:pt>
                <c:pt idx="69">
                  <c:v>1.5674549394012043</c:v>
                </c:pt>
                <c:pt idx="70">
                  <c:v>1.4812618638391006</c:v>
                </c:pt>
                <c:pt idx="71">
                  <c:v>1.4469603455531654</c:v>
                </c:pt>
                <c:pt idx="72">
                  <c:v>1.4118231055751012</c:v>
                </c:pt>
                <c:pt idx="73">
                  <c:v>1.3768391289729101</c:v>
                </c:pt>
                <c:pt idx="74">
                  <c:v>1.3429484594388161</c:v>
                </c:pt>
                <c:pt idx="75">
                  <c:v>1.3101593452154019</c:v>
                </c:pt>
                <c:pt idx="76">
                  <c:v>1.2798277168003096</c:v>
                </c:pt>
                <c:pt idx="77">
                  <c:v>1.2535406641146638</c:v>
                </c:pt>
                <c:pt idx="78">
                  <c:v>1.2284532528335299</c:v>
                </c:pt>
                <c:pt idx="79">
                  <c:v>1.2026796311285819</c:v>
                </c:pt>
                <c:pt idx="80">
                  <c:v>1.1760494283285987</c:v>
                </c:pt>
                <c:pt idx="81">
                  <c:v>1.1488008904321398</c:v>
                </c:pt>
                <c:pt idx="82">
                  <c:v>1.1214581483307904</c:v>
                </c:pt>
                <c:pt idx="83">
                  <c:v>1.1027970049974081</c:v>
                </c:pt>
                <c:pt idx="84">
                  <c:v>1.088746061323042</c:v>
                </c:pt>
                <c:pt idx="85">
                  <c:v>1.0744954716723021</c:v>
                </c:pt>
                <c:pt idx="86">
                  <c:v>1.059976570136272</c:v>
                </c:pt>
                <c:pt idx="87">
                  <c:v>1.0452953963180918</c:v>
                </c:pt>
                <c:pt idx="88">
                  <c:v>1.0305269373608659</c:v>
                </c:pt>
                <c:pt idx="89">
                  <c:v>1.0157203482993284</c:v>
                </c:pt>
                <c:pt idx="90">
                  <c:v>1.0009054425502637</c:v>
                </c:pt>
                <c:pt idx="91">
                  <c:v>0.9860702088105926</c:v>
                </c:pt>
                <c:pt idx="92">
                  <c:v>0.97111637391399452</c:v>
                </c:pt>
                <c:pt idx="93">
                  <c:v>0.95595051201561665</c:v>
                </c:pt>
                <c:pt idx="94">
                  <c:v>0.94056005135458565</c:v>
                </c:pt>
                <c:pt idx="95">
                  <c:v>0.9246610452551427</c:v>
                </c:pt>
                <c:pt idx="96">
                  <c:v>0.90818004616029202</c:v>
                </c:pt>
                <c:pt idx="97">
                  <c:v>0.89144469853840846</c:v>
                </c:pt>
                <c:pt idx="98">
                  <c:v>0.87440477975750808</c:v>
                </c:pt>
                <c:pt idx="99">
                  <c:v>0.85710691151666318</c:v>
                </c:pt>
                <c:pt idx="100">
                  <c:v>0.83976586750262661</c:v>
                </c:pt>
                <c:pt idx="101">
                  <c:v>0.82253777227485181</c:v>
                </c:pt>
                <c:pt idx="102">
                  <c:v>0.80580574054822263</c:v>
                </c:pt>
                <c:pt idx="103">
                  <c:v>0.78937153754385914</c:v>
                </c:pt>
                <c:pt idx="104">
                  <c:v>0.7748755363727946</c:v>
                </c:pt>
                <c:pt idx="105">
                  <c:v>0.76686230742654571</c:v>
                </c:pt>
                <c:pt idx="106">
                  <c:v>0.76562299726552185</c:v>
                </c:pt>
                <c:pt idx="107">
                  <c:v>0.76847317458482911</c:v>
                </c:pt>
                <c:pt idx="108">
                  <c:v>0.76928620641756273</c:v>
                </c:pt>
                <c:pt idx="109">
                  <c:v>0.76782898823661683</c:v>
                </c:pt>
                <c:pt idx="110">
                  <c:v>0.76365445399316056</c:v>
                </c:pt>
                <c:pt idx="111">
                  <c:v>0.75694316997161959</c:v>
                </c:pt>
                <c:pt idx="112">
                  <c:v>0.74803242907028455</c:v>
                </c:pt>
                <c:pt idx="113">
                  <c:v>0.73932901099460435</c:v>
                </c:pt>
                <c:pt idx="114">
                  <c:v>0.73089780454239384</c:v>
                </c:pt>
                <c:pt idx="115">
                  <c:v>0.72079619323219868</c:v>
                </c:pt>
                <c:pt idx="116">
                  <c:v>0.70874115130680748</c:v>
                </c:pt>
                <c:pt idx="117">
                  <c:v>0.69482744333755664</c:v>
                </c:pt>
                <c:pt idx="118">
                  <c:v>0.67922917549783901</c:v>
                </c:pt>
                <c:pt idx="119">
                  <c:v>0.66219536269429491</c:v>
                </c:pt>
                <c:pt idx="120">
                  <c:v>0.64401004721988131</c:v>
                </c:pt>
                <c:pt idx="121">
                  <c:v>0.62495973639639923</c:v>
                </c:pt>
                <c:pt idx="122">
                  <c:v>0.60535413919896353</c:v>
                </c:pt>
                <c:pt idx="123">
                  <c:v>0.58584687507268152</c:v>
                </c:pt>
                <c:pt idx="124">
                  <c:v>0.5664418690091656</c:v>
                </c:pt>
                <c:pt idx="125">
                  <c:v>0.54708400813268054</c:v>
                </c:pt>
                <c:pt idx="126">
                  <c:v>0.52790407653548699</c:v>
                </c:pt>
                <c:pt idx="127">
                  <c:v>0.50926108302291373</c:v>
                </c:pt>
                <c:pt idx="128">
                  <c:v>0.49065051184007963</c:v>
                </c:pt>
                <c:pt idx="129">
                  <c:v>0.47194719180516681</c:v>
                </c:pt>
                <c:pt idx="130">
                  <c:v>0.45720250016109126</c:v>
                </c:pt>
                <c:pt idx="131">
                  <c:v>0.45092779045286813</c:v>
                </c:pt>
                <c:pt idx="132">
                  <c:v>0.44415635176331625</c:v>
                </c:pt>
                <c:pt idx="133">
                  <c:v>0.43685348788409212</c:v>
                </c:pt>
                <c:pt idx="134">
                  <c:v>0.42909136928758923</c:v>
                </c:pt>
                <c:pt idx="135">
                  <c:v>0.42097278056974929</c:v>
                </c:pt>
                <c:pt idx="136">
                  <c:v>0.41250393272562358</c:v>
                </c:pt>
                <c:pt idx="137">
                  <c:v>0.40376989949728692</c:v>
                </c:pt>
                <c:pt idx="138">
                  <c:v>0.39483880600342175</c:v>
                </c:pt>
                <c:pt idx="139">
                  <c:v>0.38566978412013608</c:v>
                </c:pt>
                <c:pt idx="140">
                  <c:v>0.37648356571330166</c:v>
                </c:pt>
                <c:pt idx="141">
                  <c:v>0.36711719995540376</c:v>
                </c:pt>
                <c:pt idx="142">
                  <c:v>0.35778868348896126</c:v>
                </c:pt>
                <c:pt idx="143">
                  <c:v>0.34842809751578785</c:v>
                </c:pt>
                <c:pt idx="144">
                  <c:v>0.33906466508010941</c:v>
                </c:pt>
                <c:pt idx="145">
                  <c:v>0.32983445099201492</c:v>
                </c:pt>
                <c:pt idx="146">
                  <c:v>0.32062492380190444</c:v>
                </c:pt>
                <c:pt idx="147">
                  <c:v>0.3115447655677433</c:v>
                </c:pt>
                <c:pt idx="148">
                  <c:v>0.302615246703832</c:v>
                </c:pt>
                <c:pt idx="149">
                  <c:v>0.29378611758993967</c:v>
                </c:pt>
                <c:pt idx="150">
                  <c:v>0.28509889775645997</c:v>
                </c:pt>
                <c:pt idx="151">
                  <c:v>0.27664819989406364</c:v>
                </c:pt>
                <c:pt idx="152">
                  <c:v>0.26835114922009834</c:v>
                </c:pt>
                <c:pt idx="153">
                  <c:v>0.2602242696919248</c:v>
                </c:pt>
                <c:pt idx="154">
                  <c:v>0.25228145220082243</c:v>
                </c:pt>
                <c:pt idx="155">
                  <c:v>0.2469951205553052</c:v>
                </c:pt>
                <c:pt idx="156">
                  <c:v>0.24209112817855619</c:v>
                </c:pt>
                <c:pt idx="157">
                  <c:v>0.23728616922628121</c:v>
                </c:pt>
                <c:pt idx="158">
                  <c:v>0.23258004729404747</c:v>
                </c:pt>
                <c:pt idx="159">
                  <c:v>0.2279948684347845</c:v>
                </c:pt>
                <c:pt idx="160">
                  <c:v>0.22351926726088214</c:v>
                </c:pt>
                <c:pt idx="161">
                  <c:v>0.2191382769916822</c:v>
                </c:pt>
                <c:pt idx="162">
                  <c:v>0.21485121977580071</c:v>
                </c:pt>
                <c:pt idx="163">
                  <c:v>0.21065728808645848</c:v>
                </c:pt>
                <c:pt idx="164">
                  <c:v>0.20655555817084678</c:v>
                </c:pt>
                <c:pt idx="165">
                  <c:v>0.20254500259183175</c:v>
                </c:pt>
                <c:pt idx="166">
                  <c:v>0.19863622712806955</c:v>
                </c:pt>
                <c:pt idx="167">
                  <c:v>0.19482721988878662</c:v>
                </c:pt>
                <c:pt idx="168">
                  <c:v>0.19110402291692469</c:v>
                </c:pt>
                <c:pt idx="169">
                  <c:v>0.18746541167762101</c:v>
                </c:pt>
                <c:pt idx="170">
                  <c:v>0.18391010258644339</c:v>
                </c:pt>
                <c:pt idx="171">
                  <c:v>0.18043676126430094</c:v>
                </c:pt>
                <c:pt idx="172">
                  <c:v>0.17704401015995394</c:v>
                </c:pt>
                <c:pt idx="173">
                  <c:v>0.17373043557690906</c:v>
                </c:pt>
                <c:pt idx="174">
                  <c:v>0.17049459413973744</c:v>
                </c:pt>
                <c:pt idx="175">
                  <c:v>0.16734180123690173</c:v>
                </c:pt>
                <c:pt idx="176">
                  <c:v>0.16426984357365351</c:v>
                </c:pt>
                <c:pt idx="177">
                  <c:v>0.16127011201094618</c:v>
                </c:pt>
                <c:pt idx="178">
                  <c:v>0.15834116616995145</c:v>
                </c:pt>
                <c:pt idx="179">
                  <c:v>0.15548155723792134</c:v>
                </c:pt>
                <c:pt idx="180">
                  <c:v>0.15268983193218091</c:v>
                </c:pt>
                <c:pt idx="181">
                  <c:v>0.14996453610343474</c:v>
                </c:pt>
                <c:pt idx="182">
                  <c:v>0.14730421800258928</c:v>
                </c:pt>
                <c:pt idx="183">
                  <c:v>0.14470743123403407</c:v>
                </c:pt>
                <c:pt idx="184">
                  <c:v>0.14217273741804068</c:v>
                </c:pt>
                <c:pt idx="185">
                  <c:v>0.13969870858211428</c:v>
                </c:pt>
                <c:pt idx="186">
                  <c:v>0.13728392930148053</c:v>
                </c:pt>
                <c:pt idx="187">
                  <c:v>0.1349269986068479</c:v>
                </c:pt>
                <c:pt idx="188">
                  <c:v>0.13262901801154817</c:v>
                </c:pt>
                <c:pt idx="189">
                  <c:v>0.1303887547811339</c:v>
                </c:pt>
                <c:pt idx="190">
                  <c:v>0.12820176481524576</c:v>
                </c:pt>
                <c:pt idx="191">
                  <c:v>0.12606675193944561</c:v>
                </c:pt>
                <c:pt idx="192">
                  <c:v>0.12398243914633897</c:v>
                </c:pt>
                <c:pt idx="193">
                  <c:v>0.12194756954179455</c:v>
                </c:pt>
                <c:pt idx="194">
                  <c:v>0.11996090715367409</c:v>
                </c:pt>
                <c:pt idx="195">
                  <c:v>0.11802123761475006</c:v>
                </c:pt>
                <c:pt idx="196">
                  <c:v>0.11612736873008682</c:v>
                </c:pt>
                <c:pt idx="197">
                  <c:v>0.11427813093873458</c:v>
                </c:pt>
                <c:pt idx="198">
                  <c:v>0.11247237767851442</c:v>
                </c:pt>
                <c:pt idx="199">
                  <c:v>0.11070898566285645</c:v>
                </c:pt>
                <c:pt idx="200">
                  <c:v>0.10898685507707502</c:v>
                </c:pt>
              </c:numCache>
            </c:numRef>
          </c:yVal>
        </c:ser>
        <c:ser>
          <c:idx val="6"/>
          <c:order val="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T=1.16'!$H$3:$H$203</c:f>
              <c:numCache>
                <c:formatCode>0.0000</c:formatCode>
                <c:ptCount val="201"/>
                <c:pt idx="0">
                  <c:v>5.5281793448306571</c:v>
                </c:pt>
                <c:pt idx="1">
                  <c:v>6.3524156120714084</c:v>
                </c:pt>
                <c:pt idx="2">
                  <c:v>16.044794503502967</c:v>
                </c:pt>
                <c:pt idx="3">
                  <c:v>19.521615264420777</c:v>
                </c:pt>
                <c:pt idx="4">
                  <c:v>12.050171368936848</c:v>
                </c:pt>
                <c:pt idx="5">
                  <c:v>9.7790324000580853</c:v>
                </c:pt>
                <c:pt idx="6">
                  <c:v>13.064590378037337</c:v>
                </c:pt>
                <c:pt idx="7">
                  <c:v>18.782883793026986</c:v>
                </c:pt>
                <c:pt idx="8">
                  <c:v>23.906178140536973</c:v>
                </c:pt>
                <c:pt idx="9">
                  <c:v>18.121076890857232</c:v>
                </c:pt>
                <c:pt idx="10">
                  <c:v>16.418983794803328</c:v>
                </c:pt>
                <c:pt idx="11">
                  <c:v>21.293066342032859</c:v>
                </c:pt>
                <c:pt idx="12">
                  <c:v>14.04925421159497</c:v>
                </c:pt>
                <c:pt idx="13">
                  <c:v>11.538172195813143</c:v>
                </c:pt>
                <c:pt idx="14">
                  <c:v>10.200495277859652</c:v>
                </c:pt>
                <c:pt idx="15">
                  <c:v>11.049180701762925</c:v>
                </c:pt>
                <c:pt idx="16">
                  <c:v>11.078185371217771</c:v>
                </c:pt>
                <c:pt idx="17">
                  <c:v>9.9570644980300091</c:v>
                </c:pt>
                <c:pt idx="18">
                  <c:v>9.1107496452822208</c:v>
                </c:pt>
                <c:pt idx="19">
                  <c:v>7.7085653944908934</c:v>
                </c:pt>
                <c:pt idx="20">
                  <c:v>7.7367505782212262</c:v>
                </c:pt>
                <c:pt idx="21">
                  <c:v>7.7168349645258845</c:v>
                </c:pt>
                <c:pt idx="22">
                  <c:v>7.5332056482238414</c:v>
                </c:pt>
                <c:pt idx="23">
                  <c:v>7.198559964131654</c:v>
                </c:pt>
                <c:pt idx="24">
                  <c:v>6.7771776889617454</c:v>
                </c:pt>
                <c:pt idx="25">
                  <c:v>6.3347604985951884</c:v>
                </c:pt>
                <c:pt idx="26">
                  <c:v>5.9395194320483418</c:v>
                </c:pt>
                <c:pt idx="27">
                  <c:v>5.5794679867985923</c:v>
                </c:pt>
                <c:pt idx="28">
                  <c:v>5.2987849280651345</c:v>
                </c:pt>
                <c:pt idx="29">
                  <c:v>5.7764786248363134</c:v>
                </c:pt>
                <c:pt idx="30">
                  <c:v>6.1672976397212818</c:v>
                </c:pt>
                <c:pt idx="31">
                  <c:v>6.3996770902738742</c:v>
                </c:pt>
                <c:pt idx="32">
                  <c:v>6.4833592731271894</c:v>
                </c:pt>
                <c:pt idx="33">
                  <c:v>6.4413950812133276</c:v>
                </c:pt>
                <c:pt idx="34">
                  <c:v>6.3052429510153436</c:v>
                </c:pt>
                <c:pt idx="35">
                  <c:v>6.1076830726546074</c:v>
                </c:pt>
                <c:pt idx="36">
                  <c:v>5.8764869362449055</c:v>
                </c:pt>
                <c:pt idx="37">
                  <c:v>5.6295859888895246</c:v>
                </c:pt>
                <c:pt idx="38">
                  <c:v>5.3736217115649803</c:v>
                </c:pt>
                <c:pt idx="39">
                  <c:v>5.1111271512496304</c:v>
                </c:pt>
                <c:pt idx="40">
                  <c:v>4.8446500367158745</c:v>
                </c:pt>
                <c:pt idx="41">
                  <c:v>4.8567343194840618</c:v>
                </c:pt>
                <c:pt idx="42">
                  <c:v>4.8543046296346475</c:v>
                </c:pt>
                <c:pt idx="43">
                  <c:v>4.7488000559183794</c:v>
                </c:pt>
                <c:pt idx="44">
                  <c:v>4.5627080694439055</c:v>
                </c:pt>
                <c:pt idx="45">
                  <c:v>4.3112988347118524</c:v>
                </c:pt>
                <c:pt idx="46">
                  <c:v>4.0054740289093775</c:v>
                </c:pt>
                <c:pt idx="47">
                  <c:v>3.6833767943756612</c:v>
                </c:pt>
                <c:pt idx="48">
                  <c:v>3.4333125075162481</c:v>
                </c:pt>
                <c:pt idx="49">
                  <c:v>3.2865221730692777</c:v>
                </c:pt>
                <c:pt idx="50">
                  <c:v>3.1276939050054042</c:v>
                </c:pt>
                <c:pt idx="51">
                  <c:v>2.9645506830814941</c:v>
                </c:pt>
                <c:pt idx="52">
                  <c:v>2.7997333662961652</c:v>
                </c:pt>
                <c:pt idx="53">
                  <c:v>2.6344219410220409</c:v>
                </c:pt>
                <c:pt idx="54">
                  <c:v>2.4703568202478277</c:v>
                </c:pt>
                <c:pt idx="55">
                  <c:v>2.3096415377324582</c:v>
                </c:pt>
                <c:pt idx="56">
                  <c:v>2.1566249117153182</c:v>
                </c:pt>
                <c:pt idx="57">
                  <c:v>2.056693903819772</c:v>
                </c:pt>
                <c:pt idx="58">
                  <c:v>2</c:v>
                </c:pt>
                <c:pt idx="59">
                  <c:v>1.9283132360072097</c:v>
                </c:pt>
                <c:pt idx="60">
                  <c:v>1.8419211841851131</c:v>
                </c:pt>
                <c:pt idx="61">
                  <c:v>1.7485116812712733</c:v>
                </c:pt>
                <c:pt idx="62">
                  <c:v>1.6540591239329212</c:v>
                </c:pt>
                <c:pt idx="63">
                  <c:v>1.5590645753490875</c:v>
                </c:pt>
                <c:pt idx="64">
                  <c:v>1.4612524961375488</c:v>
                </c:pt>
                <c:pt idx="65">
                  <c:v>1.3913697518666046</c:v>
                </c:pt>
                <c:pt idx="66">
                  <c:v>1.3468203404002919</c:v>
                </c:pt>
                <c:pt idx="67">
                  <c:v>1.3165635122005077</c:v>
                </c:pt>
                <c:pt idx="68">
                  <c:v>1.2880647581668612</c:v>
                </c:pt>
                <c:pt idx="69">
                  <c:v>1.261002450816024</c:v>
                </c:pt>
                <c:pt idx="70">
                  <c:v>1.2350868602280201</c:v>
                </c:pt>
                <c:pt idx="71">
                  <c:v>1.2101766414415465</c:v>
                </c:pt>
                <c:pt idx="72">
                  <c:v>1.1867772453050482</c:v>
                </c:pt>
                <c:pt idx="73">
                  <c:v>1.1638259272982721</c:v>
                </c:pt>
                <c:pt idx="74">
                  <c:v>1.1411665997998084</c:v>
                </c:pt>
                <c:pt idx="75">
                  <c:v>1.1186723945088923</c:v>
                </c:pt>
                <c:pt idx="76">
                  <c:v>1.0964370654262336</c:v>
                </c:pt>
                <c:pt idx="77">
                  <c:v>1.0749220734479972</c:v>
                </c:pt>
                <c:pt idx="78">
                  <c:v>1.0532978040238465</c:v>
                </c:pt>
                <c:pt idx="79">
                  <c:v>1.0315279428301398</c:v>
                </c:pt>
                <c:pt idx="80">
                  <c:v>1.01028426141563</c:v>
                </c:pt>
                <c:pt idx="81">
                  <c:v>0.98902261428694738</c:v>
                </c:pt>
                <c:pt idx="82">
                  <c:v>0.96754459188274411</c:v>
                </c:pt>
                <c:pt idx="83">
                  <c:v>0.94638988136472069</c:v>
                </c:pt>
                <c:pt idx="84">
                  <c:v>0.92531695606244957</c:v>
                </c:pt>
                <c:pt idx="85">
                  <c:v>0.90404231899799359</c:v>
                </c:pt>
                <c:pt idx="86">
                  <c:v>0.88259995478487985</c:v>
                </c:pt>
                <c:pt idx="87">
                  <c:v>0.86151020148526458</c:v>
                </c:pt>
                <c:pt idx="88">
                  <c:v>0.84052354127002527</c:v>
                </c:pt>
                <c:pt idx="89">
                  <c:v>0.81943716314285775</c:v>
                </c:pt>
                <c:pt idx="90">
                  <c:v>0.79829370081689754</c:v>
                </c:pt>
                <c:pt idx="91">
                  <c:v>0.77998297679963469</c:v>
                </c:pt>
                <c:pt idx="92">
                  <c:v>0.76564107226826317</c:v>
                </c:pt>
                <c:pt idx="93">
                  <c:v>0.75138407423848286</c:v>
                </c:pt>
                <c:pt idx="94">
                  <c:v>0.73672535803988337</c:v>
                </c:pt>
                <c:pt idx="95">
                  <c:v>0.72203453383670624</c:v>
                </c:pt>
                <c:pt idx="96">
                  <c:v>0.70737299907999251</c:v>
                </c:pt>
                <c:pt idx="97">
                  <c:v>0.69243032135090565</c:v>
                </c:pt>
                <c:pt idx="98">
                  <c:v>0.67725879008406364</c:v>
                </c:pt>
                <c:pt idx="99">
                  <c:v>0.66190808842206084</c:v>
                </c:pt>
                <c:pt idx="100">
                  <c:v>0.64686046453253365</c:v>
                </c:pt>
                <c:pt idx="101">
                  <c:v>0.63178045229705426</c:v>
                </c:pt>
                <c:pt idx="102">
                  <c:v>0.61661622334839283</c:v>
                </c:pt>
                <c:pt idx="103">
                  <c:v>0.60140801764716845</c:v>
                </c:pt>
                <c:pt idx="104">
                  <c:v>0.58619321231370403</c:v>
                </c:pt>
                <c:pt idx="105">
                  <c:v>0.57100636441654851</c:v>
                </c:pt>
                <c:pt idx="106">
                  <c:v>0.55587927468289999</c:v>
                </c:pt>
                <c:pt idx="107">
                  <c:v>0.55058907424141479</c:v>
                </c:pt>
                <c:pt idx="108">
                  <c:v>0.55038311153933817</c:v>
                </c:pt>
                <c:pt idx="109">
                  <c:v>0.54867145637047554</c:v>
                </c:pt>
                <c:pt idx="110">
                  <c:v>0.54605495643333934</c:v>
                </c:pt>
                <c:pt idx="111">
                  <c:v>0.54386988649453483</c:v>
                </c:pt>
                <c:pt idx="112">
                  <c:v>0.5443162784737674</c:v>
                </c:pt>
                <c:pt idx="113">
                  <c:v>0.54351304124803856</c:v>
                </c:pt>
                <c:pt idx="114">
                  <c:v>0.54138633660373581</c:v>
                </c:pt>
                <c:pt idx="115">
                  <c:v>0.54826800103170337</c:v>
                </c:pt>
                <c:pt idx="116">
                  <c:v>0.55594130688257648</c:v>
                </c:pt>
                <c:pt idx="117">
                  <c:v>0.56119793175955568</c:v>
                </c:pt>
                <c:pt idx="118">
                  <c:v>0.56439705366905402</c:v>
                </c:pt>
                <c:pt idx="119">
                  <c:v>0.56574219868030162</c:v>
                </c:pt>
                <c:pt idx="120">
                  <c:v>0.56841291734774957</c:v>
                </c:pt>
                <c:pt idx="121">
                  <c:v>0.57521534148441589</c:v>
                </c:pt>
                <c:pt idx="122">
                  <c:v>0.58023698358816767</c:v>
                </c:pt>
                <c:pt idx="123">
                  <c:v>0.58335728705155521</c:v>
                </c:pt>
                <c:pt idx="124">
                  <c:v>0.58479521716339111</c:v>
                </c:pt>
                <c:pt idx="125">
                  <c:v>0.5844263665730155</c:v>
                </c:pt>
                <c:pt idx="126">
                  <c:v>0.58257444056813323</c:v>
                </c:pt>
                <c:pt idx="127">
                  <c:v>0.58523638358595409</c:v>
                </c:pt>
                <c:pt idx="128">
                  <c:v>0.58837015323706043</c:v>
                </c:pt>
                <c:pt idx="129">
                  <c:v>0.59054722448117503</c:v>
                </c:pt>
                <c:pt idx="130">
                  <c:v>0.59125500441526857</c:v>
                </c:pt>
                <c:pt idx="131">
                  <c:v>0.5907717873824655</c:v>
                </c:pt>
                <c:pt idx="132">
                  <c:v>0.59019330697471306</c:v>
                </c:pt>
                <c:pt idx="133">
                  <c:v>0.58917853047779123</c:v>
                </c:pt>
                <c:pt idx="134">
                  <c:v>0.58710715731411323</c:v>
                </c:pt>
                <c:pt idx="135">
                  <c:v>0.5844418966519086</c:v>
                </c:pt>
                <c:pt idx="136">
                  <c:v>0.5823756158586717</c:v>
                </c:pt>
                <c:pt idx="137">
                  <c:v>0.57910577558800991</c:v>
                </c:pt>
                <c:pt idx="138">
                  <c:v>0.57486897917835589</c:v>
                </c:pt>
                <c:pt idx="139">
                  <c:v>0.56956937526530649</c:v>
                </c:pt>
                <c:pt idx="140">
                  <c:v>0.56355440378810062</c:v>
                </c:pt>
                <c:pt idx="141">
                  <c:v>0.55768722524595449</c:v>
                </c:pt>
                <c:pt idx="142">
                  <c:v>0.55157350550531037</c:v>
                </c:pt>
                <c:pt idx="143">
                  <c:v>0.54535192768044283</c:v>
                </c:pt>
                <c:pt idx="144">
                  <c:v>0.53889892050838395</c:v>
                </c:pt>
                <c:pt idx="145">
                  <c:v>0.53187478235150165</c:v>
                </c:pt>
                <c:pt idx="146">
                  <c:v>0.52421513681582266</c:v>
                </c:pt>
                <c:pt idx="147">
                  <c:v>0.51576515690286306</c:v>
                </c:pt>
                <c:pt idx="148">
                  <c:v>0.50689215585442149</c:v>
                </c:pt>
                <c:pt idx="149">
                  <c:v>0.49730593026328668</c:v>
                </c:pt>
                <c:pt idx="150">
                  <c:v>0.48708258100205243</c:v>
                </c:pt>
                <c:pt idx="151">
                  <c:v>0.47661137365760414</c:v>
                </c:pt>
                <c:pt idx="152">
                  <c:v>0.465662800524898</c:v>
                </c:pt>
                <c:pt idx="153">
                  <c:v>0.45426571046467645</c:v>
                </c:pt>
                <c:pt idx="154">
                  <c:v>0.44266495863532429</c:v>
                </c:pt>
                <c:pt idx="155">
                  <c:v>0.43356781195025157</c:v>
                </c:pt>
                <c:pt idx="156">
                  <c:v>0.42637379824542787</c:v>
                </c:pt>
                <c:pt idx="157">
                  <c:v>0.41897414714779474</c:v>
                </c:pt>
                <c:pt idx="158">
                  <c:v>0.41129556581173055</c:v>
                </c:pt>
                <c:pt idx="159">
                  <c:v>0.40336108364554452</c:v>
                </c:pt>
                <c:pt idx="160">
                  <c:v>0.39527289116526976</c:v>
                </c:pt>
                <c:pt idx="161">
                  <c:v>0.38714361578834322</c:v>
                </c:pt>
                <c:pt idx="162">
                  <c:v>0.37896525853656571</c:v>
                </c:pt>
                <c:pt idx="163">
                  <c:v>0.37067418249458017</c:v>
                </c:pt>
                <c:pt idx="164">
                  <c:v>0.36450367898539981</c:v>
                </c:pt>
                <c:pt idx="165">
                  <c:v>0.36049680976282739</c:v>
                </c:pt>
                <c:pt idx="166">
                  <c:v>0.35631983137412693</c:v>
                </c:pt>
                <c:pt idx="167">
                  <c:v>0.35196286104336238</c:v>
                </c:pt>
                <c:pt idx="168">
                  <c:v>0.34744445613017383</c:v>
                </c:pt>
                <c:pt idx="169">
                  <c:v>0.34278224777060667</c:v>
                </c:pt>
                <c:pt idx="170">
                  <c:v>0.33799295774693422</c:v>
                </c:pt>
                <c:pt idx="171">
                  <c:v>0.33309241793985245</c:v>
                </c:pt>
                <c:pt idx="172">
                  <c:v>0.32809559194568488</c:v>
                </c:pt>
                <c:pt idx="173">
                  <c:v>0.32301659847223213</c:v>
                </c:pt>
                <c:pt idx="174">
                  <c:v>0.31789945886673876</c:v>
                </c:pt>
                <c:pt idx="175">
                  <c:v>0.31451329608658168</c:v>
                </c:pt>
                <c:pt idx="176">
                  <c:v>0.3109887434752705</c:v>
                </c:pt>
                <c:pt idx="177">
                  <c:v>0.30733971233234858</c:v>
                </c:pt>
                <c:pt idx="178">
                  <c:v>0.30357941527341276</c:v>
                </c:pt>
                <c:pt idx="179">
                  <c:v>0.2997203825353224</c:v>
                </c:pt>
                <c:pt idx="180">
                  <c:v>0.29577447956298047</c:v>
                </c:pt>
                <c:pt idx="181">
                  <c:v>0.29175292563240751</c:v>
                </c:pt>
                <c:pt idx="182">
                  <c:v>0.28768682211306518</c:v>
                </c:pt>
                <c:pt idx="183">
                  <c:v>0.28363975066175029</c:v>
                </c:pt>
                <c:pt idx="184">
                  <c:v>0.27954206273574539</c:v>
                </c:pt>
                <c:pt idx="185">
                  <c:v>0.27540276112896289</c:v>
                </c:pt>
                <c:pt idx="186">
                  <c:v>0.27123030299899814</c:v>
                </c:pt>
                <c:pt idx="187">
                  <c:v>0.267032620531161</c:v>
                </c:pt>
                <c:pt idx="188">
                  <c:v>0.26281714159580138</c:v>
                </c:pt>
                <c:pt idx="189">
                  <c:v>0.25859081030499381</c:v>
                </c:pt>
                <c:pt idx="190">
                  <c:v>0.25436010738470116</c:v>
                </c:pt>
                <c:pt idx="191">
                  <c:v>0.25013107028561277</c:v>
                </c:pt>
                <c:pt idx="192">
                  <c:v>0.24590931297666077</c:v>
                </c:pt>
                <c:pt idx="193">
                  <c:v>0.24170004536116768</c:v>
                </c:pt>
                <c:pt idx="194">
                  <c:v>0.23750809227396341</c:v>
                </c:pt>
                <c:pt idx="195">
                  <c:v>0.23337201896918394</c:v>
                </c:pt>
                <c:pt idx="196">
                  <c:v>0.22928043060550729</c:v>
                </c:pt>
                <c:pt idx="197">
                  <c:v>0.22521539018684836</c:v>
                </c:pt>
                <c:pt idx="198">
                  <c:v>0.2211804942393425</c:v>
                </c:pt>
                <c:pt idx="199">
                  <c:v>0.21717903800666399</c:v>
                </c:pt>
                <c:pt idx="200">
                  <c:v>0.21321403134328917</c:v>
                </c:pt>
              </c:numCache>
            </c:numRef>
          </c:yVal>
        </c:ser>
        <c:ser>
          <c:idx val="7"/>
          <c:order val="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T=1.16'!$I$3:$I$203</c:f>
              <c:numCache>
                <c:formatCode>0.0000</c:formatCode>
                <c:ptCount val="201"/>
                <c:pt idx="0">
                  <c:v>1.6431737234559809</c:v>
                </c:pt>
                <c:pt idx="1">
                  <c:v>1.6643062946513711</c:v>
                </c:pt>
                <c:pt idx="2">
                  <c:v>1.9646969043457307</c:v>
                </c:pt>
                <c:pt idx="3">
                  <c:v>1.9855225878054739</c:v>
                </c:pt>
                <c:pt idx="4">
                  <c:v>2.8502999669446067</c:v>
                </c:pt>
                <c:pt idx="5">
                  <c:v>2.5300946346138367</c:v>
                </c:pt>
                <c:pt idx="6">
                  <c:v>2.7959135281851855</c:v>
                </c:pt>
                <c:pt idx="7">
                  <c:v>3.3372214629872152</c:v>
                </c:pt>
                <c:pt idx="8">
                  <c:v>4.8310817067997975</c:v>
                </c:pt>
                <c:pt idx="9">
                  <c:v>6.0395826211775558</c:v>
                </c:pt>
                <c:pt idx="10">
                  <c:v>6.4970928351214674</c:v>
                </c:pt>
                <c:pt idx="11">
                  <c:v>5.3647931089295948</c:v>
                </c:pt>
                <c:pt idx="12">
                  <c:v>5.4747498195979825</c:v>
                </c:pt>
                <c:pt idx="13">
                  <c:v>7.2232205292286515</c:v>
                </c:pt>
                <c:pt idx="14">
                  <c:v>6.2077101109473976</c:v>
                </c:pt>
                <c:pt idx="15">
                  <c:v>5.2878552983849305</c:v>
                </c:pt>
                <c:pt idx="16">
                  <c:v>5.0978815226250145</c:v>
                </c:pt>
                <c:pt idx="17">
                  <c:v>4.0362584580191934</c:v>
                </c:pt>
                <c:pt idx="18">
                  <c:v>3.2988314964948837</c:v>
                </c:pt>
                <c:pt idx="19">
                  <c:v>2.8192770287504385</c:v>
                </c:pt>
                <c:pt idx="20">
                  <c:v>3.3605816750199682</c:v>
                </c:pt>
                <c:pt idx="21">
                  <c:v>3.8926197559205304</c:v>
                </c:pt>
                <c:pt idx="22">
                  <c:v>3.8902262472219387</c:v>
                </c:pt>
                <c:pt idx="23">
                  <c:v>4.1198922489310741</c:v>
                </c:pt>
                <c:pt idx="24">
                  <c:v>4.2991005920229384</c:v>
                </c:pt>
                <c:pt idx="25">
                  <c:v>4.3948029577533685</c:v>
                </c:pt>
                <c:pt idx="26">
                  <c:v>4.9555450720579755</c:v>
                </c:pt>
                <c:pt idx="27">
                  <c:v>5.1747052711829706</c:v>
                </c:pt>
                <c:pt idx="28">
                  <c:v>4.9446045165628485</c:v>
                </c:pt>
                <c:pt idx="29">
                  <c:v>4.4902713344310383</c:v>
                </c:pt>
                <c:pt idx="30">
                  <c:v>3.9507541357552038</c:v>
                </c:pt>
                <c:pt idx="31">
                  <c:v>3.4545568775339421</c:v>
                </c:pt>
                <c:pt idx="32">
                  <c:v>3.1034546338617037</c:v>
                </c:pt>
                <c:pt idx="33">
                  <c:v>2.8995270706729159</c:v>
                </c:pt>
                <c:pt idx="34">
                  <c:v>2.776136566951322</c:v>
                </c:pt>
                <c:pt idx="35">
                  <c:v>2.6668725359415677</c:v>
                </c:pt>
                <c:pt idx="36">
                  <c:v>2.5384969584455219</c:v>
                </c:pt>
                <c:pt idx="37">
                  <c:v>2.3858492958335447</c:v>
                </c:pt>
                <c:pt idx="38">
                  <c:v>2.2224036518199592</c:v>
                </c:pt>
                <c:pt idx="39">
                  <c:v>2.0563146154618797</c:v>
                </c:pt>
                <c:pt idx="40">
                  <c:v>2.1445258970514423</c:v>
                </c:pt>
                <c:pt idx="41">
                  <c:v>2.3594454738838078</c:v>
                </c:pt>
                <c:pt idx="42">
                  <c:v>2.5390185709625932</c:v>
                </c:pt>
                <c:pt idx="43">
                  <c:v>2.7045045476384661</c:v>
                </c:pt>
                <c:pt idx="44">
                  <c:v>2.8790269543095137</c:v>
                </c:pt>
                <c:pt idx="45">
                  <c:v>3.0601521385512798</c:v>
                </c:pt>
                <c:pt idx="46">
                  <c:v>3.2215325058068642</c:v>
                </c:pt>
                <c:pt idx="47">
                  <c:v>3.3142126673478707</c:v>
                </c:pt>
                <c:pt idx="48">
                  <c:v>3.3045578717396644</c:v>
                </c:pt>
                <c:pt idx="49">
                  <c:v>3.1757842363852182</c:v>
                </c:pt>
                <c:pt idx="50">
                  <c:v>3.0661790163004552</c:v>
                </c:pt>
                <c:pt idx="51">
                  <c:v>3.0982029036094421</c:v>
                </c:pt>
                <c:pt idx="52">
                  <c:v>2.9676489217750421</c:v>
                </c:pt>
                <c:pt idx="53">
                  <c:v>2.709338880697342</c:v>
                </c:pt>
                <c:pt idx="54">
                  <c:v>2.3819019942913386</c:v>
                </c:pt>
                <c:pt idx="55">
                  <c:v>2.0849407696820812</c:v>
                </c:pt>
                <c:pt idx="56">
                  <c:v>1.9500048589502947</c:v>
                </c:pt>
                <c:pt idx="57">
                  <c:v>1.9770832505170424</c:v>
                </c:pt>
                <c:pt idx="58">
                  <c:v>2</c:v>
                </c:pt>
                <c:pt idx="59">
                  <c:v>2.0183443327506203</c:v>
                </c:pt>
                <c:pt idx="60">
                  <c:v>2.0319348462538009</c:v>
                </c:pt>
                <c:pt idx="61">
                  <c:v>2.0411794500447131</c:v>
                </c:pt>
                <c:pt idx="62">
                  <c:v>2.0451683629780559</c:v>
                </c:pt>
                <c:pt idx="63">
                  <c:v>2.0438060832583393</c:v>
                </c:pt>
                <c:pt idx="64">
                  <c:v>2.0370354924905634</c:v>
                </c:pt>
                <c:pt idx="65">
                  <c:v>2.0250157401221482</c:v>
                </c:pt>
                <c:pt idx="66">
                  <c:v>2.0082033087561251</c:v>
                </c:pt>
                <c:pt idx="67">
                  <c:v>1.987218078305593</c:v>
                </c:pt>
                <c:pt idx="68">
                  <c:v>1.9626687342493641</c:v>
                </c:pt>
                <c:pt idx="69">
                  <c:v>1.9434048677762461</c:v>
                </c:pt>
                <c:pt idx="70">
                  <c:v>1.9253071272134841</c:v>
                </c:pt>
                <c:pt idx="71">
                  <c:v>1.9098030656401739</c:v>
                </c:pt>
                <c:pt idx="72">
                  <c:v>2.0097520795948607</c:v>
                </c:pt>
                <c:pt idx="73">
                  <c:v>2.0893676689225638</c:v>
                </c:pt>
                <c:pt idx="74">
                  <c:v>2.1506925185043482</c:v>
                </c:pt>
                <c:pt idx="75">
                  <c:v>2.1963454478747138</c:v>
                </c:pt>
                <c:pt idx="76">
                  <c:v>2.2239924459338352</c:v>
                </c:pt>
                <c:pt idx="77">
                  <c:v>2.2347584298193395</c:v>
                </c:pt>
                <c:pt idx="78">
                  <c:v>2.2315844944110874</c:v>
                </c:pt>
                <c:pt idx="79">
                  <c:v>2.2190815544773872</c:v>
                </c:pt>
                <c:pt idx="80">
                  <c:v>2.1971689620545662</c:v>
                </c:pt>
                <c:pt idx="81">
                  <c:v>2.167030647804463</c:v>
                </c:pt>
                <c:pt idx="82">
                  <c:v>2.1308326881004058</c:v>
                </c:pt>
                <c:pt idx="83">
                  <c:v>2.0914281533753147</c:v>
                </c:pt>
                <c:pt idx="84">
                  <c:v>2.0494911192235787</c:v>
                </c:pt>
                <c:pt idx="85">
                  <c:v>2.0042906569242995</c:v>
                </c:pt>
                <c:pt idx="86">
                  <c:v>1.975378358481352</c:v>
                </c:pt>
                <c:pt idx="87">
                  <c:v>1.9901619230353724</c:v>
                </c:pt>
                <c:pt idx="88">
                  <c:v>1.9896795231874562</c:v>
                </c:pt>
                <c:pt idx="89">
                  <c:v>1.9742446941784546</c:v>
                </c:pt>
                <c:pt idx="90">
                  <c:v>1.9442894568176121</c:v>
                </c:pt>
                <c:pt idx="91">
                  <c:v>1.900550244507178</c:v>
                </c:pt>
                <c:pt idx="92">
                  <c:v>1.846040338385484</c:v>
                </c:pt>
                <c:pt idx="93">
                  <c:v>1.7871604530587164</c:v>
                </c:pt>
                <c:pt idx="94">
                  <c:v>1.758620644583045</c:v>
                </c:pt>
                <c:pt idx="95">
                  <c:v>1.7288663240323778</c:v>
                </c:pt>
                <c:pt idx="96">
                  <c:v>1.6910531277325049</c:v>
                </c:pt>
                <c:pt idx="97">
                  <c:v>1.6450556348810998</c:v>
                </c:pt>
                <c:pt idx="98">
                  <c:v>1.5923886905647944</c:v>
                </c:pt>
                <c:pt idx="99">
                  <c:v>1.5347527888392141</c:v>
                </c:pt>
                <c:pt idx="100">
                  <c:v>1.4742722801578079</c:v>
                </c:pt>
                <c:pt idx="101">
                  <c:v>1.4122362536618158</c:v>
                </c:pt>
                <c:pt idx="102">
                  <c:v>1.3503063966647497</c:v>
                </c:pt>
                <c:pt idx="103">
                  <c:v>1.2870846403363012</c:v>
                </c:pt>
                <c:pt idx="104">
                  <c:v>1.2212870948744639</c:v>
                </c:pt>
                <c:pt idx="105">
                  <c:v>1.1632257341930601</c:v>
                </c:pt>
                <c:pt idx="106">
                  <c:v>1.1458643440877978</c:v>
                </c:pt>
                <c:pt idx="107">
                  <c:v>1.1271485019968635</c:v>
                </c:pt>
                <c:pt idx="108">
                  <c:v>1.1074663457875316</c:v>
                </c:pt>
                <c:pt idx="109">
                  <c:v>1.0868568384404604</c:v>
                </c:pt>
                <c:pt idx="110">
                  <c:v>1.065195069123626</c:v>
                </c:pt>
                <c:pt idx="111">
                  <c:v>1.0425246430434774</c:v>
                </c:pt>
                <c:pt idx="112">
                  <c:v>1.019292852957387</c:v>
                </c:pt>
                <c:pt idx="113">
                  <c:v>0.99525026920393056</c:v>
                </c:pt>
                <c:pt idx="114">
                  <c:v>0.97025082271705088</c:v>
                </c:pt>
                <c:pt idx="115">
                  <c:v>0.94500872497917965</c:v>
                </c:pt>
                <c:pt idx="116">
                  <c:v>0.9237586144120119</c:v>
                </c:pt>
                <c:pt idx="117">
                  <c:v>0.91060658697195163</c:v>
                </c:pt>
                <c:pt idx="118">
                  <c:v>0.89703135443086512</c:v>
                </c:pt>
                <c:pt idx="119">
                  <c:v>0.88352175829949764</c:v>
                </c:pt>
                <c:pt idx="120">
                  <c:v>0.86977296864326681</c:v>
                </c:pt>
                <c:pt idx="121">
                  <c:v>0.85598318948497987</c:v>
                </c:pt>
                <c:pt idx="122">
                  <c:v>0.8421199007861645</c:v>
                </c:pt>
                <c:pt idx="123">
                  <c:v>0.82821373507262108</c:v>
                </c:pt>
                <c:pt idx="124">
                  <c:v>0.81429248552837663</c:v>
                </c:pt>
                <c:pt idx="125">
                  <c:v>0.8004266646516035</c:v>
                </c:pt>
                <c:pt idx="126">
                  <c:v>0.78650520310434302</c:v>
                </c:pt>
                <c:pt idx="127">
                  <c:v>0.77281911360491684</c:v>
                </c:pt>
                <c:pt idx="128">
                  <c:v>0.75918715944701409</c:v>
                </c:pt>
                <c:pt idx="129">
                  <c:v>0.74565273121387499</c:v>
                </c:pt>
                <c:pt idx="130">
                  <c:v>0.73225897097452164</c:v>
                </c:pt>
                <c:pt idx="131">
                  <c:v>0.7190349831869014</c:v>
                </c:pt>
                <c:pt idx="132">
                  <c:v>0.70580077987513234</c:v>
                </c:pt>
                <c:pt idx="133">
                  <c:v>0.69275218542391759</c:v>
                </c:pt>
                <c:pt idx="134">
                  <c:v>0.67969558674503883</c:v>
                </c:pt>
                <c:pt idx="135">
                  <c:v>0.66679251878548973</c:v>
                </c:pt>
                <c:pt idx="136">
                  <c:v>0.65392775816286564</c:v>
                </c:pt>
                <c:pt idx="137">
                  <c:v>0.6412074039556116</c:v>
                </c:pt>
                <c:pt idx="138">
                  <c:v>0.62859127269084192</c:v>
                </c:pt>
                <c:pt idx="139">
                  <c:v>0.61761566044744165</c:v>
                </c:pt>
                <c:pt idx="140">
                  <c:v>0.63365378226144464</c:v>
                </c:pt>
                <c:pt idx="141">
                  <c:v>0.64850294928220609</c:v>
                </c:pt>
                <c:pt idx="142">
                  <c:v>0.66230428224934423</c:v>
                </c:pt>
                <c:pt idx="143">
                  <c:v>0.67518545868293378</c:v>
                </c:pt>
                <c:pt idx="144">
                  <c:v>0.68709342623524661</c:v>
                </c:pt>
                <c:pt idx="145">
                  <c:v>0.69785180334647834</c:v>
                </c:pt>
                <c:pt idx="146">
                  <c:v>0.70735084788242186</c:v>
                </c:pt>
                <c:pt idx="147">
                  <c:v>0.71546689444178369</c:v>
                </c:pt>
                <c:pt idx="148">
                  <c:v>0.72212951973908412</c:v>
                </c:pt>
                <c:pt idx="149">
                  <c:v>0.72758221612925178</c:v>
                </c:pt>
                <c:pt idx="150">
                  <c:v>0.7315693037690727</c:v>
                </c:pt>
                <c:pt idx="151">
                  <c:v>0.73427254343738768</c:v>
                </c:pt>
                <c:pt idx="152">
                  <c:v>0.73574360463833544</c:v>
                </c:pt>
                <c:pt idx="153">
                  <c:v>0.73589079681336211</c:v>
                </c:pt>
                <c:pt idx="154">
                  <c:v>0.7349830300078416</c:v>
                </c:pt>
                <c:pt idx="155">
                  <c:v>0.73294523638484821</c:v>
                </c:pt>
                <c:pt idx="156">
                  <c:v>0.72981933981770342</c:v>
                </c:pt>
                <c:pt idx="157">
                  <c:v>0.72574079586631313</c:v>
                </c:pt>
                <c:pt idx="158">
                  <c:v>0.72083754593641758</c:v>
                </c:pt>
                <c:pt idx="159">
                  <c:v>0.71510820140395792</c:v>
                </c:pt>
                <c:pt idx="160">
                  <c:v>0.70866548604698065</c:v>
                </c:pt>
                <c:pt idx="161">
                  <c:v>0.70170064467413795</c:v>
                </c:pt>
                <c:pt idx="162">
                  <c:v>0.69438144315187333</c:v>
                </c:pt>
                <c:pt idx="163">
                  <c:v>0.68687195280320323</c:v>
                </c:pt>
                <c:pt idx="164">
                  <c:v>0.6791362308597596</c:v>
                </c:pt>
                <c:pt idx="165">
                  <c:v>0.67097947359775612</c:v>
                </c:pt>
                <c:pt idx="166">
                  <c:v>0.6623796296122747</c:v>
                </c:pt>
                <c:pt idx="167">
                  <c:v>0.65333445423137382</c:v>
                </c:pt>
                <c:pt idx="168">
                  <c:v>0.64969047207229025</c:v>
                </c:pt>
                <c:pt idx="169">
                  <c:v>0.65091064192338277</c:v>
                </c:pt>
                <c:pt idx="170">
                  <c:v>0.65066088865169003</c:v>
                </c:pt>
                <c:pt idx="171">
                  <c:v>0.64890871291100272</c:v>
                </c:pt>
                <c:pt idx="172">
                  <c:v>0.64614996379361644</c:v>
                </c:pt>
                <c:pt idx="173">
                  <c:v>0.642763928323693</c:v>
                </c:pt>
                <c:pt idx="174">
                  <c:v>0.64443748998125261</c:v>
                </c:pt>
                <c:pt idx="175">
                  <c:v>0.64670898285973866</c:v>
                </c:pt>
                <c:pt idx="176">
                  <c:v>0.64775635538268461</c:v>
                </c:pt>
                <c:pt idx="177">
                  <c:v>0.64732550014180557</c:v>
                </c:pt>
                <c:pt idx="178">
                  <c:v>0.64557549271283265</c:v>
                </c:pt>
                <c:pt idx="179">
                  <c:v>0.64250146807400477</c:v>
                </c:pt>
                <c:pt idx="180">
                  <c:v>0.6381858149755405</c:v>
                </c:pt>
                <c:pt idx="181">
                  <c:v>0.63283968888000863</c:v>
                </c:pt>
                <c:pt idx="182">
                  <c:v>0.62649292220198505</c:v>
                </c:pt>
                <c:pt idx="183">
                  <c:v>0.61943747085379963</c:v>
                </c:pt>
                <c:pt idx="184">
                  <c:v>0.61168380609192075</c:v>
                </c:pt>
                <c:pt idx="185">
                  <c:v>0.6031302547475127</c:v>
                </c:pt>
                <c:pt idx="186">
                  <c:v>0.59394190991908069</c:v>
                </c:pt>
                <c:pt idx="187">
                  <c:v>0.58417424910340454</c:v>
                </c:pt>
                <c:pt idx="188">
                  <c:v>0.57392192788588803</c:v>
                </c:pt>
                <c:pt idx="189">
                  <c:v>0.56326622277561156</c:v>
                </c:pt>
                <c:pt idx="190">
                  <c:v>0.555893316805809</c:v>
                </c:pt>
                <c:pt idx="191">
                  <c:v>0.55050616639534766</c:v>
                </c:pt>
                <c:pt idx="192">
                  <c:v>0.54465704539934068</c:v>
                </c:pt>
                <c:pt idx="193">
                  <c:v>0.53987145676108472</c:v>
                </c:pt>
                <c:pt idx="194">
                  <c:v>0.53578816953643749</c:v>
                </c:pt>
                <c:pt idx="195">
                  <c:v>0.53085541439050399</c:v>
                </c:pt>
                <c:pt idx="196">
                  <c:v>0.52509607904055355</c:v>
                </c:pt>
                <c:pt idx="197">
                  <c:v>0.51843070750676357</c:v>
                </c:pt>
                <c:pt idx="198">
                  <c:v>0.51095159935278289</c:v>
                </c:pt>
                <c:pt idx="199">
                  <c:v>0.50269620193857534</c:v>
                </c:pt>
                <c:pt idx="200">
                  <c:v>0.49371566838635988</c:v>
                </c:pt>
              </c:numCache>
            </c:numRef>
          </c:yVal>
        </c:ser>
        <c:ser>
          <c:idx val="8"/>
          <c:order val="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T=1.16'!$J$3:$J$203</c:f>
              <c:numCache>
                <c:formatCode>0.0000</c:formatCode>
                <c:ptCount val="201"/>
                <c:pt idx="0">
                  <c:v>1.3875320157060864</c:v>
                </c:pt>
                <c:pt idx="1">
                  <c:v>1.3846649887429958</c:v>
                </c:pt>
                <c:pt idx="2">
                  <c:v>1.7221176683119201</c:v>
                </c:pt>
                <c:pt idx="3">
                  <c:v>1.6262696285089575</c:v>
                </c:pt>
                <c:pt idx="4">
                  <c:v>1.7222668886439636</c:v>
                </c:pt>
                <c:pt idx="5">
                  <c:v>1.6957965196131186</c:v>
                </c:pt>
                <c:pt idx="6">
                  <c:v>1.5802666449088221</c:v>
                </c:pt>
                <c:pt idx="7">
                  <c:v>1.9930599967230338</c:v>
                </c:pt>
                <c:pt idx="8">
                  <c:v>2.2161775405910662</c:v>
                </c:pt>
                <c:pt idx="9">
                  <c:v>2.2703942550248652</c:v>
                </c:pt>
                <c:pt idx="10">
                  <c:v>2.9804716457209492</c:v>
                </c:pt>
                <c:pt idx="11">
                  <c:v>2.4841731032825005</c:v>
                </c:pt>
                <c:pt idx="12">
                  <c:v>2.7397453368395577</c:v>
                </c:pt>
                <c:pt idx="13">
                  <c:v>3.7396775979741181</c:v>
                </c:pt>
                <c:pt idx="14">
                  <c:v>4.554327869864438</c:v>
                </c:pt>
                <c:pt idx="15">
                  <c:v>4.8110359989500209</c:v>
                </c:pt>
                <c:pt idx="16">
                  <c:v>4.5740405672613695</c:v>
                </c:pt>
                <c:pt idx="17">
                  <c:v>4.446459127813208</c:v>
                </c:pt>
                <c:pt idx="18">
                  <c:v>4.4610422157878462</c:v>
                </c:pt>
                <c:pt idx="19">
                  <c:v>4.1148205796169188</c:v>
                </c:pt>
                <c:pt idx="20">
                  <c:v>3.9401369408174056</c:v>
                </c:pt>
                <c:pt idx="21">
                  <c:v>3.5982820047171038</c:v>
                </c:pt>
                <c:pt idx="22">
                  <c:v>2.8213173871824417</c:v>
                </c:pt>
                <c:pt idx="23">
                  <c:v>2.3544937161477213</c:v>
                </c:pt>
                <c:pt idx="24">
                  <c:v>2.2867889733633535</c:v>
                </c:pt>
                <c:pt idx="25">
                  <c:v>2.4008191338837892</c:v>
                </c:pt>
                <c:pt idx="26">
                  <c:v>2.5034268024587032</c:v>
                </c:pt>
                <c:pt idx="27">
                  <c:v>2.6258780256373626</c:v>
                </c:pt>
                <c:pt idx="28">
                  <c:v>2.8007882604486936</c:v>
                </c:pt>
                <c:pt idx="29">
                  <c:v>3.0478376692404652</c:v>
                </c:pt>
                <c:pt idx="30">
                  <c:v>3.2280246960727004</c:v>
                </c:pt>
                <c:pt idx="31">
                  <c:v>3.4345488255543595</c:v>
                </c:pt>
                <c:pt idx="32">
                  <c:v>3.5182599234037402</c:v>
                </c:pt>
                <c:pt idx="33">
                  <c:v>3.526663586227984</c:v>
                </c:pt>
                <c:pt idx="34">
                  <c:v>3.5227199320230578</c:v>
                </c:pt>
                <c:pt idx="35">
                  <c:v>3.5387289963044739</c:v>
                </c:pt>
                <c:pt idx="36">
                  <c:v>3.5726213550816297</c:v>
                </c:pt>
                <c:pt idx="37">
                  <c:v>3.6039787109796402</c:v>
                </c:pt>
                <c:pt idx="38">
                  <c:v>3.6110818851991477</c:v>
                </c:pt>
                <c:pt idx="39">
                  <c:v>3.5831852237695054</c:v>
                </c:pt>
                <c:pt idx="40">
                  <c:v>3.5221943334114352</c:v>
                </c:pt>
                <c:pt idx="41">
                  <c:v>3.4433869046014602</c:v>
                </c:pt>
                <c:pt idx="42">
                  <c:v>3.3562396165855581</c:v>
                </c:pt>
                <c:pt idx="43">
                  <c:v>3.2692084216402377</c:v>
                </c:pt>
                <c:pt idx="44">
                  <c:v>3.1860373131935771</c:v>
                </c:pt>
                <c:pt idx="45">
                  <c:v>3.1053825107768982</c:v>
                </c:pt>
                <c:pt idx="46">
                  <c:v>3.0645754735880737</c:v>
                </c:pt>
                <c:pt idx="47">
                  <c:v>3.0224835232936123</c:v>
                </c:pt>
                <c:pt idx="48">
                  <c:v>2.9512944823414289</c:v>
                </c:pt>
                <c:pt idx="49">
                  <c:v>2.8568777735572612</c:v>
                </c:pt>
                <c:pt idx="50">
                  <c:v>2.7413309922558442</c:v>
                </c:pt>
                <c:pt idx="51">
                  <c:v>2.6085507932395542</c:v>
                </c:pt>
                <c:pt idx="52">
                  <c:v>2.4683619853374252</c:v>
                </c:pt>
                <c:pt idx="53">
                  <c:v>2.3230178409143858</c:v>
                </c:pt>
                <c:pt idx="54">
                  <c:v>2.1793446338538232</c:v>
                </c:pt>
                <c:pt idx="55">
                  <c:v>2.0650131003487524</c:v>
                </c:pt>
                <c:pt idx="56">
                  <c:v>1.9915566559369589</c:v>
                </c:pt>
                <c:pt idx="57">
                  <c:v>2.0061075763465892</c:v>
                </c:pt>
                <c:pt idx="58">
                  <c:v>2</c:v>
                </c:pt>
                <c:pt idx="59">
                  <c:v>1.9711056047838065</c:v>
                </c:pt>
                <c:pt idx="60">
                  <c:v>1.9236729579468401</c:v>
                </c:pt>
                <c:pt idx="61">
                  <c:v>1.8613106179992978</c:v>
                </c:pt>
                <c:pt idx="62">
                  <c:v>1.7872354168145217</c:v>
                </c:pt>
                <c:pt idx="63">
                  <c:v>1.7057702129985488</c:v>
                </c:pt>
                <c:pt idx="64">
                  <c:v>1.6175189651918174</c:v>
                </c:pt>
                <c:pt idx="65">
                  <c:v>1.5263448405082911</c:v>
                </c:pt>
                <c:pt idx="66">
                  <c:v>1.4331474784588241</c:v>
                </c:pt>
                <c:pt idx="67">
                  <c:v>1.3396956196018368</c:v>
                </c:pt>
                <c:pt idx="68">
                  <c:v>1.2476093756896927</c:v>
                </c:pt>
                <c:pt idx="69">
                  <c:v>1.2179967863593237</c:v>
                </c:pt>
                <c:pt idx="70">
                  <c:v>1.2048318858407738</c:v>
                </c:pt>
                <c:pt idx="71">
                  <c:v>1.1577947065410279</c:v>
                </c:pt>
                <c:pt idx="72">
                  <c:v>1.1398352188092844</c:v>
                </c:pt>
                <c:pt idx="73">
                  <c:v>1.1244679894652241</c:v>
                </c:pt>
                <c:pt idx="74">
                  <c:v>1.111515551789126</c:v>
                </c:pt>
                <c:pt idx="75">
                  <c:v>1.1002448637458369</c:v>
                </c:pt>
                <c:pt idx="76">
                  <c:v>1.0910021577833844</c:v>
                </c:pt>
                <c:pt idx="77">
                  <c:v>1.0830070721340634</c:v>
                </c:pt>
                <c:pt idx="78">
                  <c:v>1.0759914072917998</c:v>
                </c:pt>
                <c:pt idx="79">
                  <c:v>1.0702862567323055</c:v>
                </c:pt>
                <c:pt idx="80">
                  <c:v>1.0650325160276268</c:v>
                </c:pt>
                <c:pt idx="81">
                  <c:v>1.0603671918484561</c:v>
                </c:pt>
                <c:pt idx="82">
                  <c:v>1.0562756532565025</c:v>
                </c:pt>
                <c:pt idx="83">
                  <c:v>1.0521713613178769</c:v>
                </c:pt>
                <c:pt idx="84">
                  <c:v>1.0484915625647993</c:v>
                </c:pt>
                <c:pt idx="85">
                  <c:v>1.0448363120887396</c:v>
                </c:pt>
                <c:pt idx="86">
                  <c:v>1.0408918818816879</c:v>
                </c:pt>
                <c:pt idx="87">
                  <c:v>1.037352450600858</c:v>
                </c:pt>
                <c:pt idx="88">
                  <c:v>1.0334522865175046</c:v>
                </c:pt>
                <c:pt idx="89">
                  <c:v>1.0292383183763378</c:v>
                </c:pt>
                <c:pt idx="90">
                  <c:v>1.0252266163596784</c:v>
                </c:pt>
                <c:pt idx="91">
                  <c:v>1.0207122680449319</c:v>
                </c:pt>
                <c:pt idx="92">
                  <c:v>1.0159441352256138</c:v>
                </c:pt>
                <c:pt idx="93">
                  <c:v>1.0111651791347371</c:v>
                </c:pt>
                <c:pt idx="94">
                  <c:v>1.0058292762351322</c:v>
                </c:pt>
                <c:pt idx="95">
                  <c:v>1.0002899529828242</c:v>
                </c:pt>
                <c:pt idx="96">
                  <c:v>0.99458963292225677</c:v>
                </c:pt>
                <c:pt idx="97">
                  <c:v>0.98829767804450264</c:v>
                </c:pt>
                <c:pt idx="98">
                  <c:v>0.98181023673943768</c:v>
                </c:pt>
                <c:pt idx="99">
                  <c:v>0.97507844726770365</c:v>
                </c:pt>
                <c:pt idx="100">
                  <c:v>0.96773163919528016</c:v>
                </c:pt>
                <c:pt idx="101">
                  <c:v>0.96017020667112374</c:v>
                </c:pt>
                <c:pt idx="102">
                  <c:v>0.95232597937820962</c:v>
                </c:pt>
                <c:pt idx="103">
                  <c:v>0.94385486632324589</c:v>
                </c:pt>
                <c:pt idx="104">
                  <c:v>0.93517135505524207</c:v>
                </c:pt>
                <c:pt idx="105">
                  <c:v>0.92616631525551052</c:v>
                </c:pt>
                <c:pt idx="106">
                  <c:v>0.91653705869381474</c:v>
                </c:pt>
                <c:pt idx="107">
                  <c:v>0.90674720252488761</c:v>
                </c:pt>
                <c:pt idx="108">
                  <c:v>0.89657394540193336</c:v>
                </c:pt>
                <c:pt idx="109">
                  <c:v>0.88579608981449187</c:v>
                </c:pt>
                <c:pt idx="110">
                  <c:v>0.87495506442452808</c:v>
                </c:pt>
                <c:pt idx="111">
                  <c:v>0.86365277965393661</c:v>
                </c:pt>
                <c:pt idx="112">
                  <c:v>0.85180453699836478</c:v>
                </c:pt>
                <c:pt idx="113">
                  <c:v>0.84000159597445667</c:v>
                </c:pt>
                <c:pt idx="114">
                  <c:v>0.82765545387755635</c:v>
                </c:pt>
                <c:pt idx="115">
                  <c:v>0.81505417884889264</c:v>
                </c:pt>
                <c:pt idx="116">
                  <c:v>0.80227045102137662</c:v>
                </c:pt>
                <c:pt idx="117">
                  <c:v>0.78908347826966252</c:v>
                </c:pt>
                <c:pt idx="118">
                  <c:v>0.77590681651707405</c:v>
                </c:pt>
                <c:pt idx="119">
                  <c:v>0.76235951409469538</c:v>
                </c:pt>
                <c:pt idx="120">
                  <c:v>0.74883929799311932</c:v>
                </c:pt>
                <c:pt idx="121">
                  <c:v>0.7351137217514393</c:v>
                </c:pt>
                <c:pt idx="122">
                  <c:v>0.72130317926192256</c:v>
                </c:pt>
                <c:pt idx="123">
                  <c:v>0.71052121018476355</c:v>
                </c:pt>
                <c:pt idx="124">
                  <c:v>0.70607990923187436</c:v>
                </c:pt>
                <c:pt idx="125">
                  <c:v>0.70156911612535633</c:v>
                </c:pt>
                <c:pt idx="126">
                  <c:v>0.69679289514328724</c:v>
                </c:pt>
                <c:pt idx="127">
                  <c:v>0.69177609784941763</c:v>
                </c:pt>
                <c:pt idx="128">
                  <c:v>0.68642100259016015</c:v>
                </c:pt>
                <c:pt idx="129">
                  <c:v>0.68262184400490122</c:v>
                </c:pt>
                <c:pt idx="130">
                  <c:v>0.67898368022330691</c:v>
                </c:pt>
                <c:pt idx="131">
                  <c:v>0.67433754829014303</c:v>
                </c:pt>
                <c:pt idx="132">
                  <c:v>0.66878772036078871</c:v>
                </c:pt>
                <c:pt idx="133">
                  <c:v>0.66244281546215034</c:v>
                </c:pt>
                <c:pt idx="134">
                  <c:v>0.65562044442562584</c:v>
                </c:pt>
                <c:pt idx="135">
                  <c:v>0.64847954964495691</c:v>
                </c:pt>
                <c:pt idx="136">
                  <c:v>0.641513773618134</c:v>
                </c:pt>
                <c:pt idx="137">
                  <c:v>0.63557102120988063</c:v>
                </c:pt>
                <c:pt idx="138">
                  <c:v>0.63025507526433722</c:v>
                </c:pt>
                <c:pt idx="139">
                  <c:v>0.62490001086818903</c:v>
                </c:pt>
                <c:pt idx="140">
                  <c:v>0.61927289136814911</c:v>
                </c:pt>
                <c:pt idx="141">
                  <c:v>0.61319944309385865</c:v>
                </c:pt>
                <c:pt idx="142">
                  <c:v>0.60669701119533936</c:v>
                </c:pt>
                <c:pt idx="143">
                  <c:v>0.5996735073903271</c:v>
                </c:pt>
                <c:pt idx="144">
                  <c:v>0.59223264773792028</c:v>
                </c:pt>
                <c:pt idx="145">
                  <c:v>0.58440600860315339</c:v>
                </c:pt>
                <c:pt idx="146">
                  <c:v>0.57627291367977806</c:v>
                </c:pt>
                <c:pt idx="147">
                  <c:v>0.56807585754322565</c:v>
                </c:pt>
                <c:pt idx="148">
                  <c:v>0.5600139972825221</c:v>
                </c:pt>
                <c:pt idx="149">
                  <c:v>0.55228530376226725</c:v>
                </c:pt>
                <c:pt idx="150">
                  <c:v>0.54494393892774251</c:v>
                </c:pt>
                <c:pt idx="151">
                  <c:v>0.53789264115233149</c:v>
                </c:pt>
                <c:pt idx="152">
                  <c:v>0.53113726815655027</c:v>
                </c:pt>
                <c:pt idx="153">
                  <c:v>0.52534781977139267</c:v>
                </c:pt>
                <c:pt idx="154">
                  <c:v>0.52077053203649315</c:v>
                </c:pt>
                <c:pt idx="155">
                  <c:v>0.51600126630985299</c:v>
                </c:pt>
                <c:pt idx="156">
                  <c:v>0.51101635747629337</c:v>
                </c:pt>
                <c:pt idx="157">
                  <c:v>0.50591854829953431</c:v>
                </c:pt>
                <c:pt idx="158">
                  <c:v>0.50064903923901094</c:v>
                </c:pt>
                <c:pt idx="159">
                  <c:v>0.49519397013069338</c:v>
                </c:pt>
                <c:pt idx="160">
                  <c:v>0.49022155428161185</c:v>
                </c:pt>
                <c:pt idx="161">
                  <c:v>0.48605441760660095</c:v>
                </c:pt>
                <c:pt idx="162">
                  <c:v>0.48176953951225282</c:v>
                </c:pt>
                <c:pt idx="163">
                  <c:v>0.47731307911615933</c:v>
                </c:pt>
                <c:pt idx="164">
                  <c:v>0.47261587246252768</c:v>
                </c:pt>
                <c:pt idx="165">
                  <c:v>0.46771883991968954</c:v>
                </c:pt>
                <c:pt idx="166">
                  <c:v>0.46264182450750024</c:v>
                </c:pt>
                <c:pt idx="167">
                  <c:v>0.45751393150336411</c:v>
                </c:pt>
                <c:pt idx="168">
                  <c:v>0.45352141604477331</c:v>
                </c:pt>
                <c:pt idx="169">
                  <c:v>0.45553692985199612</c:v>
                </c:pt>
                <c:pt idx="170">
                  <c:v>0.46048895610863982</c:v>
                </c:pt>
                <c:pt idx="171">
                  <c:v>0.46915293451822299</c:v>
                </c:pt>
                <c:pt idx="172">
                  <c:v>0.47688355320290454</c:v>
                </c:pt>
                <c:pt idx="173">
                  <c:v>0.48366386248831955</c:v>
                </c:pt>
                <c:pt idx="174">
                  <c:v>0.48949199164335688</c:v>
                </c:pt>
                <c:pt idx="175">
                  <c:v>0.49437903290455737</c:v>
                </c:pt>
                <c:pt idx="176">
                  <c:v>0.49834128918172088</c:v>
                </c:pt>
                <c:pt idx="177">
                  <c:v>0.50139696808830858</c:v>
                </c:pt>
                <c:pt idx="178">
                  <c:v>0.50357031847342271</c:v>
                </c:pt>
                <c:pt idx="179">
                  <c:v>0.50490471014301674</c:v>
                </c:pt>
                <c:pt idx="180">
                  <c:v>0.50548088101075761</c:v>
                </c:pt>
                <c:pt idx="181">
                  <c:v>0.50528665352873869</c:v>
                </c:pt>
                <c:pt idx="182">
                  <c:v>0.50436915644147262</c:v>
                </c:pt>
                <c:pt idx="183">
                  <c:v>0.502780351797247</c:v>
                </c:pt>
                <c:pt idx="184">
                  <c:v>0.50058077285686597</c:v>
                </c:pt>
                <c:pt idx="185">
                  <c:v>0.49783992451825532</c:v>
                </c:pt>
                <c:pt idx="186">
                  <c:v>0.49472308628089617</c:v>
                </c:pt>
                <c:pt idx="187">
                  <c:v>0.49141177580766909</c:v>
                </c:pt>
                <c:pt idx="188">
                  <c:v>0.48883239653631871</c:v>
                </c:pt>
                <c:pt idx="189">
                  <c:v>0.48694465938350101</c:v>
                </c:pt>
                <c:pt idx="190">
                  <c:v>0.48486885148184744</c:v>
                </c:pt>
                <c:pt idx="191">
                  <c:v>0.48244458601400186</c:v>
                </c:pt>
                <c:pt idx="192">
                  <c:v>0.47963160654515574</c:v>
                </c:pt>
                <c:pt idx="193">
                  <c:v>0.47644579032529782</c:v>
                </c:pt>
                <c:pt idx="194">
                  <c:v>0.47287276634089626</c:v>
                </c:pt>
                <c:pt idx="195">
                  <c:v>0.46894593627459202</c:v>
                </c:pt>
                <c:pt idx="196">
                  <c:v>0.46470319626529522</c:v>
                </c:pt>
                <c:pt idx="197">
                  <c:v>0.46022032334151997</c:v>
                </c:pt>
                <c:pt idx="198">
                  <c:v>0.45559023312206087</c:v>
                </c:pt>
                <c:pt idx="199">
                  <c:v>0.45095515129561142</c:v>
                </c:pt>
                <c:pt idx="200">
                  <c:v>0.44656925611591525</c:v>
                </c:pt>
              </c:numCache>
            </c:numRef>
          </c:yVal>
        </c:ser>
        <c:ser>
          <c:idx val="9"/>
          <c:order val="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T=1.16'!$K$3:$K$203</c:f>
              <c:numCache>
                <c:formatCode>0.0000</c:formatCode>
                <c:ptCount val="201"/>
                <c:pt idx="0">
                  <c:v>7.4087882099955298</c:v>
                </c:pt>
                <c:pt idx="1">
                  <c:v>7.7507571748680588</c:v>
                </c:pt>
                <c:pt idx="2">
                  <c:v>11.800290123744862</c:v>
                </c:pt>
                <c:pt idx="3">
                  <c:v>21.34742559625489</c:v>
                </c:pt>
                <c:pt idx="4">
                  <c:v>19.686036729101509</c:v>
                </c:pt>
                <c:pt idx="5">
                  <c:v>26.313668639478291</c:v>
                </c:pt>
                <c:pt idx="6">
                  <c:v>21.98214178703051</c:v>
                </c:pt>
                <c:pt idx="7">
                  <c:v>24.478715601614226</c:v>
                </c:pt>
                <c:pt idx="8">
                  <c:v>15.163865293793059</c:v>
                </c:pt>
                <c:pt idx="9">
                  <c:v>20.205564932279337</c:v>
                </c:pt>
                <c:pt idx="10">
                  <c:v>25.815009408836531</c:v>
                </c:pt>
                <c:pt idx="11">
                  <c:v>28.359591991403928</c:v>
                </c:pt>
                <c:pt idx="12">
                  <c:v>19.176635319545927</c:v>
                </c:pt>
                <c:pt idx="13">
                  <c:v>15.742446524066724</c:v>
                </c:pt>
                <c:pt idx="14">
                  <c:v>13.52670924877442</c:v>
                </c:pt>
                <c:pt idx="15">
                  <c:v>11.643991701932018</c:v>
                </c:pt>
                <c:pt idx="16">
                  <c:v>14.569775696854204</c:v>
                </c:pt>
                <c:pt idx="17">
                  <c:v>15.032735953838596</c:v>
                </c:pt>
                <c:pt idx="18">
                  <c:v>18.082809059416292</c:v>
                </c:pt>
                <c:pt idx="19">
                  <c:v>18.034276937329192</c:v>
                </c:pt>
                <c:pt idx="20">
                  <c:v>15.645424458518656</c:v>
                </c:pt>
                <c:pt idx="21">
                  <c:v>11.523220976839898</c:v>
                </c:pt>
                <c:pt idx="22">
                  <c:v>9.5641389769027558</c:v>
                </c:pt>
                <c:pt idx="23">
                  <c:v>9.5418876944266291</c:v>
                </c:pt>
                <c:pt idx="24">
                  <c:v>9.4767935441106026</c:v>
                </c:pt>
                <c:pt idx="25">
                  <c:v>9.3982086480518419</c:v>
                </c:pt>
                <c:pt idx="26">
                  <c:v>9.2993018798113685</c:v>
                </c:pt>
                <c:pt idx="27">
                  <c:v>9.7350271174583209</c:v>
                </c:pt>
                <c:pt idx="28">
                  <c:v>10.493641192059751</c:v>
                </c:pt>
                <c:pt idx="29">
                  <c:v>11.054858488606888</c:v>
                </c:pt>
                <c:pt idx="30">
                  <c:v>11.364451129300496</c:v>
                </c:pt>
                <c:pt idx="31">
                  <c:v>11.373183983056936</c:v>
                </c:pt>
                <c:pt idx="32">
                  <c:v>11.012295568533162</c:v>
                </c:pt>
                <c:pt idx="33">
                  <c:v>10.591825686606308</c:v>
                </c:pt>
                <c:pt idx="34">
                  <c:v>10.009138084651758</c:v>
                </c:pt>
                <c:pt idx="35">
                  <c:v>9.3286722367173898</c:v>
                </c:pt>
                <c:pt idx="36">
                  <c:v>8.5862762812169855</c:v>
                </c:pt>
                <c:pt idx="37">
                  <c:v>7.8212339652126293</c:v>
                </c:pt>
                <c:pt idx="38">
                  <c:v>7.1124330054232505</c:v>
                </c:pt>
                <c:pt idx="39">
                  <c:v>6.5053732687955446</c:v>
                </c:pt>
                <c:pt idx="40">
                  <c:v>5.9722343740504726</c:v>
                </c:pt>
                <c:pt idx="41">
                  <c:v>5.5371069902420373</c:v>
                </c:pt>
                <c:pt idx="42">
                  <c:v>5.1386075427629372</c:v>
                </c:pt>
                <c:pt idx="43">
                  <c:v>4.7408707202782399</c:v>
                </c:pt>
                <c:pt idx="44">
                  <c:v>4.4859978769981668</c:v>
                </c:pt>
                <c:pt idx="45">
                  <c:v>4.2376703553204313</c:v>
                </c:pt>
                <c:pt idx="46">
                  <c:v>3.9882643069370016</c:v>
                </c:pt>
                <c:pt idx="47">
                  <c:v>3.7520855601469751</c:v>
                </c:pt>
                <c:pt idx="48">
                  <c:v>3.5131961392187447</c:v>
                </c:pt>
                <c:pt idx="49">
                  <c:v>3.2871642268304559</c:v>
                </c:pt>
                <c:pt idx="50">
                  <c:v>3.1167389072389371</c:v>
                </c:pt>
                <c:pt idx="51">
                  <c:v>3.0929039355926164</c:v>
                </c:pt>
                <c:pt idx="52">
                  <c:v>3.0068540599367637</c:v>
                </c:pt>
                <c:pt idx="53">
                  <c:v>2.8711134397256006</c:v>
                </c:pt>
                <c:pt idx="54">
                  <c:v>2.7011660186690012</c:v>
                </c:pt>
                <c:pt idx="55">
                  <c:v>2.5157736314853314</c:v>
                </c:pt>
                <c:pt idx="56">
                  <c:v>2.3297784115474869</c:v>
                </c:pt>
                <c:pt idx="57">
                  <c:v>2.1564294753993427</c:v>
                </c:pt>
                <c:pt idx="58">
                  <c:v>2</c:v>
                </c:pt>
                <c:pt idx="59">
                  <c:v>1.8655024683426287</c:v>
                </c:pt>
                <c:pt idx="60">
                  <c:v>1.7543369864906377</c:v>
                </c:pt>
                <c:pt idx="61">
                  <c:v>1.6652427888525281</c:v>
                </c:pt>
                <c:pt idx="62">
                  <c:v>1.5951989183485888</c:v>
                </c:pt>
                <c:pt idx="63">
                  <c:v>1.5403960248955668</c:v>
                </c:pt>
                <c:pt idx="64">
                  <c:v>1.4970188700704294</c:v>
                </c:pt>
                <c:pt idx="65">
                  <c:v>1.4604717524852358</c:v>
                </c:pt>
                <c:pt idx="66">
                  <c:v>1.4288904621233314</c:v>
                </c:pt>
                <c:pt idx="67">
                  <c:v>1.4090161525469478</c:v>
                </c:pt>
                <c:pt idx="68">
                  <c:v>1.3880984152929035</c:v>
                </c:pt>
                <c:pt idx="69">
                  <c:v>1.3663587115444762</c:v>
                </c:pt>
                <c:pt idx="70">
                  <c:v>1.3405919328950451</c:v>
                </c:pt>
                <c:pt idx="71">
                  <c:v>1.3118692834065298</c:v>
                </c:pt>
                <c:pt idx="72">
                  <c:v>1.2792802466724078</c:v>
                </c:pt>
                <c:pt idx="73">
                  <c:v>1.2431684499307241</c:v>
                </c:pt>
                <c:pt idx="74">
                  <c:v>1.2042261366175879</c:v>
                </c:pt>
                <c:pt idx="75">
                  <c:v>1.183435717894447</c:v>
                </c:pt>
                <c:pt idx="76">
                  <c:v>1.1817051426889322</c:v>
                </c:pt>
                <c:pt idx="77">
                  <c:v>1.17165187528363</c:v>
                </c:pt>
                <c:pt idx="78">
                  <c:v>1.152486923213158</c:v>
                </c:pt>
                <c:pt idx="79">
                  <c:v>1.1277558790552886</c:v>
                </c:pt>
                <c:pt idx="80">
                  <c:v>1.096377085720974</c:v>
                </c:pt>
                <c:pt idx="81">
                  <c:v>1.0916838615756783</c:v>
                </c:pt>
                <c:pt idx="82">
                  <c:v>1.1122541361823701</c:v>
                </c:pt>
                <c:pt idx="83">
                  <c:v>1.1197920895917701</c:v>
                </c:pt>
                <c:pt idx="84">
                  <c:v>1.115417935254096</c:v>
                </c:pt>
                <c:pt idx="85">
                  <c:v>1.1026302370043688</c:v>
                </c:pt>
                <c:pt idx="86">
                  <c:v>1.0818384087323758</c:v>
                </c:pt>
                <c:pt idx="87">
                  <c:v>1.054299918548852</c:v>
                </c:pt>
                <c:pt idx="88">
                  <c:v>1.0215159909657681</c:v>
                </c:pt>
                <c:pt idx="89">
                  <c:v>0.98327763924288569</c:v>
                </c:pt>
                <c:pt idx="90">
                  <c:v>0.94066539586738918</c:v>
                </c:pt>
                <c:pt idx="91">
                  <c:v>0.89468656298889671</c:v>
                </c:pt>
                <c:pt idx="92">
                  <c:v>0.84635920912599671</c:v>
                </c:pt>
                <c:pt idx="93">
                  <c:v>0.79670370832844584</c:v>
                </c:pt>
                <c:pt idx="94">
                  <c:v>0.74702488090689834</c:v>
                </c:pt>
                <c:pt idx="95">
                  <c:v>0.69785385711799974</c:v>
                </c:pt>
                <c:pt idx="96">
                  <c:v>0.6603997752199251</c:v>
                </c:pt>
                <c:pt idx="97">
                  <c:v>0.64122996760099304</c:v>
                </c:pt>
                <c:pt idx="98">
                  <c:v>0.6228314165503962</c:v>
                </c:pt>
                <c:pt idx="99">
                  <c:v>0.60422975532081868</c:v>
                </c:pt>
                <c:pt idx="100">
                  <c:v>0.58539566436557533</c:v>
                </c:pt>
                <c:pt idx="101">
                  <c:v>0.57376171537124099</c:v>
                </c:pt>
                <c:pt idx="102">
                  <c:v>0.56489798936339064</c:v>
                </c:pt>
                <c:pt idx="103">
                  <c:v>0.55664685619454801</c:v>
                </c:pt>
                <c:pt idx="104">
                  <c:v>0.54901247344343262</c:v>
                </c:pt>
                <c:pt idx="105">
                  <c:v>0.54269378902731258</c:v>
                </c:pt>
                <c:pt idx="106">
                  <c:v>0.53896461144162755</c:v>
                </c:pt>
                <c:pt idx="107">
                  <c:v>0.53526648738467497</c:v>
                </c:pt>
                <c:pt idx="108">
                  <c:v>0.53122302764225959</c:v>
                </c:pt>
                <c:pt idx="109">
                  <c:v>0.52734549018929677</c:v>
                </c:pt>
                <c:pt idx="110">
                  <c:v>0.52322100436110763</c:v>
                </c:pt>
                <c:pt idx="111">
                  <c:v>0.5191858076242436</c:v>
                </c:pt>
                <c:pt idx="112">
                  <c:v>0.51518948774582751</c:v>
                </c:pt>
                <c:pt idx="113">
                  <c:v>0.51128279176298685</c:v>
                </c:pt>
                <c:pt idx="114">
                  <c:v>0.5075081826994281</c:v>
                </c:pt>
                <c:pt idx="115">
                  <c:v>0.50627884632414788</c:v>
                </c:pt>
                <c:pt idx="116">
                  <c:v>0.50544855226360164</c:v>
                </c:pt>
                <c:pt idx="117">
                  <c:v>0.50494750778569752</c:v>
                </c:pt>
                <c:pt idx="118">
                  <c:v>0.50456513503113343</c:v>
                </c:pt>
                <c:pt idx="119">
                  <c:v>0.50419985915040699</c:v>
                </c:pt>
                <c:pt idx="120">
                  <c:v>0.50399150986355812</c:v>
                </c:pt>
                <c:pt idx="121">
                  <c:v>0.50376478902604216</c:v>
                </c:pt>
                <c:pt idx="122">
                  <c:v>0.50339289640040863</c:v>
                </c:pt>
                <c:pt idx="123">
                  <c:v>0.50298312008699386</c:v>
                </c:pt>
                <c:pt idx="124">
                  <c:v>0.50245888563285157</c:v>
                </c:pt>
                <c:pt idx="125">
                  <c:v>0.50164298364922832</c:v>
                </c:pt>
                <c:pt idx="126">
                  <c:v>0.50099361469422055</c:v>
                </c:pt>
                <c:pt idx="127">
                  <c:v>0.50101387045288182</c:v>
                </c:pt>
                <c:pt idx="128">
                  <c:v>0.50062489026313683</c:v>
                </c:pt>
                <c:pt idx="129">
                  <c:v>0.50009117959662752</c:v>
                </c:pt>
                <c:pt idx="130">
                  <c:v>0.49910405450398976</c:v>
                </c:pt>
                <c:pt idx="131">
                  <c:v>0.49761626204330761</c:v>
                </c:pt>
                <c:pt idx="132">
                  <c:v>0.49578525518646432</c:v>
                </c:pt>
                <c:pt idx="133">
                  <c:v>0.49356421808401774</c:v>
                </c:pt>
                <c:pt idx="134">
                  <c:v>0.4907875351531763</c:v>
                </c:pt>
                <c:pt idx="135">
                  <c:v>0.48767170253739267</c:v>
                </c:pt>
                <c:pt idx="136">
                  <c:v>0.48415284052082902</c:v>
                </c:pt>
                <c:pt idx="137">
                  <c:v>0.48069732470448934</c:v>
                </c:pt>
                <c:pt idx="138">
                  <c:v>0.47700935443098175</c:v>
                </c:pt>
                <c:pt idx="139">
                  <c:v>0.47299665198278051</c:v>
                </c:pt>
                <c:pt idx="140">
                  <c:v>0.46850434931518092</c:v>
                </c:pt>
                <c:pt idx="141">
                  <c:v>0.46364910650331886</c:v>
                </c:pt>
                <c:pt idx="142">
                  <c:v>0.45834934463489768</c:v>
                </c:pt>
                <c:pt idx="143">
                  <c:v>0.45268206330095195</c:v>
                </c:pt>
                <c:pt idx="144">
                  <c:v>0.44676479854081158</c:v>
                </c:pt>
                <c:pt idx="145">
                  <c:v>0.44072797772151445</c:v>
                </c:pt>
                <c:pt idx="146">
                  <c:v>0.43454298398521557</c:v>
                </c:pt>
                <c:pt idx="147">
                  <c:v>0.42906621605063483</c:v>
                </c:pt>
                <c:pt idx="148">
                  <c:v>0.42363552313493008</c:v>
                </c:pt>
                <c:pt idx="149">
                  <c:v>0.41978691911812382</c:v>
                </c:pt>
                <c:pt idx="150">
                  <c:v>0.41730372944193</c:v>
                </c:pt>
                <c:pt idx="151">
                  <c:v>0.41782226174855847</c:v>
                </c:pt>
                <c:pt idx="152">
                  <c:v>0.41791033076942208</c:v>
                </c:pt>
                <c:pt idx="153">
                  <c:v>0.41756951889768101</c:v>
                </c:pt>
                <c:pt idx="154">
                  <c:v>0.41684731608564313</c:v>
                </c:pt>
                <c:pt idx="155">
                  <c:v>0.41565611859851459</c:v>
                </c:pt>
                <c:pt idx="156">
                  <c:v>0.41395602745535531</c:v>
                </c:pt>
                <c:pt idx="157">
                  <c:v>0.41192063966142461</c:v>
                </c:pt>
                <c:pt idx="158">
                  <c:v>0.40938513587996467</c:v>
                </c:pt>
                <c:pt idx="159">
                  <c:v>0.40646734838719006</c:v>
                </c:pt>
                <c:pt idx="160">
                  <c:v>0.40314369556034235</c:v>
                </c:pt>
                <c:pt idx="161">
                  <c:v>0.39942535824740155</c:v>
                </c:pt>
                <c:pt idx="162">
                  <c:v>0.39536581797607107</c:v>
                </c:pt>
                <c:pt idx="163">
                  <c:v>0.39093148733954369</c:v>
                </c:pt>
                <c:pt idx="164">
                  <c:v>0.38621271145850888</c:v>
                </c:pt>
                <c:pt idx="165">
                  <c:v>0.38114760502778405</c:v>
                </c:pt>
                <c:pt idx="166">
                  <c:v>0.37774988897456485</c:v>
                </c:pt>
                <c:pt idx="167">
                  <c:v>0.37536943590742838</c:v>
                </c:pt>
                <c:pt idx="168">
                  <c:v>0.37217632309369275</c:v>
                </c:pt>
                <c:pt idx="169">
                  <c:v>0.36842433472960268</c:v>
                </c:pt>
                <c:pt idx="170">
                  <c:v>0.36392555241172503</c:v>
                </c:pt>
                <c:pt idx="171">
                  <c:v>0.35893533994354748</c:v>
                </c:pt>
                <c:pt idx="172">
                  <c:v>0.35335726080383806</c:v>
                </c:pt>
                <c:pt idx="173">
                  <c:v>0.34729248332923623</c:v>
                </c:pt>
                <c:pt idx="174">
                  <c:v>0.34315200995077788</c:v>
                </c:pt>
                <c:pt idx="175">
                  <c:v>0.34080292513392646</c:v>
                </c:pt>
                <c:pt idx="176">
                  <c:v>0.33837192785204584</c:v>
                </c:pt>
                <c:pt idx="177">
                  <c:v>0.33581330982461016</c:v>
                </c:pt>
                <c:pt idx="178">
                  <c:v>0.33314054820054334</c:v>
                </c:pt>
                <c:pt idx="179">
                  <c:v>0.33039756054248243</c:v>
                </c:pt>
                <c:pt idx="180">
                  <c:v>0.32751848763364716</c:v>
                </c:pt>
                <c:pt idx="181">
                  <c:v>0.32456505640082184</c:v>
                </c:pt>
                <c:pt idx="182">
                  <c:v>0.32153997987531235</c:v>
                </c:pt>
                <c:pt idx="183">
                  <c:v>0.31840118519397254</c:v>
                </c:pt>
                <c:pt idx="184">
                  <c:v>0.31518741613434526</c:v>
                </c:pt>
                <c:pt idx="185">
                  <c:v>0.31193853088125806</c:v>
                </c:pt>
                <c:pt idx="186">
                  <c:v>0.30859674864842784</c:v>
                </c:pt>
                <c:pt idx="187">
                  <c:v>0.30516986677728786</c:v>
                </c:pt>
                <c:pt idx="188">
                  <c:v>0.3054330678135303</c:v>
                </c:pt>
                <c:pt idx="189">
                  <c:v>0.30786798850935343</c:v>
                </c:pt>
                <c:pt idx="190">
                  <c:v>0.3091568462151148</c:v>
                </c:pt>
                <c:pt idx="191">
                  <c:v>0.30961237658176088</c:v>
                </c:pt>
                <c:pt idx="192">
                  <c:v>0.30912379984439997</c:v>
                </c:pt>
                <c:pt idx="193">
                  <c:v>0.30819737240030753</c:v>
                </c:pt>
                <c:pt idx="194">
                  <c:v>0.30686321654792781</c:v>
                </c:pt>
                <c:pt idx="195">
                  <c:v>0.3051166224561695</c:v>
                </c:pt>
                <c:pt idx="196">
                  <c:v>0.30284874187912386</c:v>
                </c:pt>
                <c:pt idx="197">
                  <c:v>0.29973305740367673</c:v>
                </c:pt>
                <c:pt idx="198">
                  <c:v>0.29610980191726544</c:v>
                </c:pt>
                <c:pt idx="199">
                  <c:v>0.29192737306860961</c:v>
                </c:pt>
                <c:pt idx="200">
                  <c:v>0.28764130357879225</c:v>
                </c:pt>
              </c:numCache>
            </c:numRef>
          </c:yVal>
        </c:ser>
        <c:ser>
          <c:idx val="10"/>
          <c:order val="1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T=1.16'!$L$3:$L$203</c:f>
              <c:numCache>
                <c:formatCode>0.0000</c:formatCode>
                <c:ptCount val="201"/>
                <c:pt idx="0">
                  <c:v>1.1937901618591327</c:v>
                </c:pt>
                <c:pt idx="1">
                  <c:v>1.1968214167744438</c:v>
                </c:pt>
                <c:pt idx="2">
                  <c:v>1.2778244762556608</c:v>
                </c:pt>
                <c:pt idx="3">
                  <c:v>1.2719081433454758</c:v>
                </c:pt>
                <c:pt idx="4">
                  <c:v>1.2599553898718161</c:v>
                </c:pt>
                <c:pt idx="5">
                  <c:v>1.3717910999788352</c:v>
                </c:pt>
                <c:pt idx="6">
                  <c:v>2.201358061568242</c:v>
                </c:pt>
                <c:pt idx="7">
                  <c:v>1.9569216834423278</c:v>
                </c:pt>
                <c:pt idx="8">
                  <c:v>1.828148374394986</c:v>
                </c:pt>
                <c:pt idx="9">
                  <c:v>1.6486419033675281</c:v>
                </c:pt>
                <c:pt idx="10">
                  <c:v>2.2980185592258557</c:v>
                </c:pt>
                <c:pt idx="11">
                  <c:v>2.6541173156277402</c:v>
                </c:pt>
                <c:pt idx="12">
                  <c:v>2.3211138203263606</c:v>
                </c:pt>
                <c:pt idx="13">
                  <c:v>1.7724405623261421</c:v>
                </c:pt>
                <c:pt idx="14">
                  <c:v>2.6213340266644471</c:v>
                </c:pt>
                <c:pt idx="15">
                  <c:v>3.1605080117314812</c:v>
                </c:pt>
                <c:pt idx="16">
                  <c:v>3.3745227582912976</c:v>
                </c:pt>
                <c:pt idx="17">
                  <c:v>3.1013305620930853</c:v>
                </c:pt>
                <c:pt idx="18">
                  <c:v>2.8216449426243049</c:v>
                </c:pt>
                <c:pt idx="19">
                  <c:v>3.4131129818822878</c:v>
                </c:pt>
                <c:pt idx="20">
                  <c:v>3.1437077178637258</c:v>
                </c:pt>
                <c:pt idx="21">
                  <c:v>2.6184396474265177</c:v>
                </c:pt>
                <c:pt idx="22">
                  <c:v>3.2640223435066802</c:v>
                </c:pt>
                <c:pt idx="23">
                  <c:v>3.5303177846880076</c:v>
                </c:pt>
                <c:pt idx="24">
                  <c:v>3.3222759935672128</c:v>
                </c:pt>
                <c:pt idx="25">
                  <c:v>2.8974964209278427</c:v>
                </c:pt>
                <c:pt idx="26">
                  <c:v>2.5358304068821722</c:v>
                </c:pt>
                <c:pt idx="27">
                  <c:v>2.8075607999136509</c:v>
                </c:pt>
                <c:pt idx="28">
                  <c:v>2.7084624839483937</c:v>
                </c:pt>
                <c:pt idx="29">
                  <c:v>2.3877467268934249</c:v>
                </c:pt>
                <c:pt idx="30">
                  <c:v>2.1615037441021356</c:v>
                </c:pt>
                <c:pt idx="31">
                  <c:v>2.0421210722928635</c:v>
                </c:pt>
                <c:pt idx="32">
                  <c:v>1.9197482010886169</c:v>
                </c:pt>
                <c:pt idx="33">
                  <c:v>1.8253654151470258</c:v>
                </c:pt>
                <c:pt idx="34">
                  <c:v>1.6683866700282142</c:v>
                </c:pt>
                <c:pt idx="35">
                  <c:v>1.4390337309679238</c:v>
                </c:pt>
                <c:pt idx="36">
                  <c:v>1.5216429978493924</c:v>
                </c:pt>
                <c:pt idx="37">
                  <c:v>1.6446219365384644</c:v>
                </c:pt>
                <c:pt idx="38">
                  <c:v>1.7627470395248901</c:v>
                </c:pt>
                <c:pt idx="39">
                  <c:v>1.9029119565116701</c:v>
                </c:pt>
                <c:pt idx="40">
                  <c:v>1.9674014647076181</c:v>
                </c:pt>
                <c:pt idx="41">
                  <c:v>1.9825599152502167</c:v>
                </c:pt>
                <c:pt idx="42">
                  <c:v>1.9690511571091938</c:v>
                </c:pt>
                <c:pt idx="43">
                  <c:v>1.9650737033416301</c:v>
                </c:pt>
                <c:pt idx="44">
                  <c:v>1.9560681948557554</c:v>
                </c:pt>
                <c:pt idx="45">
                  <c:v>1.9712487197139281</c:v>
                </c:pt>
                <c:pt idx="46">
                  <c:v>2.0051338946677881</c:v>
                </c:pt>
                <c:pt idx="47">
                  <c:v>2.0532642059161414</c:v>
                </c:pt>
                <c:pt idx="48">
                  <c:v>2.1694632354824175</c:v>
                </c:pt>
                <c:pt idx="49">
                  <c:v>2.2450213227248592</c:v>
                </c:pt>
                <c:pt idx="50">
                  <c:v>2.3104722477149582</c:v>
                </c:pt>
                <c:pt idx="51">
                  <c:v>2.3527232874203352</c:v>
                </c:pt>
                <c:pt idx="52">
                  <c:v>2.3468671159507046</c:v>
                </c:pt>
                <c:pt idx="53">
                  <c:v>2.270685079756555</c:v>
                </c:pt>
                <c:pt idx="54">
                  <c:v>2.1783942042924287</c:v>
                </c:pt>
                <c:pt idx="55">
                  <c:v>2.1360107136722197</c:v>
                </c:pt>
                <c:pt idx="56">
                  <c:v>2.1249957445917826</c:v>
                </c:pt>
                <c:pt idx="57">
                  <c:v>2.0857781582532144</c:v>
                </c:pt>
                <c:pt idx="58">
                  <c:v>2</c:v>
                </c:pt>
                <c:pt idx="59">
                  <c:v>1.888206236271692</c:v>
                </c:pt>
                <c:pt idx="60">
                  <c:v>1.8854672793003977</c:v>
                </c:pt>
                <c:pt idx="61">
                  <c:v>1.9997175271194993</c:v>
                </c:pt>
                <c:pt idx="62">
                  <c:v>2.0788864934385329</c:v>
                </c:pt>
                <c:pt idx="63">
                  <c:v>2.1229370665105423</c:v>
                </c:pt>
                <c:pt idx="64">
                  <c:v>2.1414173650593202</c:v>
                </c:pt>
                <c:pt idx="65">
                  <c:v>2.1394509570783948</c:v>
                </c:pt>
                <c:pt idx="66">
                  <c:v>2.1197202475790973</c:v>
                </c:pt>
                <c:pt idx="67">
                  <c:v>2.1529487145068633</c:v>
                </c:pt>
                <c:pt idx="68">
                  <c:v>2.2112733142700134</c:v>
                </c:pt>
                <c:pt idx="69">
                  <c:v>2.2398549829989332</c:v>
                </c:pt>
                <c:pt idx="70">
                  <c:v>2.2466040642210632</c:v>
                </c:pt>
                <c:pt idx="71">
                  <c:v>2.2364736564337244</c:v>
                </c:pt>
                <c:pt idx="72">
                  <c:v>2.2117523678605502</c:v>
                </c:pt>
                <c:pt idx="73">
                  <c:v>2.1737759477573486</c:v>
                </c:pt>
                <c:pt idx="74">
                  <c:v>2.1239599373203011</c:v>
                </c:pt>
                <c:pt idx="75">
                  <c:v>2.0640065999920352</c:v>
                </c:pt>
                <c:pt idx="76">
                  <c:v>1.9948115486004203</c:v>
                </c:pt>
                <c:pt idx="77">
                  <c:v>1.9171065085859786</c:v>
                </c:pt>
                <c:pt idx="78">
                  <c:v>1.8322144976420878</c:v>
                </c:pt>
                <c:pt idx="79">
                  <c:v>1.7431592415216377</c:v>
                </c:pt>
                <c:pt idx="80">
                  <c:v>1.7292823045645995</c:v>
                </c:pt>
                <c:pt idx="81">
                  <c:v>1.8185660098013741</c:v>
                </c:pt>
                <c:pt idx="82">
                  <c:v>1.8918285003151298</c:v>
                </c:pt>
                <c:pt idx="83">
                  <c:v>1.9835829818525603</c:v>
                </c:pt>
                <c:pt idx="84">
                  <c:v>2.0597087802651877</c:v>
                </c:pt>
                <c:pt idx="85">
                  <c:v>2.1220993571944851</c:v>
                </c:pt>
                <c:pt idx="86">
                  <c:v>2.1725578180970375</c:v>
                </c:pt>
                <c:pt idx="87">
                  <c:v>2.2134112087141076</c:v>
                </c:pt>
                <c:pt idx="88">
                  <c:v>2.2469219449810827</c:v>
                </c:pt>
                <c:pt idx="89">
                  <c:v>2.2742686631167204</c:v>
                </c:pt>
                <c:pt idx="90">
                  <c:v>2.2962490883818067</c:v>
                </c:pt>
                <c:pt idx="91">
                  <c:v>2.3142166252757326</c:v>
                </c:pt>
                <c:pt idx="92">
                  <c:v>2.3278888720450985</c:v>
                </c:pt>
                <c:pt idx="93">
                  <c:v>2.3382890543737167</c:v>
                </c:pt>
                <c:pt idx="94">
                  <c:v>2.3453868806647362</c:v>
                </c:pt>
                <c:pt idx="95">
                  <c:v>2.3492117560434997</c:v>
                </c:pt>
                <c:pt idx="96">
                  <c:v>2.3501370229457481</c:v>
                </c:pt>
                <c:pt idx="97">
                  <c:v>2.3471612094751881</c:v>
                </c:pt>
                <c:pt idx="98">
                  <c:v>2.3406703310720989</c:v>
                </c:pt>
                <c:pt idx="99">
                  <c:v>2.3292807241912388</c:v>
                </c:pt>
                <c:pt idx="100">
                  <c:v>2.3130909819174441</c:v>
                </c:pt>
                <c:pt idx="101">
                  <c:v>2.2918548810675192</c:v>
                </c:pt>
                <c:pt idx="102">
                  <c:v>2.2654645918079672</c:v>
                </c:pt>
                <c:pt idx="103">
                  <c:v>2.2337030239283542</c:v>
                </c:pt>
                <c:pt idx="104">
                  <c:v>2.1972842695202592</c:v>
                </c:pt>
                <c:pt idx="105">
                  <c:v>2.1560605601697027</c:v>
                </c:pt>
                <c:pt idx="106">
                  <c:v>2.1101739885255193</c:v>
                </c:pt>
                <c:pt idx="107">
                  <c:v>2.0597111145122478</c:v>
                </c:pt>
                <c:pt idx="108">
                  <c:v>2.0048933171305192</c:v>
                </c:pt>
                <c:pt idx="109">
                  <c:v>1.9459094220926176</c:v>
                </c:pt>
                <c:pt idx="110">
                  <c:v>1.8826701823398588</c:v>
                </c:pt>
                <c:pt idx="111">
                  <c:v>1.8151820190886949</c:v>
                </c:pt>
                <c:pt idx="112">
                  <c:v>1.7430379525615551</c:v>
                </c:pt>
                <c:pt idx="113">
                  <c:v>1.6700225735717429</c:v>
                </c:pt>
                <c:pt idx="114">
                  <c:v>1.6084524915208744</c:v>
                </c:pt>
                <c:pt idx="115">
                  <c:v>1.5804762519400022</c:v>
                </c:pt>
                <c:pt idx="116">
                  <c:v>1.5719937072603658</c:v>
                </c:pt>
                <c:pt idx="117">
                  <c:v>1.560665211768357</c:v>
                </c:pt>
                <c:pt idx="118">
                  <c:v>1.5468463347652881</c:v>
                </c:pt>
                <c:pt idx="119">
                  <c:v>1.5298772795036522</c:v>
                </c:pt>
                <c:pt idx="120">
                  <c:v>1.5099234996595441</c:v>
                </c:pt>
                <c:pt idx="121">
                  <c:v>1.4867245397065463</c:v>
                </c:pt>
                <c:pt idx="122">
                  <c:v>1.4604244652242138</c:v>
                </c:pt>
                <c:pt idx="123">
                  <c:v>1.4309687638128679</c:v>
                </c:pt>
                <c:pt idx="124">
                  <c:v>1.398606092751429</c:v>
                </c:pt>
                <c:pt idx="125">
                  <c:v>1.3635737134438435</c:v>
                </c:pt>
                <c:pt idx="126">
                  <c:v>1.3260383954128898</c:v>
                </c:pt>
                <c:pt idx="127">
                  <c:v>1.2866370349931671</c:v>
                </c:pt>
                <c:pt idx="128">
                  <c:v>1.2455476929816138</c:v>
                </c:pt>
                <c:pt idx="129">
                  <c:v>1.2029447086685068</c:v>
                </c:pt>
                <c:pt idx="130">
                  <c:v>1.1591180391401441</c:v>
                </c:pt>
                <c:pt idx="131">
                  <c:v>1.1143710518400849</c:v>
                </c:pt>
                <c:pt idx="132">
                  <c:v>1.0688572867705031</c:v>
                </c:pt>
                <c:pt idx="133">
                  <c:v>1.0409719863693774</c:v>
                </c:pt>
                <c:pt idx="134">
                  <c:v>1.0131266772173335</c:v>
                </c:pt>
                <c:pt idx="135">
                  <c:v>0.98413863608013863</c:v>
                </c:pt>
                <c:pt idx="136">
                  <c:v>0.95427470087285726</c:v>
                </c:pt>
                <c:pt idx="137">
                  <c:v>0.92381981599189256</c:v>
                </c:pt>
                <c:pt idx="138">
                  <c:v>0.89305818667811865</c:v>
                </c:pt>
                <c:pt idx="139">
                  <c:v>0.86226399513763707</c:v>
                </c:pt>
                <c:pt idx="140">
                  <c:v>0.83170266985170949</c:v>
                </c:pt>
                <c:pt idx="141">
                  <c:v>0.80186234072559337</c:v>
                </c:pt>
                <c:pt idx="142">
                  <c:v>0.77277126143096664</c:v>
                </c:pt>
                <c:pt idx="143">
                  <c:v>0.77688187960020116</c:v>
                </c:pt>
                <c:pt idx="144">
                  <c:v>0.7808471836033446</c:v>
                </c:pt>
                <c:pt idx="145">
                  <c:v>0.78112475528688563</c:v>
                </c:pt>
                <c:pt idx="146">
                  <c:v>0.77819840709606858</c:v>
                </c:pt>
                <c:pt idx="147">
                  <c:v>0.77261187644505092</c:v>
                </c:pt>
                <c:pt idx="148">
                  <c:v>0.7649263627763685</c:v>
                </c:pt>
                <c:pt idx="149">
                  <c:v>0.7556471193075025</c:v>
                </c:pt>
                <c:pt idx="150">
                  <c:v>0.74522637789637269</c:v>
                </c:pt>
                <c:pt idx="151">
                  <c:v>0.73400354319678562</c:v>
                </c:pt>
                <c:pt idx="152">
                  <c:v>0.7221984353042441</c:v>
                </c:pt>
                <c:pt idx="153">
                  <c:v>0.70989851419874739</c:v>
                </c:pt>
                <c:pt idx="154">
                  <c:v>0.69713139652594869</c:v>
                </c:pt>
                <c:pt idx="155">
                  <c:v>0.68382794267006863</c:v>
                </c:pt>
                <c:pt idx="156">
                  <c:v>0.66995221421088713</c:v>
                </c:pt>
                <c:pt idx="157">
                  <c:v>0.65520017651269158</c:v>
                </c:pt>
                <c:pt idx="158">
                  <c:v>0.646711828738044</c:v>
                </c:pt>
                <c:pt idx="159">
                  <c:v>0.64112384925724752</c:v>
                </c:pt>
                <c:pt idx="160">
                  <c:v>0.63235130447602472</c:v>
                </c:pt>
                <c:pt idx="161">
                  <c:v>0.62012208777785816</c:v>
                </c:pt>
                <c:pt idx="162">
                  <c:v>0.6043508146839337</c:v>
                </c:pt>
                <c:pt idx="163">
                  <c:v>0.59437270900675587</c:v>
                </c:pt>
                <c:pt idx="164">
                  <c:v>0.60076798661980813</c:v>
                </c:pt>
                <c:pt idx="165">
                  <c:v>0.60722272302974145</c:v>
                </c:pt>
                <c:pt idx="166">
                  <c:v>0.61357096054400162</c:v>
                </c:pt>
                <c:pt idx="167">
                  <c:v>0.61959491760468022</c:v>
                </c:pt>
                <c:pt idx="168">
                  <c:v>0.62532758722471993</c:v>
                </c:pt>
                <c:pt idx="169">
                  <c:v>0.6304939982081974</c:v>
                </c:pt>
                <c:pt idx="170">
                  <c:v>0.63516798307858635</c:v>
                </c:pt>
                <c:pt idx="171">
                  <c:v>0.63910774972685958</c:v>
                </c:pt>
                <c:pt idx="172">
                  <c:v>0.64241011306689288</c:v>
                </c:pt>
                <c:pt idx="173">
                  <c:v>0.64490778161366213</c:v>
                </c:pt>
                <c:pt idx="174">
                  <c:v>0.64656307495878262</c:v>
                </c:pt>
                <c:pt idx="175">
                  <c:v>0.64746947356996665</c:v>
                </c:pt>
                <c:pt idx="176">
                  <c:v>0.64749455119951849</c:v>
                </c:pt>
                <c:pt idx="177">
                  <c:v>0.64664792305563001</c:v>
                </c:pt>
                <c:pt idx="178">
                  <c:v>0.64494663358162874</c:v>
                </c:pt>
                <c:pt idx="179">
                  <c:v>0.64246721246857252</c:v>
                </c:pt>
                <c:pt idx="180">
                  <c:v>0.6391707179708489</c:v>
                </c:pt>
                <c:pt idx="181">
                  <c:v>0.63510129850081365</c:v>
                </c:pt>
                <c:pt idx="182">
                  <c:v>0.6303083539822415</c:v>
                </c:pt>
                <c:pt idx="183">
                  <c:v>0.62489071987950284</c:v>
                </c:pt>
                <c:pt idx="184">
                  <c:v>0.6188605607939065</c:v>
                </c:pt>
                <c:pt idx="185">
                  <c:v>0.61224063630525971</c:v>
                </c:pt>
                <c:pt idx="186">
                  <c:v>0.60508624343283668</c:v>
                </c:pt>
                <c:pt idx="187">
                  <c:v>0.59742661123641627</c:v>
                </c:pt>
                <c:pt idx="188">
                  <c:v>0.5892440503527997</c:v>
                </c:pt>
                <c:pt idx="189">
                  <c:v>0.58113055520944257</c:v>
                </c:pt>
                <c:pt idx="190">
                  <c:v>0.57362486905981191</c:v>
                </c:pt>
                <c:pt idx="191">
                  <c:v>0.56517402787292059</c:v>
                </c:pt>
                <c:pt idx="192">
                  <c:v>0.55583912114925338</c:v>
                </c:pt>
                <c:pt idx="193">
                  <c:v>0.54569988261432989</c:v>
                </c:pt>
                <c:pt idx="194">
                  <c:v>0.53482726283245141</c:v>
                </c:pt>
                <c:pt idx="195">
                  <c:v>0.53082230955993526</c:v>
                </c:pt>
                <c:pt idx="196">
                  <c:v>0.53104335972646033</c:v>
                </c:pt>
                <c:pt idx="197">
                  <c:v>0.53047038968705085</c:v>
                </c:pt>
                <c:pt idx="198">
                  <c:v>0.52924101397939805</c:v>
                </c:pt>
                <c:pt idx="199">
                  <c:v>0.52743524717056767</c:v>
                </c:pt>
                <c:pt idx="200">
                  <c:v>0.52510691075588622</c:v>
                </c:pt>
              </c:numCache>
            </c:numRef>
          </c:yVal>
        </c:ser>
        <c:ser>
          <c:idx val="11"/>
          <c:order val="1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T=1.16'!$M$3:$M$203</c:f>
              <c:numCache>
                <c:formatCode>0.0000</c:formatCode>
                <c:ptCount val="201"/>
                <c:pt idx="0">
                  <c:v>6.9228687557300415</c:v>
                </c:pt>
                <c:pt idx="1">
                  <c:v>7.1411937205196434</c:v>
                </c:pt>
                <c:pt idx="2">
                  <c:v>8.5346462404263228</c:v>
                </c:pt>
                <c:pt idx="3">
                  <c:v>10.097785383388825</c:v>
                </c:pt>
                <c:pt idx="4">
                  <c:v>10.448084729230048</c:v>
                </c:pt>
                <c:pt idx="5">
                  <c:v>9.267828065117298</c:v>
                </c:pt>
                <c:pt idx="6">
                  <c:v>11.790674615394392</c:v>
                </c:pt>
                <c:pt idx="7">
                  <c:v>14.405940064198424</c:v>
                </c:pt>
                <c:pt idx="8">
                  <c:v>13.961314106075617</c:v>
                </c:pt>
                <c:pt idx="9">
                  <c:v>19.656605377170386</c:v>
                </c:pt>
                <c:pt idx="10">
                  <c:v>26.203916438390387</c:v>
                </c:pt>
                <c:pt idx="11">
                  <c:v>21.083148440215787</c:v>
                </c:pt>
                <c:pt idx="12">
                  <c:v>19.848787433034879</c:v>
                </c:pt>
                <c:pt idx="13">
                  <c:v>18.060513838522144</c:v>
                </c:pt>
                <c:pt idx="14">
                  <c:v>16.160176281023723</c:v>
                </c:pt>
                <c:pt idx="15">
                  <c:v>16.739546431086787</c:v>
                </c:pt>
                <c:pt idx="16">
                  <c:v>16.760640054112677</c:v>
                </c:pt>
                <c:pt idx="17">
                  <c:v>16.36835556801039</c:v>
                </c:pt>
                <c:pt idx="18">
                  <c:v>15.830262145171048</c:v>
                </c:pt>
                <c:pt idx="19">
                  <c:v>15.088873625687258</c:v>
                </c:pt>
                <c:pt idx="20">
                  <c:v>14.236707281785222</c:v>
                </c:pt>
                <c:pt idx="21">
                  <c:v>15.031421554011953</c:v>
                </c:pt>
                <c:pt idx="22">
                  <c:v>20.204748072211586</c:v>
                </c:pt>
                <c:pt idx="23">
                  <c:v>22.906742521476335</c:v>
                </c:pt>
                <c:pt idx="24">
                  <c:v>22.001201563546498</c:v>
                </c:pt>
                <c:pt idx="25">
                  <c:v>20.64970983555267</c:v>
                </c:pt>
                <c:pt idx="26">
                  <c:v>19.678904353857735</c:v>
                </c:pt>
                <c:pt idx="27">
                  <c:v>17.139366437156347</c:v>
                </c:pt>
                <c:pt idx="28">
                  <c:v>12.998123660588114</c:v>
                </c:pt>
                <c:pt idx="29">
                  <c:v>12.064343185682398</c:v>
                </c:pt>
                <c:pt idx="30">
                  <c:v>11.8095771143521</c:v>
                </c:pt>
                <c:pt idx="31">
                  <c:v>11.951165261293818</c:v>
                </c:pt>
                <c:pt idx="32">
                  <c:v>10.234870075186793</c:v>
                </c:pt>
                <c:pt idx="33">
                  <c:v>9.4442459992543935</c:v>
                </c:pt>
                <c:pt idx="34">
                  <c:v>8.6598810249739273</c:v>
                </c:pt>
                <c:pt idx="35">
                  <c:v>8.2093868176955205</c:v>
                </c:pt>
                <c:pt idx="36">
                  <c:v>7.7580836059202714</c:v>
                </c:pt>
                <c:pt idx="37">
                  <c:v>7.3296940557360699</c:v>
                </c:pt>
                <c:pt idx="38">
                  <c:v>6.9117940997780183</c:v>
                </c:pt>
                <c:pt idx="39">
                  <c:v>6.5024560697965308</c:v>
                </c:pt>
                <c:pt idx="40">
                  <c:v>6.122070475054346</c:v>
                </c:pt>
                <c:pt idx="41">
                  <c:v>5.7537492630263936</c:v>
                </c:pt>
                <c:pt idx="42">
                  <c:v>5.4028717997409137</c:v>
                </c:pt>
                <c:pt idx="43">
                  <c:v>5.0743108542642741</c:v>
                </c:pt>
                <c:pt idx="44">
                  <c:v>4.7572056140755796</c:v>
                </c:pt>
                <c:pt idx="45">
                  <c:v>4.4663904468398714</c:v>
                </c:pt>
                <c:pt idx="46">
                  <c:v>4.1880651853145396</c:v>
                </c:pt>
                <c:pt idx="47">
                  <c:v>3.9287990113105642</c:v>
                </c:pt>
                <c:pt idx="48">
                  <c:v>3.6871098634036001</c:v>
                </c:pt>
                <c:pt idx="49">
                  <c:v>3.4589300887132808</c:v>
                </c:pt>
                <c:pt idx="50">
                  <c:v>3.2482230744458644</c:v>
                </c:pt>
                <c:pt idx="51">
                  <c:v>3.0498805463375254</c:v>
                </c:pt>
                <c:pt idx="52">
                  <c:v>2.8637734679087736</c:v>
                </c:pt>
                <c:pt idx="53">
                  <c:v>2.6903262498855707</c:v>
                </c:pt>
                <c:pt idx="54">
                  <c:v>2.5263652819559996</c:v>
                </c:pt>
                <c:pt idx="55">
                  <c:v>2.3738245267841398</c:v>
                </c:pt>
                <c:pt idx="56">
                  <c:v>2.2295873638047872</c:v>
                </c:pt>
                <c:pt idx="57">
                  <c:v>2.094782176134923</c:v>
                </c:pt>
                <c:pt idx="58">
                  <c:v>2</c:v>
                </c:pt>
                <c:pt idx="59">
                  <c:v>1.9282660875735391</c:v>
                </c:pt>
                <c:pt idx="60">
                  <c:v>1.8598353584644294</c:v>
                </c:pt>
                <c:pt idx="61">
                  <c:v>1.7960405249799023</c:v>
                </c:pt>
                <c:pt idx="62">
                  <c:v>1.7352282968695794</c:v>
                </c:pt>
                <c:pt idx="63">
                  <c:v>1.6770806888228642</c:v>
                </c:pt>
                <c:pt idx="64">
                  <c:v>1.6214772622957181</c:v>
                </c:pt>
                <c:pt idx="65">
                  <c:v>1.5687845199541695</c:v>
                </c:pt>
                <c:pt idx="66">
                  <c:v>1.5190573383615527</c:v>
                </c:pt>
                <c:pt idx="67">
                  <c:v>1.4714007067074188</c:v>
                </c:pt>
                <c:pt idx="68">
                  <c:v>1.4257230072548839</c:v>
                </c:pt>
                <c:pt idx="69">
                  <c:v>1.3825265782238685</c:v>
                </c:pt>
                <c:pt idx="70">
                  <c:v>1.3414156967994764</c:v>
                </c:pt>
                <c:pt idx="71">
                  <c:v>1.3019303932456356</c:v>
                </c:pt>
                <c:pt idx="72">
                  <c:v>1.2642357848494106</c:v>
                </c:pt>
                <c:pt idx="73">
                  <c:v>1.2285456052500108</c:v>
                </c:pt>
                <c:pt idx="74">
                  <c:v>1.194200404924407</c:v>
                </c:pt>
                <c:pt idx="75">
                  <c:v>1.1614692158371593</c:v>
                </c:pt>
                <c:pt idx="76">
                  <c:v>1.1302915509580607</c:v>
                </c:pt>
                <c:pt idx="77">
                  <c:v>1.1002346582223337</c:v>
                </c:pt>
                <c:pt idx="78">
                  <c:v>1.0717990772755766</c:v>
                </c:pt>
                <c:pt idx="79">
                  <c:v>1.0444008524806296</c:v>
                </c:pt>
                <c:pt idx="80">
                  <c:v>1.0179430105518619</c:v>
                </c:pt>
                <c:pt idx="81">
                  <c:v>0.99287977832299135</c:v>
                </c:pt>
                <c:pt idx="82">
                  <c:v>0.9686739490247257</c:v>
                </c:pt>
                <c:pt idx="83">
                  <c:v>0.94526209503661596</c:v>
                </c:pt>
                <c:pt idx="84">
                  <c:v>0.92276688521196215</c:v>
                </c:pt>
                <c:pt idx="85">
                  <c:v>0.90128120758273278</c:v>
                </c:pt>
                <c:pt idx="86">
                  <c:v>0.88046962583757538</c:v>
                </c:pt>
                <c:pt idx="87">
                  <c:v>0.86030902503922591</c:v>
                </c:pt>
                <c:pt idx="88">
                  <c:v>0.84419675459958243</c:v>
                </c:pt>
                <c:pt idx="89">
                  <c:v>0.84455276003640456</c:v>
                </c:pt>
                <c:pt idx="90">
                  <c:v>0.84169331691782334</c:v>
                </c:pt>
                <c:pt idx="91">
                  <c:v>0.83591024611809028</c:v>
                </c:pt>
                <c:pt idx="92">
                  <c:v>0.82848019193260725</c:v>
                </c:pt>
                <c:pt idx="93">
                  <c:v>0.81890228273863952</c:v>
                </c:pt>
                <c:pt idx="94">
                  <c:v>0.80714739618136944</c:v>
                </c:pt>
                <c:pt idx="95">
                  <c:v>0.79357664817014539</c:v>
                </c:pt>
                <c:pt idx="96">
                  <c:v>0.78322127089971161</c:v>
                </c:pt>
                <c:pt idx="97">
                  <c:v>0.78308080964407756</c:v>
                </c:pt>
                <c:pt idx="98">
                  <c:v>0.77871502275639681</c:v>
                </c:pt>
                <c:pt idx="99">
                  <c:v>0.77179325940991184</c:v>
                </c:pt>
                <c:pt idx="100">
                  <c:v>0.76126811988947862</c:v>
                </c:pt>
                <c:pt idx="101">
                  <c:v>0.74758756422034756</c:v>
                </c:pt>
                <c:pt idx="102">
                  <c:v>0.73201202511787422</c:v>
                </c:pt>
                <c:pt idx="103">
                  <c:v>0.71369830769585485</c:v>
                </c:pt>
                <c:pt idx="104">
                  <c:v>0.69355979107237253</c:v>
                </c:pt>
                <c:pt idx="105">
                  <c:v>0.67180176213013176</c:v>
                </c:pt>
                <c:pt idx="106">
                  <c:v>0.65844124857733355</c:v>
                </c:pt>
                <c:pt idx="107">
                  <c:v>0.6620483956816765</c:v>
                </c:pt>
                <c:pt idx="108">
                  <c:v>0.66409112441070306</c:v>
                </c:pt>
                <c:pt idx="109">
                  <c:v>0.66455845946088443</c:v>
                </c:pt>
                <c:pt idx="110">
                  <c:v>0.6645847917864085</c:v>
                </c:pt>
                <c:pt idx="111">
                  <c:v>0.6748032477285264</c:v>
                </c:pt>
                <c:pt idx="112">
                  <c:v>0.68223971541915884</c:v>
                </c:pt>
                <c:pt idx="113">
                  <c:v>0.68771102974193499</c:v>
                </c:pt>
                <c:pt idx="114">
                  <c:v>0.69056983911623537</c:v>
                </c:pt>
                <c:pt idx="115">
                  <c:v>0.69096257680099249</c:v>
                </c:pt>
                <c:pt idx="116">
                  <c:v>0.68966029904712733</c:v>
                </c:pt>
                <c:pt idx="117">
                  <c:v>0.6863804225506086</c:v>
                </c:pt>
                <c:pt idx="118">
                  <c:v>0.68107529531774869</c:v>
                </c:pt>
                <c:pt idx="119">
                  <c:v>0.67452335369527494</c:v>
                </c:pt>
                <c:pt idx="120">
                  <c:v>0.66637005390992565</c:v>
                </c:pt>
                <c:pt idx="121">
                  <c:v>0.65686818097704947</c:v>
                </c:pt>
                <c:pt idx="122">
                  <c:v>0.64636829937999862</c:v>
                </c:pt>
                <c:pt idx="123">
                  <c:v>0.63462433014219266</c:v>
                </c:pt>
                <c:pt idx="124">
                  <c:v>0.62223845322182658</c:v>
                </c:pt>
                <c:pt idx="125">
                  <c:v>0.60876795183782151</c:v>
                </c:pt>
                <c:pt idx="126">
                  <c:v>0.5947812591965006</c:v>
                </c:pt>
                <c:pt idx="127">
                  <c:v>0.58006403273491858</c:v>
                </c:pt>
                <c:pt idx="128">
                  <c:v>0.56460322997502654</c:v>
                </c:pt>
                <c:pt idx="129">
                  <c:v>0.54891357848710209</c:v>
                </c:pt>
                <c:pt idx="130">
                  <c:v>0.53274722259739282</c:v>
                </c:pt>
                <c:pt idx="131">
                  <c:v>0.52019607686481761</c:v>
                </c:pt>
                <c:pt idx="132">
                  <c:v>0.50793911342870712</c:v>
                </c:pt>
                <c:pt idx="133">
                  <c:v>0.50406106930720851</c:v>
                </c:pt>
                <c:pt idx="134">
                  <c:v>0.50821326059912086</c:v>
                </c:pt>
                <c:pt idx="135">
                  <c:v>0.511012856399643</c:v>
                </c:pt>
                <c:pt idx="136">
                  <c:v>0.5128116835621106</c:v>
                </c:pt>
                <c:pt idx="137">
                  <c:v>0.51354185785634898</c:v>
                </c:pt>
                <c:pt idx="138">
                  <c:v>0.51312478175298271</c:v>
                </c:pt>
                <c:pt idx="139">
                  <c:v>0.51163360120326318</c:v>
                </c:pt>
                <c:pt idx="140">
                  <c:v>0.50914118849331091</c:v>
                </c:pt>
                <c:pt idx="141">
                  <c:v>0.50571963857032565</c:v>
                </c:pt>
                <c:pt idx="142">
                  <c:v>0.50165629226285868</c:v>
                </c:pt>
                <c:pt idx="143">
                  <c:v>0.49694514314476584</c:v>
                </c:pt>
                <c:pt idx="144">
                  <c:v>0.49149471353382246</c:v>
                </c:pt>
                <c:pt idx="145">
                  <c:v>0.48537022263880492</c:v>
                </c:pt>
                <c:pt idx="146">
                  <c:v>0.47863467163278878</c:v>
                </c:pt>
                <c:pt idx="147">
                  <c:v>0.47134867440172057</c:v>
                </c:pt>
                <c:pt idx="148">
                  <c:v>0.46362578750629652</c:v>
                </c:pt>
                <c:pt idx="149">
                  <c:v>0.45569238651638272</c:v>
                </c:pt>
                <c:pt idx="150">
                  <c:v>0.44735758399075815</c:v>
                </c:pt>
                <c:pt idx="151">
                  <c:v>0.43867186442556283</c:v>
                </c:pt>
                <c:pt idx="152">
                  <c:v>0.42968304194603602</c:v>
                </c:pt>
                <c:pt idx="153">
                  <c:v>0.42043626254310235</c:v>
                </c:pt>
                <c:pt idx="154">
                  <c:v>0.41097402482624767</c:v>
                </c:pt>
                <c:pt idx="155">
                  <c:v>0.40133621657391716</c:v>
                </c:pt>
                <c:pt idx="156">
                  <c:v>0.39169568246152253</c:v>
                </c:pt>
                <c:pt idx="157">
                  <c:v>0.38199709754620231</c:v>
                </c:pt>
                <c:pt idx="158">
                  <c:v>0.37221361904356681</c:v>
                </c:pt>
                <c:pt idx="159">
                  <c:v>0.3623758589201343</c:v>
                </c:pt>
                <c:pt idx="160">
                  <c:v>0.35251216308965916</c:v>
                </c:pt>
                <c:pt idx="161">
                  <c:v>0.34264869575328588</c:v>
                </c:pt>
                <c:pt idx="162">
                  <c:v>0.33280952731029639</c:v>
                </c:pt>
                <c:pt idx="163">
                  <c:v>0.32301672472609122</c:v>
                </c:pt>
                <c:pt idx="164">
                  <c:v>0.31329044338913742</c:v>
                </c:pt>
                <c:pt idx="165">
                  <c:v>0.30364901961064811</c:v>
                </c:pt>
                <c:pt idx="166">
                  <c:v>0.29410906304320533</c:v>
                </c:pt>
                <c:pt idx="167">
                  <c:v>0.28476260559457456</c:v>
                </c:pt>
                <c:pt idx="168">
                  <c:v>0.27974471494851877</c:v>
                </c:pt>
                <c:pt idx="169">
                  <c:v>0.27627488018641033</c:v>
                </c:pt>
                <c:pt idx="170">
                  <c:v>0.27254781749905932</c:v>
                </c:pt>
                <c:pt idx="171">
                  <c:v>0.2686600312379388</c:v>
                </c:pt>
                <c:pt idx="172">
                  <c:v>0.2646329970850923</c:v>
                </c:pt>
                <c:pt idx="173">
                  <c:v>0.26041868011478841</c:v>
                </c:pt>
                <c:pt idx="174">
                  <c:v>0.25617325243147698</c:v>
                </c:pt>
                <c:pt idx="175">
                  <c:v>0.25487662574047942</c:v>
                </c:pt>
                <c:pt idx="176">
                  <c:v>0.25344069248535517</c:v>
                </c:pt>
                <c:pt idx="177">
                  <c:v>0.25187521787575656</c:v>
                </c:pt>
                <c:pt idx="178">
                  <c:v>0.25018955360977241</c:v>
                </c:pt>
                <c:pt idx="179">
                  <c:v>0.24839264594978586</c:v>
                </c:pt>
                <c:pt idx="180">
                  <c:v>0.24649304452323381</c:v>
                </c:pt>
                <c:pt idx="181">
                  <c:v>0.24449891172830301</c:v>
                </c:pt>
                <c:pt idx="182">
                  <c:v>0.24241803262720832</c:v>
                </c:pt>
                <c:pt idx="183">
                  <c:v>0.24025782523020778</c:v>
                </c:pt>
                <c:pt idx="184">
                  <c:v>0.23802535107748543</c:v>
                </c:pt>
                <c:pt idx="185">
                  <c:v>0.23572732604111121</c:v>
                </c:pt>
                <c:pt idx="186">
                  <c:v>0.23337013127231243</c:v>
                </c:pt>
                <c:pt idx="187">
                  <c:v>0.2309598242335433</c:v>
                </c:pt>
                <c:pt idx="188">
                  <c:v>0.22850214975677191</c:v>
                </c:pt>
                <c:pt idx="189">
                  <c:v>0.22600255108141246</c:v>
                </c:pt>
                <c:pt idx="190">
                  <c:v>0.22346618082606595</c:v>
                </c:pt>
                <c:pt idx="191">
                  <c:v>0.22089791185825064</c:v>
                </c:pt>
                <c:pt idx="192">
                  <c:v>0.21830234802827314</c:v>
                </c:pt>
                <c:pt idx="193">
                  <c:v>0.21568383474016059</c:v>
                </c:pt>
                <c:pt idx="194">
                  <c:v>0.21304646933634119</c:v>
                </c:pt>
                <c:pt idx="195">
                  <c:v>0.21040840744105757</c:v>
                </c:pt>
                <c:pt idx="196">
                  <c:v>0.20779152860339051</c:v>
                </c:pt>
                <c:pt idx="197">
                  <c:v>0.20516444541702269</c:v>
                </c:pt>
                <c:pt idx="198">
                  <c:v>0.20253043988749644</c:v>
                </c:pt>
                <c:pt idx="199">
                  <c:v>0.19989259291629521</c:v>
                </c:pt>
                <c:pt idx="200">
                  <c:v>0.19725379318910971</c:v>
                </c:pt>
              </c:numCache>
            </c:numRef>
          </c:yVal>
        </c:ser>
        <c:ser>
          <c:idx val="12"/>
          <c:order val="1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T=1.16'!$N$3:$N$203</c:f>
              <c:numCache>
                <c:formatCode>0.0000</c:formatCode>
                <c:ptCount val="201"/>
                <c:pt idx="0">
                  <c:v>6.1718918761082255</c:v>
                </c:pt>
                <c:pt idx="1">
                  <c:v>6.2049108189404834</c:v>
                </c:pt>
                <c:pt idx="2">
                  <c:v>6.2375042490094907</c:v>
                </c:pt>
                <c:pt idx="3">
                  <c:v>6.5656389962208026</c:v>
                </c:pt>
                <c:pt idx="4">
                  <c:v>6.5384254230711498</c:v>
                </c:pt>
                <c:pt idx="5">
                  <c:v>8.3145412486177968</c:v>
                </c:pt>
                <c:pt idx="6">
                  <c:v>9.2068657998676802</c:v>
                </c:pt>
                <c:pt idx="7">
                  <c:v>9.5982267884075281</c:v>
                </c:pt>
                <c:pt idx="8">
                  <c:v>10.13364237684552</c:v>
                </c:pt>
                <c:pt idx="9">
                  <c:v>13.370840202222126</c:v>
                </c:pt>
                <c:pt idx="10">
                  <c:v>12.919870260269304</c:v>
                </c:pt>
                <c:pt idx="11">
                  <c:v>17.597893340686191</c:v>
                </c:pt>
                <c:pt idx="12">
                  <c:v>23.079864069588169</c:v>
                </c:pt>
                <c:pt idx="13">
                  <c:v>26.624051078934091</c:v>
                </c:pt>
                <c:pt idx="14">
                  <c:v>29.158729647157077</c:v>
                </c:pt>
                <c:pt idx="15">
                  <c:v>29.916214946917588</c:v>
                </c:pt>
                <c:pt idx="16">
                  <c:v>24.272916743330306</c:v>
                </c:pt>
                <c:pt idx="17">
                  <c:v>20.017874753863239</c:v>
                </c:pt>
                <c:pt idx="18">
                  <c:v>19.779155677577229</c:v>
                </c:pt>
                <c:pt idx="19">
                  <c:v>16.342615273828983</c:v>
                </c:pt>
                <c:pt idx="20">
                  <c:v>11.735033399804466</c:v>
                </c:pt>
                <c:pt idx="21">
                  <c:v>9.9435682543965029</c:v>
                </c:pt>
                <c:pt idx="22">
                  <c:v>8.327711139771937</c:v>
                </c:pt>
                <c:pt idx="23">
                  <c:v>6.8076042434439685</c:v>
                </c:pt>
                <c:pt idx="24">
                  <c:v>6.3266492594488986</c:v>
                </c:pt>
                <c:pt idx="25">
                  <c:v>6.0687888509835863</c:v>
                </c:pt>
                <c:pt idx="26">
                  <c:v>6.2273822468693796</c:v>
                </c:pt>
                <c:pt idx="27">
                  <c:v>6.5576291213180484</c:v>
                </c:pt>
                <c:pt idx="28">
                  <c:v>7.4383486071259783</c:v>
                </c:pt>
                <c:pt idx="29">
                  <c:v>7.5162081116623272</c:v>
                </c:pt>
                <c:pt idx="30">
                  <c:v>6.9151709478705365</c:v>
                </c:pt>
                <c:pt idx="31">
                  <c:v>6.7606165520273498</c:v>
                </c:pt>
                <c:pt idx="32">
                  <c:v>7.1345525516569532</c:v>
                </c:pt>
                <c:pt idx="33">
                  <c:v>6.9915761572371098</c:v>
                </c:pt>
                <c:pt idx="34">
                  <c:v>6.8748826803914262</c:v>
                </c:pt>
                <c:pt idx="35">
                  <c:v>7.1065351012889488</c:v>
                </c:pt>
                <c:pt idx="36">
                  <c:v>7.1993597882408134</c:v>
                </c:pt>
                <c:pt idx="37">
                  <c:v>7.0405828972964484</c:v>
                </c:pt>
                <c:pt idx="38">
                  <c:v>6.607890260091974</c:v>
                </c:pt>
                <c:pt idx="39">
                  <c:v>5.7349601476982679</c:v>
                </c:pt>
                <c:pt idx="40">
                  <c:v>4.6803757084479765</c:v>
                </c:pt>
                <c:pt idx="41">
                  <c:v>4.0919345896946968</c:v>
                </c:pt>
                <c:pt idx="42">
                  <c:v>3.5614800560871585</c:v>
                </c:pt>
                <c:pt idx="43">
                  <c:v>3.6719222249314152</c:v>
                </c:pt>
                <c:pt idx="44">
                  <c:v>3.7139483463390754</c:v>
                </c:pt>
                <c:pt idx="45">
                  <c:v>3.5888141584665099</c:v>
                </c:pt>
                <c:pt idx="46">
                  <c:v>3.4192287666584664</c:v>
                </c:pt>
                <c:pt idx="47">
                  <c:v>3.2833461473793712</c:v>
                </c:pt>
                <c:pt idx="48">
                  <c:v>3.1155150658245807</c:v>
                </c:pt>
                <c:pt idx="49">
                  <c:v>2.8309547013089742</c:v>
                </c:pt>
                <c:pt idx="50">
                  <c:v>2.552097982632525</c:v>
                </c:pt>
                <c:pt idx="51">
                  <c:v>2.2030536451796676</c:v>
                </c:pt>
                <c:pt idx="52">
                  <c:v>1.9523551940542865</c:v>
                </c:pt>
                <c:pt idx="53">
                  <c:v>1.9970999114233861</c:v>
                </c:pt>
                <c:pt idx="54">
                  <c:v>2.0532747107665852</c:v>
                </c:pt>
                <c:pt idx="55">
                  <c:v>2.1058712077726875</c:v>
                </c:pt>
                <c:pt idx="56">
                  <c:v>2.1117827728099092</c:v>
                </c:pt>
                <c:pt idx="57">
                  <c:v>2.0293999067950192</c:v>
                </c:pt>
                <c:pt idx="58">
                  <c:v>2</c:v>
                </c:pt>
                <c:pt idx="59">
                  <c:v>1.9576325860663701</c:v>
                </c:pt>
                <c:pt idx="60">
                  <c:v>1.9905447459232981</c:v>
                </c:pt>
                <c:pt idx="61">
                  <c:v>2.0336568490521798</c:v>
                </c:pt>
                <c:pt idx="62">
                  <c:v>2.0577243243747705</c:v>
                </c:pt>
                <c:pt idx="63">
                  <c:v>2.0596854453127387</c:v>
                </c:pt>
                <c:pt idx="64">
                  <c:v>2.0414987740593893</c:v>
                </c:pt>
                <c:pt idx="65">
                  <c:v>2.0018244948888642</c:v>
                </c:pt>
                <c:pt idx="66">
                  <c:v>1.9452475011365498</c:v>
                </c:pt>
                <c:pt idx="67">
                  <c:v>1.8750692138441654</c:v>
                </c:pt>
                <c:pt idx="68">
                  <c:v>1.797303001328687</c:v>
                </c:pt>
                <c:pt idx="69">
                  <c:v>1.7837702637006358</c:v>
                </c:pt>
                <c:pt idx="70">
                  <c:v>1.7689451282954383</c:v>
                </c:pt>
                <c:pt idx="71">
                  <c:v>1.7768195675057041</c:v>
                </c:pt>
                <c:pt idx="72">
                  <c:v>1.9099279796171247</c:v>
                </c:pt>
                <c:pt idx="73">
                  <c:v>1.9665389741748576</c:v>
                </c:pt>
                <c:pt idx="74">
                  <c:v>2.0705292246575695</c:v>
                </c:pt>
                <c:pt idx="75">
                  <c:v>2.2543615669658408</c:v>
                </c:pt>
                <c:pt idx="76">
                  <c:v>2.3779267044707182</c:v>
                </c:pt>
                <c:pt idx="77">
                  <c:v>2.4237305538550413</c:v>
                </c:pt>
                <c:pt idx="78">
                  <c:v>2.3977839213587933</c:v>
                </c:pt>
                <c:pt idx="79">
                  <c:v>2.3158342868261772</c:v>
                </c:pt>
                <c:pt idx="80">
                  <c:v>2.1979424358959747</c:v>
                </c:pt>
                <c:pt idx="81">
                  <c:v>2.0647236634557862</c:v>
                </c:pt>
                <c:pt idx="82">
                  <c:v>1.9321118884544306</c:v>
                </c:pt>
                <c:pt idx="83">
                  <c:v>1.8124055139662338</c:v>
                </c:pt>
                <c:pt idx="84">
                  <c:v>1.7105033623552752</c:v>
                </c:pt>
                <c:pt idx="85">
                  <c:v>1.628500684175924</c:v>
                </c:pt>
                <c:pt idx="86">
                  <c:v>1.5652493499388864</c:v>
                </c:pt>
                <c:pt idx="87">
                  <c:v>1.51731242119498</c:v>
                </c:pt>
                <c:pt idx="88">
                  <c:v>1.4821944867607235</c:v>
                </c:pt>
                <c:pt idx="89">
                  <c:v>1.4584988650140458</c:v>
                </c:pt>
                <c:pt idx="90">
                  <c:v>1.446073556473378</c:v>
                </c:pt>
                <c:pt idx="91">
                  <c:v>1.4455784108771415</c:v>
                </c:pt>
                <c:pt idx="92">
                  <c:v>1.4630995380774972</c:v>
                </c:pt>
                <c:pt idx="93">
                  <c:v>1.4934327632000739</c:v>
                </c:pt>
                <c:pt idx="94">
                  <c:v>1.5346651519218621</c:v>
                </c:pt>
                <c:pt idx="95">
                  <c:v>1.5864041407715321</c:v>
                </c:pt>
                <c:pt idx="96">
                  <c:v>1.6459415983094356</c:v>
                </c:pt>
                <c:pt idx="97">
                  <c:v>1.7101083082955912</c:v>
                </c:pt>
                <c:pt idx="98">
                  <c:v>1.7752508090692609</c:v>
                </c:pt>
                <c:pt idx="99">
                  <c:v>1.8375654293774586</c:v>
                </c:pt>
                <c:pt idx="100">
                  <c:v>1.8944650337546149</c:v>
                </c:pt>
                <c:pt idx="101">
                  <c:v>1.9432706492782881</c:v>
                </c:pt>
                <c:pt idx="102">
                  <c:v>2.0370611497287308</c:v>
                </c:pt>
                <c:pt idx="103">
                  <c:v>2.1186668797750667</c:v>
                </c:pt>
                <c:pt idx="104">
                  <c:v>2.1846358644051391</c:v>
                </c:pt>
                <c:pt idx="105">
                  <c:v>2.2360677975222991</c:v>
                </c:pt>
                <c:pt idx="106">
                  <c:v>2.2719938880417008</c:v>
                </c:pt>
                <c:pt idx="107">
                  <c:v>2.2934003799340648</c:v>
                </c:pt>
                <c:pt idx="108">
                  <c:v>2.3037576944440477</c:v>
                </c:pt>
                <c:pt idx="109">
                  <c:v>2.3032089749329887</c:v>
                </c:pt>
                <c:pt idx="110">
                  <c:v>2.2911961446257649</c:v>
                </c:pt>
                <c:pt idx="111">
                  <c:v>2.2676662841460455</c:v>
                </c:pt>
                <c:pt idx="112">
                  <c:v>2.2342274048087347</c:v>
                </c:pt>
                <c:pt idx="113">
                  <c:v>2.2120186326364668</c:v>
                </c:pt>
                <c:pt idx="114">
                  <c:v>2.2191970000928212</c:v>
                </c:pt>
                <c:pt idx="115">
                  <c:v>2.2206798363544453</c:v>
                </c:pt>
                <c:pt idx="116">
                  <c:v>2.2147211153319493</c:v>
                </c:pt>
                <c:pt idx="117">
                  <c:v>2.2010970544868966</c:v>
                </c:pt>
                <c:pt idx="118">
                  <c:v>2.1807556837968307</c:v>
                </c:pt>
                <c:pt idx="119">
                  <c:v>2.1548362070680702</c:v>
                </c:pt>
                <c:pt idx="120">
                  <c:v>2.1242290792641669</c:v>
                </c:pt>
                <c:pt idx="121">
                  <c:v>2.0897529306613598</c:v>
                </c:pt>
                <c:pt idx="122">
                  <c:v>2.0527108978665942</c:v>
                </c:pt>
                <c:pt idx="123">
                  <c:v>2.0745486608086927</c:v>
                </c:pt>
                <c:pt idx="124">
                  <c:v>2.1093807087888652</c:v>
                </c:pt>
                <c:pt idx="125">
                  <c:v>2.157249376488763</c:v>
                </c:pt>
                <c:pt idx="126">
                  <c:v>2.2003417241819454</c:v>
                </c:pt>
                <c:pt idx="127">
                  <c:v>2.2410822090542148</c:v>
                </c:pt>
                <c:pt idx="128">
                  <c:v>2.2793439644657387</c:v>
                </c:pt>
                <c:pt idx="129">
                  <c:v>2.3100778882969495</c:v>
                </c:pt>
                <c:pt idx="130">
                  <c:v>2.3300003505617277</c:v>
                </c:pt>
                <c:pt idx="131">
                  <c:v>2.3387075183866406</c:v>
                </c:pt>
                <c:pt idx="132">
                  <c:v>2.3359248578870573</c:v>
                </c:pt>
                <c:pt idx="133">
                  <c:v>2.3226062170576047</c:v>
                </c:pt>
                <c:pt idx="134">
                  <c:v>2.299625799861599</c:v>
                </c:pt>
                <c:pt idx="135">
                  <c:v>2.2678491959537577</c:v>
                </c:pt>
                <c:pt idx="136">
                  <c:v>2.2295238957768859</c:v>
                </c:pt>
                <c:pt idx="137">
                  <c:v>2.1871881857184152</c:v>
                </c:pt>
                <c:pt idx="138">
                  <c:v>2.1440957547165969</c:v>
                </c:pt>
                <c:pt idx="139">
                  <c:v>2.1021119718925303</c:v>
                </c:pt>
                <c:pt idx="140">
                  <c:v>2.0614267653805602</c:v>
                </c:pt>
                <c:pt idx="141">
                  <c:v>2.0208645949865116</c:v>
                </c:pt>
                <c:pt idx="142">
                  <c:v>1.9960806889231841</c:v>
                </c:pt>
                <c:pt idx="143">
                  <c:v>1.9703678045553605</c:v>
                </c:pt>
                <c:pt idx="144">
                  <c:v>1.9433996824425639</c:v>
                </c:pt>
                <c:pt idx="145">
                  <c:v>1.9161206667211701</c:v>
                </c:pt>
                <c:pt idx="146">
                  <c:v>1.8897089715292921</c:v>
                </c:pt>
                <c:pt idx="147">
                  <c:v>1.8652357292427841</c:v>
                </c:pt>
                <c:pt idx="148">
                  <c:v>1.8432622674499628</c:v>
                </c:pt>
                <c:pt idx="149">
                  <c:v>1.824151828123924</c:v>
                </c:pt>
                <c:pt idx="150">
                  <c:v>1.808496479573392</c:v>
                </c:pt>
                <c:pt idx="151">
                  <c:v>1.7959711160330474</c:v>
                </c:pt>
                <c:pt idx="152">
                  <c:v>1.7867708641046891</c:v>
                </c:pt>
                <c:pt idx="153">
                  <c:v>1.7804243803344035</c:v>
                </c:pt>
                <c:pt idx="154">
                  <c:v>1.7768864815629939</c:v>
                </c:pt>
                <c:pt idx="155">
                  <c:v>1.7763615939447615</c:v>
                </c:pt>
                <c:pt idx="156">
                  <c:v>1.7783555355420921</c:v>
                </c:pt>
                <c:pt idx="157">
                  <c:v>1.7815988654664554</c:v>
                </c:pt>
                <c:pt idx="158">
                  <c:v>1.7849633348339833</c:v>
                </c:pt>
                <c:pt idx="159">
                  <c:v>1.787498039787941</c:v>
                </c:pt>
                <c:pt idx="160">
                  <c:v>1.7884133355609293</c:v>
                </c:pt>
                <c:pt idx="161">
                  <c:v>1.7872370922176846</c:v>
                </c:pt>
                <c:pt idx="162">
                  <c:v>1.7835625470206944</c:v>
                </c:pt>
                <c:pt idx="163">
                  <c:v>1.7770914764039039</c:v>
                </c:pt>
                <c:pt idx="164">
                  <c:v>1.7677625237309946</c:v>
                </c:pt>
                <c:pt idx="165">
                  <c:v>1.7557210793347857</c:v>
                </c:pt>
                <c:pt idx="166">
                  <c:v>1.7409768316339271</c:v>
                </c:pt>
                <c:pt idx="167">
                  <c:v>1.7239137511232159</c:v>
                </c:pt>
                <c:pt idx="168">
                  <c:v>1.7043955083488946</c:v>
                </c:pt>
                <c:pt idx="169">
                  <c:v>1.6860294066472381</c:v>
                </c:pt>
                <c:pt idx="170">
                  <c:v>1.6711130711568782</c:v>
                </c:pt>
                <c:pt idx="171">
                  <c:v>1.6543513895972066</c:v>
                </c:pt>
                <c:pt idx="172">
                  <c:v>1.6360691959776918</c:v>
                </c:pt>
                <c:pt idx="173">
                  <c:v>1.6168152849617936</c:v>
                </c:pt>
                <c:pt idx="174">
                  <c:v>1.5966957238935069</c:v>
                </c:pt>
                <c:pt idx="175">
                  <c:v>1.5754854117751125</c:v>
                </c:pt>
                <c:pt idx="176">
                  <c:v>1.5528813486551938</c:v>
                </c:pt>
                <c:pt idx="177">
                  <c:v>1.5289354439329448</c:v>
                </c:pt>
                <c:pt idx="178">
                  <c:v>1.5036919542823404</c:v>
                </c:pt>
                <c:pt idx="179">
                  <c:v>1.4773509361033481</c:v>
                </c:pt>
                <c:pt idx="180">
                  <c:v>1.4500312781076525</c:v>
                </c:pt>
                <c:pt idx="181">
                  <c:v>1.4219916214733572</c:v>
                </c:pt>
                <c:pt idx="182">
                  <c:v>1.3935888999655701</c:v>
                </c:pt>
                <c:pt idx="183">
                  <c:v>1.3649276755237201</c:v>
                </c:pt>
                <c:pt idx="184">
                  <c:v>1.3362336605031067</c:v>
                </c:pt>
                <c:pt idx="185">
                  <c:v>1.3076899904326778</c:v>
                </c:pt>
                <c:pt idx="186">
                  <c:v>1.279527993949815</c:v>
                </c:pt>
                <c:pt idx="187">
                  <c:v>1.2518388650963148</c:v>
                </c:pt>
                <c:pt idx="188">
                  <c:v>1.2247215168073682</c:v>
                </c:pt>
                <c:pt idx="189">
                  <c:v>1.1983445531646382</c:v>
                </c:pt>
                <c:pt idx="190">
                  <c:v>1.1727959721972661</c:v>
                </c:pt>
                <c:pt idx="191">
                  <c:v>1.1481679152130315</c:v>
                </c:pt>
                <c:pt idx="192">
                  <c:v>1.1244201289868359</c:v>
                </c:pt>
                <c:pt idx="193">
                  <c:v>1.1015929534601188</c:v>
                </c:pt>
                <c:pt idx="194">
                  <c:v>1.0795556498076839</c:v>
                </c:pt>
                <c:pt idx="195">
                  <c:v>1.0582373550408279</c:v>
                </c:pt>
                <c:pt idx="196">
                  <c:v>1.0376106861646772</c:v>
                </c:pt>
                <c:pt idx="197">
                  <c:v>1.017647978570932</c:v>
                </c:pt>
                <c:pt idx="198">
                  <c:v>0.99832647904773719</c:v>
                </c:pt>
                <c:pt idx="199">
                  <c:v>0.97956314821919332</c:v>
                </c:pt>
                <c:pt idx="200">
                  <c:v>0.96131728646259262</c:v>
                </c:pt>
              </c:numCache>
            </c:numRef>
          </c:yVal>
        </c:ser>
        <c:ser>
          <c:idx val="13"/>
          <c:order val="1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T=1.16'!$O$3:$O$203</c:f>
              <c:numCache>
                <c:formatCode>0.0000</c:formatCode>
                <c:ptCount val="201"/>
                <c:pt idx="0">
                  <c:v>2.6262107534535111</c:v>
                </c:pt>
                <c:pt idx="1">
                  <c:v>2.6435337013679501</c:v>
                </c:pt>
                <c:pt idx="2">
                  <c:v>2.7476053426485594</c:v>
                </c:pt>
                <c:pt idx="3">
                  <c:v>3.441798803893092</c:v>
                </c:pt>
                <c:pt idx="4">
                  <c:v>4.2239833382453345</c:v>
                </c:pt>
                <c:pt idx="5">
                  <c:v>4.8958783485202275</c:v>
                </c:pt>
                <c:pt idx="6">
                  <c:v>6.5857976281848121</c:v>
                </c:pt>
                <c:pt idx="7">
                  <c:v>6.1411287713969065</c:v>
                </c:pt>
                <c:pt idx="8">
                  <c:v>6.0857676100171192</c:v>
                </c:pt>
                <c:pt idx="9">
                  <c:v>6.1858628259101334</c:v>
                </c:pt>
                <c:pt idx="10">
                  <c:v>6.4155846388361235</c:v>
                </c:pt>
                <c:pt idx="11">
                  <c:v>5.1959719488492055</c:v>
                </c:pt>
                <c:pt idx="12">
                  <c:v>7.6632447996171082</c:v>
                </c:pt>
                <c:pt idx="13">
                  <c:v>10.073421646677708</c:v>
                </c:pt>
                <c:pt idx="14">
                  <c:v>10.343645630784925</c:v>
                </c:pt>
                <c:pt idx="15">
                  <c:v>9.161557733136549</c:v>
                </c:pt>
                <c:pt idx="16">
                  <c:v>8.1959794671527195</c:v>
                </c:pt>
                <c:pt idx="17">
                  <c:v>8.175234506944058</c:v>
                </c:pt>
                <c:pt idx="18">
                  <c:v>6.0045979574479444</c:v>
                </c:pt>
                <c:pt idx="19">
                  <c:v>4.9114892313248504</c:v>
                </c:pt>
                <c:pt idx="20">
                  <c:v>5.3625873096764254</c:v>
                </c:pt>
                <c:pt idx="21">
                  <c:v>5.0985672174605305</c:v>
                </c:pt>
                <c:pt idx="22">
                  <c:v>4.2376467545807914</c:v>
                </c:pt>
                <c:pt idx="23">
                  <c:v>3.8215620178751997</c:v>
                </c:pt>
                <c:pt idx="24">
                  <c:v>3.7512023133218761</c:v>
                </c:pt>
                <c:pt idx="25">
                  <c:v>3.5986621846676772</c:v>
                </c:pt>
                <c:pt idx="26">
                  <c:v>4.3178274701584245</c:v>
                </c:pt>
                <c:pt idx="27">
                  <c:v>4.9158332621780865</c:v>
                </c:pt>
                <c:pt idx="28">
                  <c:v>5.0758084571666213</c:v>
                </c:pt>
                <c:pt idx="29">
                  <c:v>4.7308602110851314</c:v>
                </c:pt>
                <c:pt idx="30">
                  <c:v>4.2091635545377537</c:v>
                </c:pt>
                <c:pt idx="31">
                  <c:v>4.3094341554737099</c:v>
                </c:pt>
                <c:pt idx="32">
                  <c:v>4.8305509873976469</c:v>
                </c:pt>
                <c:pt idx="33">
                  <c:v>4.8804225015639862</c:v>
                </c:pt>
                <c:pt idx="34">
                  <c:v>4.5236019974327384</c:v>
                </c:pt>
                <c:pt idx="35">
                  <c:v>4.04971829152145</c:v>
                </c:pt>
                <c:pt idx="36">
                  <c:v>3.9304438449831607</c:v>
                </c:pt>
                <c:pt idx="37">
                  <c:v>3.6003367104159909</c:v>
                </c:pt>
                <c:pt idx="38">
                  <c:v>3.3666775904162387</c:v>
                </c:pt>
                <c:pt idx="39">
                  <c:v>3.3032830000425992</c:v>
                </c:pt>
                <c:pt idx="40">
                  <c:v>3.1324516530299338</c:v>
                </c:pt>
                <c:pt idx="41">
                  <c:v>2.8687693394115783</c:v>
                </c:pt>
                <c:pt idx="42">
                  <c:v>2.7156661075627189</c:v>
                </c:pt>
                <c:pt idx="43">
                  <c:v>2.5479480423777012</c:v>
                </c:pt>
                <c:pt idx="44">
                  <c:v>2.4578978662331288</c:v>
                </c:pt>
                <c:pt idx="45">
                  <c:v>2.5818606308458167</c:v>
                </c:pt>
                <c:pt idx="46">
                  <c:v>2.652261894957578</c:v>
                </c:pt>
                <c:pt idx="47">
                  <c:v>2.6511690764509814</c:v>
                </c:pt>
                <c:pt idx="48">
                  <c:v>2.5588776731901777</c:v>
                </c:pt>
                <c:pt idx="49">
                  <c:v>2.4213442358892268</c:v>
                </c:pt>
                <c:pt idx="50">
                  <c:v>2.2924711036569598</c:v>
                </c:pt>
                <c:pt idx="51">
                  <c:v>2.2148262212988867</c:v>
                </c:pt>
                <c:pt idx="52">
                  <c:v>2.2015007486656462</c:v>
                </c:pt>
                <c:pt idx="53">
                  <c:v>2.2178630714146141</c:v>
                </c:pt>
                <c:pt idx="54">
                  <c:v>2.2077110955625234</c:v>
                </c:pt>
                <c:pt idx="55">
                  <c:v>2.1266579308476037</c:v>
                </c:pt>
                <c:pt idx="56">
                  <c:v>1.9680964554660529</c:v>
                </c:pt>
                <c:pt idx="57">
                  <c:v>1.8998959306018324</c:v>
                </c:pt>
                <c:pt idx="58">
                  <c:v>2</c:v>
                </c:pt>
                <c:pt idx="59">
                  <c:v>2.0570169707317185</c:v>
                </c:pt>
                <c:pt idx="60">
                  <c:v>2.0802750864216661</c:v>
                </c:pt>
                <c:pt idx="61">
                  <c:v>2.0789778612550012</c:v>
                </c:pt>
                <c:pt idx="62">
                  <c:v>2.0577022771930804</c:v>
                </c:pt>
                <c:pt idx="63">
                  <c:v>2.0220931462162959</c:v>
                </c:pt>
                <c:pt idx="64">
                  <c:v>1.9776698555811696</c:v>
                </c:pt>
                <c:pt idx="65">
                  <c:v>1.929583233989534</c:v>
                </c:pt>
                <c:pt idx="66">
                  <c:v>1.8819116342907987</c:v>
                </c:pt>
                <c:pt idx="67">
                  <c:v>1.8370912359177238</c:v>
                </c:pt>
                <c:pt idx="68">
                  <c:v>1.7958740456565128</c:v>
                </c:pt>
                <c:pt idx="69">
                  <c:v>1.7577834602369462</c:v>
                </c:pt>
                <c:pt idx="70">
                  <c:v>1.7217218659404208</c:v>
                </c:pt>
                <c:pt idx="71">
                  <c:v>1.6864160188488702</c:v>
                </c:pt>
                <c:pt idx="72">
                  <c:v>1.6506668341324089</c:v>
                </c:pt>
                <c:pt idx="73">
                  <c:v>1.6141563781678541</c:v>
                </c:pt>
                <c:pt idx="74">
                  <c:v>1.5760315069261721</c:v>
                </c:pt>
                <c:pt idx="75">
                  <c:v>1.5394945525404886</c:v>
                </c:pt>
                <c:pt idx="76">
                  <c:v>1.5549447352608088</c:v>
                </c:pt>
                <c:pt idx="77">
                  <c:v>1.554348101014376</c:v>
                </c:pt>
                <c:pt idx="78">
                  <c:v>1.538417456827696</c:v>
                </c:pt>
                <c:pt idx="79">
                  <c:v>1.5077346600552377</c:v>
                </c:pt>
                <c:pt idx="80">
                  <c:v>1.466305314738082</c:v>
                </c:pt>
                <c:pt idx="81">
                  <c:v>1.4190637809080178</c:v>
                </c:pt>
                <c:pt idx="82">
                  <c:v>1.366519810938422</c:v>
                </c:pt>
                <c:pt idx="83">
                  <c:v>1.3136193304591433</c:v>
                </c:pt>
                <c:pt idx="84">
                  <c:v>1.2910755460572081</c:v>
                </c:pt>
                <c:pt idx="85">
                  <c:v>1.267091034798568</c:v>
                </c:pt>
                <c:pt idx="86">
                  <c:v>1.2420052458709339</c:v>
                </c:pt>
                <c:pt idx="87">
                  <c:v>1.216367251813512</c:v>
                </c:pt>
                <c:pt idx="88">
                  <c:v>1.1900733093600306</c:v>
                </c:pt>
                <c:pt idx="89">
                  <c:v>1.1638325134805141</c:v>
                </c:pt>
                <c:pt idx="90">
                  <c:v>1.1369459684415291</c:v>
                </c:pt>
                <c:pt idx="91">
                  <c:v>1.1103519954281837</c:v>
                </c:pt>
                <c:pt idx="92">
                  <c:v>1.0831033295541119</c:v>
                </c:pt>
                <c:pt idx="93">
                  <c:v>1.0561534829382235</c:v>
                </c:pt>
                <c:pt idx="94">
                  <c:v>1.028865475587355</c:v>
                </c:pt>
                <c:pt idx="95">
                  <c:v>1.0018415009610255</c:v>
                </c:pt>
                <c:pt idx="96">
                  <c:v>0.97521784356785801</c:v>
                </c:pt>
                <c:pt idx="97">
                  <c:v>0.94926225271717268</c:v>
                </c:pt>
                <c:pt idx="98">
                  <c:v>0.92678344026761628</c:v>
                </c:pt>
                <c:pt idx="99">
                  <c:v>0.9061419933242596</c:v>
                </c:pt>
                <c:pt idx="100">
                  <c:v>0.88662209676166726</c:v>
                </c:pt>
                <c:pt idx="101">
                  <c:v>0.86799765404023077</c:v>
                </c:pt>
                <c:pt idx="102">
                  <c:v>0.85055725754128764</c:v>
                </c:pt>
                <c:pt idx="103">
                  <c:v>0.83476399669567725</c:v>
                </c:pt>
                <c:pt idx="104">
                  <c:v>0.82076803911013974</c:v>
                </c:pt>
                <c:pt idx="105">
                  <c:v>0.80840656356016449</c:v>
                </c:pt>
                <c:pt idx="106">
                  <c:v>0.79766110648681465</c:v>
                </c:pt>
                <c:pt idx="107">
                  <c:v>0.78842398556384929</c:v>
                </c:pt>
                <c:pt idx="108">
                  <c:v>0.78051219486776469</c:v>
                </c:pt>
                <c:pt idx="109">
                  <c:v>0.77388215707188734</c:v>
                </c:pt>
                <c:pt idx="110">
                  <c:v>0.76823296720352863</c:v>
                </c:pt>
                <c:pt idx="111">
                  <c:v>0.76310358620898133</c:v>
                </c:pt>
                <c:pt idx="112">
                  <c:v>0.75819522456295663</c:v>
                </c:pt>
                <c:pt idx="113">
                  <c:v>0.7532216345106012</c:v>
                </c:pt>
                <c:pt idx="114">
                  <c:v>0.74820669433931863</c:v>
                </c:pt>
                <c:pt idx="115">
                  <c:v>0.74283791408631661</c:v>
                </c:pt>
                <c:pt idx="116">
                  <c:v>0.73674305504441751</c:v>
                </c:pt>
                <c:pt idx="117">
                  <c:v>0.72985268266677805</c:v>
                </c:pt>
                <c:pt idx="118">
                  <c:v>0.72244820519076824</c:v>
                </c:pt>
                <c:pt idx="119">
                  <c:v>0.71402524835912584</c:v>
                </c:pt>
                <c:pt idx="120">
                  <c:v>0.70478633793421697</c:v>
                </c:pt>
                <c:pt idx="121">
                  <c:v>0.69483371637424263</c:v>
                </c:pt>
                <c:pt idx="122">
                  <c:v>0.68394915660586131</c:v>
                </c:pt>
                <c:pt idx="123">
                  <c:v>0.67261675477417271</c:v>
                </c:pt>
                <c:pt idx="124">
                  <c:v>0.66045530725864765</c:v>
                </c:pt>
                <c:pt idx="125">
                  <c:v>0.64802610913424596</c:v>
                </c:pt>
                <c:pt idx="126">
                  <c:v>0.63496133929016474</c:v>
                </c:pt>
                <c:pt idx="127">
                  <c:v>0.62179476948805734</c:v>
                </c:pt>
                <c:pt idx="128">
                  <c:v>0.60818246833651768</c:v>
                </c:pt>
                <c:pt idx="129">
                  <c:v>0.59457492006413948</c:v>
                </c:pt>
                <c:pt idx="130">
                  <c:v>0.58074100626166214</c:v>
                </c:pt>
                <c:pt idx="131">
                  <c:v>0.56685455217544611</c:v>
                </c:pt>
                <c:pt idx="132">
                  <c:v>0.553061635845985</c:v>
                </c:pt>
                <c:pt idx="133">
                  <c:v>0.53920093512678224</c:v>
                </c:pt>
                <c:pt idx="134">
                  <c:v>0.52540166435876889</c:v>
                </c:pt>
                <c:pt idx="135">
                  <c:v>0.51183836355534007</c:v>
                </c:pt>
                <c:pt idx="136">
                  <c:v>0.49831080388260068</c:v>
                </c:pt>
                <c:pt idx="137">
                  <c:v>0.48483982821054517</c:v>
                </c:pt>
                <c:pt idx="138">
                  <c:v>0.47676369648609263</c:v>
                </c:pt>
                <c:pt idx="139">
                  <c:v>0.47925767840368833</c:v>
                </c:pt>
                <c:pt idx="140">
                  <c:v>0.47973372997491742</c:v>
                </c:pt>
                <c:pt idx="141">
                  <c:v>0.47821617533562505</c:v>
                </c:pt>
                <c:pt idx="142">
                  <c:v>0.47706039119794641</c:v>
                </c:pt>
                <c:pt idx="143">
                  <c:v>0.47651995080895132</c:v>
                </c:pt>
                <c:pt idx="144">
                  <c:v>0.47587377761799654</c:v>
                </c:pt>
                <c:pt idx="145">
                  <c:v>0.47680403072564626</c:v>
                </c:pt>
                <c:pt idx="146">
                  <c:v>0.47582853426152688</c:v>
                </c:pt>
                <c:pt idx="147">
                  <c:v>0.47296360835037232</c:v>
                </c:pt>
                <c:pt idx="148">
                  <c:v>0.46858879623965449</c:v>
                </c:pt>
                <c:pt idx="149">
                  <c:v>0.46352454561628681</c:v>
                </c:pt>
                <c:pt idx="150">
                  <c:v>0.45766362569372265</c:v>
                </c:pt>
                <c:pt idx="151">
                  <c:v>0.45050593784568188</c:v>
                </c:pt>
                <c:pt idx="152">
                  <c:v>0.44252233335006047</c:v>
                </c:pt>
                <c:pt idx="153">
                  <c:v>0.4334747729853774</c:v>
                </c:pt>
                <c:pt idx="154">
                  <c:v>0.42330253762497866</c:v>
                </c:pt>
                <c:pt idx="155">
                  <c:v>0.41207549783449454</c:v>
                </c:pt>
                <c:pt idx="156">
                  <c:v>0.4009175703548975</c:v>
                </c:pt>
                <c:pt idx="157">
                  <c:v>0.39331836273128057</c:v>
                </c:pt>
                <c:pt idx="158">
                  <c:v>0.38730149073617132</c:v>
                </c:pt>
                <c:pt idx="159">
                  <c:v>0.38583082581023026</c:v>
                </c:pt>
                <c:pt idx="160">
                  <c:v>0.38420374155584835</c:v>
                </c:pt>
                <c:pt idx="161">
                  <c:v>0.38300124599042773</c:v>
                </c:pt>
                <c:pt idx="162">
                  <c:v>0.38129288855143045</c:v>
                </c:pt>
                <c:pt idx="163">
                  <c:v>0.37876915137640382</c:v>
                </c:pt>
                <c:pt idx="164">
                  <c:v>0.37566798950268904</c:v>
                </c:pt>
                <c:pt idx="165">
                  <c:v>0.37305293512309362</c:v>
                </c:pt>
                <c:pt idx="166">
                  <c:v>0.37126470812051982</c:v>
                </c:pt>
                <c:pt idx="167">
                  <c:v>0.36923768844933563</c:v>
                </c:pt>
                <c:pt idx="168">
                  <c:v>0.36704841568345092</c:v>
                </c:pt>
                <c:pt idx="169">
                  <c:v>0.36456779244756432</c:v>
                </c:pt>
                <c:pt idx="170">
                  <c:v>0.36183588024402702</c:v>
                </c:pt>
                <c:pt idx="171">
                  <c:v>0.35894373281362046</c:v>
                </c:pt>
                <c:pt idx="172">
                  <c:v>0.35578406493921877</c:v>
                </c:pt>
                <c:pt idx="173">
                  <c:v>0.35236856779658243</c:v>
                </c:pt>
                <c:pt idx="174">
                  <c:v>0.34873316947449706</c:v>
                </c:pt>
                <c:pt idx="175">
                  <c:v>0.34497798203698282</c:v>
                </c:pt>
                <c:pt idx="176">
                  <c:v>0.34100198975356782</c:v>
                </c:pt>
                <c:pt idx="177">
                  <c:v>0.33681980378852577</c:v>
                </c:pt>
                <c:pt idx="178">
                  <c:v>0.33244646113619958</c:v>
                </c:pt>
                <c:pt idx="179">
                  <c:v>0.32789729520031763</c:v>
                </c:pt>
                <c:pt idx="180">
                  <c:v>0.32328310682028288</c:v>
                </c:pt>
                <c:pt idx="181">
                  <c:v>0.31853783863042551</c:v>
                </c:pt>
                <c:pt idx="182">
                  <c:v>0.31365777570896936</c:v>
                </c:pt>
                <c:pt idx="183">
                  <c:v>0.30865833985069174</c:v>
                </c:pt>
                <c:pt idx="184">
                  <c:v>0.30355474202348048</c:v>
                </c:pt>
                <c:pt idx="185">
                  <c:v>0.29836190263351831</c:v>
                </c:pt>
                <c:pt idx="186">
                  <c:v>0.29309438071524246</c:v>
                </c:pt>
                <c:pt idx="187">
                  <c:v>0.28782293514253005</c:v>
                </c:pt>
                <c:pt idx="188">
                  <c:v>0.28252798923976113</c:v>
                </c:pt>
                <c:pt idx="189">
                  <c:v>0.27719419837340831</c:v>
                </c:pt>
                <c:pt idx="190">
                  <c:v>0.27183427296003332</c:v>
                </c:pt>
                <c:pt idx="191">
                  <c:v>0.2664603411010788</c:v>
                </c:pt>
                <c:pt idx="192">
                  <c:v>0.26108392369970296</c:v>
                </c:pt>
                <c:pt idx="193">
                  <c:v>0.25571591598324472</c:v>
                </c:pt>
                <c:pt idx="194">
                  <c:v>0.25036657494086401</c:v>
                </c:pt>
                <c:pt idx="195">
                  <c:v>0.24504551218121312</c:v>
                </c:pt>
                <c:pt idx="196">
                  <c:v>0.23976169171825459</c:v>
                </c:pt>
                <c:pt idx="197">
                  <c:v>0.23452343220120991</c:v>
                </c:pt>
                <c:pt idx="198">
                  <c:v>0.22935956024155615</c:v>
                </c:pt>
                <c:pt idx="199">
                  <c:v>0.22427503165830659</c:v>
                </c:pt>
                <c:pt idx="200">
                  <c:v>0.21925375054476337</c:v>
                </c:pt>
              </c:numCache>
            </c:numRef>
          </c:yVal>
        </c:ser>
        <c:ser>
          <c:idx val="14"/>
          <c:order val="1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T=1.16'!$P$3:$P$203</c:f>
              <c:numCache>
                <c:formatCode>0.0000</c:formatCode>
                <c:ptCount val="201"/>
                <c:pt idx="0">
                  <c:v>2.6604279685388152</c:v>
                </c:pt>
                <c:pt idx="1">
                  <c:v>2.7231901409776884</c:v>
                </c:pt>
                <c:pt idx="2">
                  <c:v>3.8583189840858481</c:v>
                </c:pt>
                <c:pt idx="3">
                  <c:v>3.9968610381167267</c:v>
                </c:pt>
                <c:pt idx="4">
                  <c:v>4.5767419109137695</c:v>
                </c:pt>
                <c:pt idx="5">
                  <c:v>5.7550398260482689</c:v>
                </c:pt>
                <c:pt idx="6">
                  <c:v>8.0908425967522248</c:v>
                </c:pt>
                <c:pt idx="7">
                  <c:v>8.1003198647100483</c:v>
                </c:pt>
                <c:pt idx="8">
                  <c:v>7.1503384458614585</c:v>
                </c:pt>
                <c:pt idx="9">
                  <c:v>8.0235605761214703</c:v>
                </c:pt>
                <c:pt idx="10">
                  <c:v>7.5296583736944314</c:v>
                </c:pt>
                <c:pt idx="11">
                  <c:v>7.9527631154461913</c:v>
                </c:pt>
                <c:pt idx="12">
                  <c:v>9.7009532987808349</c:v>
                </c:pt>
                <c:pt idx="13">
                  <c:v>6.3721842781502236</c:v>
                </c:pt>
                <c:pt idx="14">
                  <c:v>5.3593809384927145</c:v>
                </c:pt>
                <c:pt idx="15">
                  <c:v>4.1337613353773799</c:v>
                </c:pt>
                <c:pt idx="16">
                  <c:v>4.018009902199954</c:v>
                </c:pt>
                <c:pt idx="17">
                  <c:v>4.2407298982141208</c:v>
                </c:pt>
                <c:pt idx="18">
                  <c:v>4.6530366282891675</c:v>
                </c:pt>
                <c:pt idx="19">
                  <c:v>4.7835859054676497</c:v>
                </c:pt>
                <c:pt idx="20">
                  <c:v>4.7534082553428174</c:v>
                </c:pt>
                <c:pt idx="21">
                  <c:v>4.2244251884829271</c:v>
                </c:pt>
                <c:pt idx="22">
                  <c:v>3.9575309771556366</c:v>
                </c:pt>
                <c:pt idx="23">
                  <c:v>4.1499765394896855</c:v>
                </c:pt>
                <c:pt idx="24">
                  <c:v>4.0047000795590852</c:v>
                </c:pt>
                <c:pt idx="25">
                  <c:v>3.4758318133849735</c:v>
                </c:pt>
                <c:pt idx="26">
                  <c:v>3.2560452310104435</c:v>
                </c:pt>
                <c:pt idx="27">
                  <c:v>3.3366583695873007</c:v>
                </c:pt>
                <c:pt idx="28">
                  <c:v>3.6161388947623005</c:v>
                </c:pt>
                <c:pt idx="29">
                  <c:v>3.8874452029946478</c:v>
                </c:pt>
                <c:pt idx="30">
                  <c:v>3.4738869525773244</c:v>
                </c:pt>
                <c:pt idx="31">
                  <c:v>3.0170961227859552</c:v>
                </c:pt>
                <c:pt idx="32">
                  <c:v>3.1283279416063268</c:v>
                </c:pt>
                <c:pt idx="33">
                  <c:v>3.4312445502360873</c:v>
                </c:pt>
                <c:pt idx="34">
                  <c:v>3.577991764497201</c:v>
                </c:pt>
                <c:pt idx="35">
                  <c:v>3.9204337394180544</c:v>
                </c:pt>
                <c:pt idx="36">
                  <c:v>4.4075214918020862</c:v>
                </c:pt>
                <c:pt idx="37">
                  <c:v>4.6293624312973414</c:v>
                </c:pt>
                <c:pt idx="38">
                  <c:v>4.4948896338531874</c:v>
                </c:pt>
                <c:pt idx="39">
                  <c:v>4.1818225499953368</c:v>
                </c:pt>
                <c:pt idx="40">
                  <c:v>3.99182033850993</c:v>
                </c:pt>
                <c:pt idx="41">
                  <c:v>4.0948337261168755</c:v>
                </c:pt>
                <c:pt idx="42">
                  <c:v>4.3519755226560273</c:v>
                </c:pt>
                <c:pt idx="43">
                  <c:v>4.4479384013358612</c:v>
                </c:pt>
                <c:pt idx="44">
                  <c:v>4.1933391551427004</c:v>
                </c:pt>
                <c:pt idx="45">
                  <c:v>3.8078402915293705</c:v>
                </c:pt>
                <c:pt idx="46">
                  <c:v>3.6867314894729222</c:v>
                </c:pt>
                <c:pt idx="47">
                  <c:v>3.3379667751958522</c:v>
                </c:pt>
                <c:pt idx="48">
                  <c:v>2.9749452281381186</c:v>
                </c:pt>
                <c:pt idx="49">
                  <c:v>2.5419186735968831</c:v>
                </c:pt>
                <c:pt idx="50">
                  <c:v>2.1278155365487788</c:v>
                </c:pt>
                <c:pt idx="51">
                  <c:v>1.9926134319435369</c:v>
                </c:pt>
                <c:pt idx="52">
                  <c:v>1.8869576579057181</c:v>
                </c:pt>
                <c:pt idx="53">
                  <c:v>1.7884094529175638</c:v>
                </c:pt>
                <c:pt idx="54">
                  <c:v>1.6979176784717667</c:v>
                </c:pt>
                <c:pt idx="55">
                  <c:v>1.7954775322601415</c:v>
                </c:pt>
                <c:pt idx="56">
                  <c:v>1.8683287668118103</c:v>
                </c:pt>
                <c:pt idx="57">
                  <c:v>1.9143523094564479</c:v>
                </c:pt>
                <c:pt idx="58">
                  <c:v>2</c:v>
                </c:pt>
                <c:pt idx="59">
                  <c:v>2.1703878332408397</c:v>
                </c:pt>
                <c:pt idx="60">
                  <c:v>2.3381297421143552</c:v>
                </c:pt>
                <c:pt idx="61">
                  <c:v>2.4141349334561397</c:v>
                </c:pt>
                <c:pt idx="62">
                  <c:v>2.4074492115276209</c:v>
                </c:pt>
                <c:pt idx="63">
                  <c:v>2.3843679903518118</c:v>
                </c:pt>
                <c:pt idx="64">
                  <c:v>2.3580391078851597</c:v>
                </c:pt>
                <c:pt idx="65">
                  <c:v>2.3082641889344795</c:v>
                </c:pt>
                <c:pt idx="66">
                  <c:v>2.2389171659088709</c:v>
                </c:pt>
                <c:pt idx="67">
                  <c:v>2.1790140512379961</c:v>
                </c:pt>
                <c:pt idx="68">
                  <c:v>2.0971146324617602</c:v>
                </c:pt>
                <c:pt idx="69">
                  <c:v>2.0063514518939871</c:v>
                </c:pt>
                <c:pt idx="70">
                  <c:v>1.9206288768516844</c:v>
                </c:pt>
                <c:pt idx="71">
                  <c:v>1.8454981413528497</c:v>
                </c:pt>
                <c:pt idx="72">
                  <c:v>1.781783886310911</c:v>
                </c:pt>
                <c:pt idx="73">
                  <c:v>1.74908505920256</c:v>
                </c:pt>
                <c:pt idx="74">
                  <c:v>1.7292061160862264</c:v>
                </c:pt>
                <c:pt idx="75">
                  <c:v>1.7170062862348909</c:v>
                </c:pt>
                <c:pt idx="76">
                  <c:v>1.7091857802062369</c:v>
                </c:pt>
                <c:pt idx="77">
                  <c:v>1.7044367798954119</c:v>
                </c:pt>
                <c:pt idx="78">
                  <c:v>1.7010861259782286</c:v>
                </c:pt>
                <c:pt idx="79">
                  <c:v>1.6977288640112689</c:v>
                </c:pt>
                <c:pt idx="80">
                  <c:v>1.6916865151425251</c:v>
                </c:pt>
                <c:pt idx="81">
                  <c:v>1.682560069212472</c:v>
                </c:pt>
                <c:pt idx="82">
                  <c:v>1.6710008588082301</c:v>
                </c:pt>
                <c:pt idx="83">
                  <c:v>1.658306776921306</c:v>
                </c:pt>
                <c:pt idx="84">
                  <c:v>1.6462286063336828</c:v>
                </c:pt>
                <c:pt idx="85">
                  <c:v>1.6351464637642401</c:v>
                </c:pt>
                <c:pt idx="86">
                  <c:v>1.6259871291074002</c:v>
                </c:pt>
                <c:pt idx="87">
                  <c:v>1.6192982098334752</c:v>
                </c:pt>
                <c:pt idx="88">
                  <c:v>1.6147728668724373</c:v>
                </c:pt>
                <c:pt idx="89">
                  <c:v>1.6119687664778117</c:v>
                </c:pt>
                <c:pt idx="90">
                  <c:v>1.6107853498175524</c:v>
                </c:pt>
                <c:pt idx="91">
                  <c:v>1.6094750410142551</c:v>
                </c:pt>
                <c:pt idx="92">
                  <c:v>1.608854621409048</c:v>
                </c:pt>
                <c:pt idx="93">
                  <c:v>1.6066911134273778</c:v>
                </c:pt>
                <c:pt idx="94">
                  <c:v>1.6033262492836478</c:v>
                </c:pt>
                <c:pt idx="95">
                  <c:v>1.5978835551171728</c:v>
                </c:pt>
                <c:pt idx="96">
                  <c:v>1.589785093342744</c:v>
                </c:pt>
                <c:pt idx="97">
                  <c:v>1.5794709268358571</c:v>
                </c:pt>
                <c:pt idx="98">
                  <c:v>1.5657138156941501</c:v>
                </c:pt>
                <c:pt idx="99">
                  <c:v>1.549792116000579</c:v>
                </c:pt>
                <c:pt idx="100">
                  <c:v>1.5304807215146381</c:v>
                </c:pt>
                <c:pt idx="101">
                  <c:v>1.5089942495980178</c:v>
                </c:pt>
                <c:pt idx="102">
                  <c:v>1.4850378087046658</c:v>
                </c:pt>
                <c:pt idx="103">
                  <c:v>1.459115661701176</c:v>
                </c:pt>
                <c:pt idx="104">
                  <c:v>1.4320369680273586</c:v>
                </c:pt>
                <c:pt idx="105">
                  <c:v>1.4045572130879378</c:v>
                </c:pt>
                <c:pt idx="106">
                  <c:v>1.3774659057076788</c:v>
                </c:pt>
                <c:pt idx="107">
                  <c:v>1.3503509747950806</c:v>
                </c:pt>
                <c:pt idx="108">
                  <c:v>1.3233765164921238</c:v>
                </c:pt>
                <c:pt idx="109">
                  <c:v>1.2966704301982421</c:v>
                </c:pt>
                <c:pt idx="110">
                  <c:v>1.2703071758609445</c:v>
                </c:pt>
                <c:pt idx="111">
                  <c:v>1.2473064695448755</c:v>
                </c:pt>
                <c:pt idx="112">
                  <c:v>1.2321963459814438</c:v>
                </c:pt>
                <c:pt idx="113">
                  <c:v>1.2162255086040732</c:v>
                </c:pt>
                <c:pt idx="114">
                  <c:v>1.19997352329405</c:v>
                </c:pt>
                <c:pt idx="115">
                  <c:v>1.1842989193318556</c:v>
                </c:pt>
                <c:pt idx="116">
                  <c:v>1.1707432356244638</c:v>
                </c:pt>
                <c:pt idx="117">
                  <c:v>1.1593109343105923</c:v>
                </c:pt>
                <c:pt idx="118">
                  <c:v>1.1483474631337489</c:v>
                </c:pt>
                <c:pt idx="119">
                  <c:v>1.1375583271579472</c:v>
                </c:pt>
                <c:pt idx="120">
                  <c:v>1.1268073266766747</c:v>
                </c:pt>
                <c:pt idx="121">
                  <c:v>1.1160003890579668</c:v>
                </c:pt>
                <c:pt idx="122">
                  <c:v>1.1054734993609798</c:v>
                </c:pt>
                <c:pt idx="123">
                  <c:v>1.0967327480394811</c:v>
                </c:pt>
                <c:pt idx="124">
                  <c:v>1.0920772332736801</c:v>
                </c:pt>
                <c:pt idx="125">
                  <c:v>1.0878389151900598</c:v>
                </c:pt>
                <c:pt idx="126">
                  <c:v>1.0828471742543526</c:v>
                </c:pt>
                <c:pt idx="127">
                  <c:v>1.0767266088004426</c:v>
                </c:pt>
                <c:pt idx="128">
                  <c:v>1.0694002619883047</c:v>
                </c:pt>
                <c:pt idx="129">
                  <c:v>1.06087858046147</c:v>
                </c:pt>
                <c:pt idx="130">
                  <c:v>1.0515274920269018</c:v>
                </c:pt>
                <c:pt idx="131">
                  <c:v>1.040901204243061</c:v>
                </c:pt>
                <c:pt idx="132">
                  <c:v>1.0289493649063037</c:v>
                </c:pt>
                <c:pt idx="133">
                  <c:v>1.0160114399892581</c:v>
                </c:pt>
                <c:pt idx="134">
                  <c:v>1.0026413875098126</c:v>
                </c:pt>
                <c:pt idx="135">
                  <c:v>0.98957338340931156</c:v>
                </c:pt>
                <c:pt idx="136">
                  <c:v>0.97637184611857619</c:v>
                </c:pt>
                <c:pt idx="137">
                  <c:v>0.96464743333688763</c:v>
                </c:pt>
                <c:pt idx="138">
                  <c:v>0.95568084938730791</c:v>
                </c:pt>
                <c:pt idx="139">
                  <c:v>0.94636885139769766</c:v>
                </c:pt>
                <c:pt idx="140">
                  <c:v>0.93611499927488362</c:v>
                </c:pt>
                <c:pt idx="141">
                  <c:v>0.92465668191298656</c:v>
                </c:pt>
                <c:pt idx="142">
                  <c:v>0.91199835439823862</c:v>
                </c:pt>
                <c:pt idx="143">
                  <c:v>0.89816750941289059</c:v>
                </c:pt>
                <c:pt idx="144">
                  <c:v>0.88327501994000368</c:v>
                </c:pt>
                <c:pt idx="145">
                  <c:v>0.86752160751368146</c:v>
                </c:pt>
                <c:pt idx="146">
                  <c:v>0.85115206552903233</c:v>
                </c:pt>
                <c:pt idx="147">
                  <c:v>0.83441625954818277</c:v>
                </c:pt>
                <c:pt idx="148">
                  <c:v>0.8176002875469871</c:v>
                </c:pt>
                <c:pt idx="149">
                  <c:v>0.80933120234210165</c:v>
                </c:pt>
                <c:pt idx="150">
                  <c:v>0.80372956969782261</c:v>
                </c:pt>
                <c:pt idx="151">
                  <c:v>0.79694312611053963</c:v>
                </c:pt>
                <c:pt idx="152">
                  <c:v>0.78966949613034465</c:v>
                </c:pt>
                <c:pt idx="153">
                  <c:v>0.78173928559624428</c:v>
                </c:pt>
                <c:pt idx="154">
                  <c:v>0.77303310273518633</c:v>
                </c:pt>
                <c:pt idx="155">
                  <c:v>0.76371765914992062</c:v>
                </c:pt>
                <c:pt idx="156">
                  <c:v>0.75436638735247352</c:v>
                </c:pt>
                <c:pt idx="157">
                  <c:v>0.74510161175043665</c:v>
                </c:pt>
                <c:pt idx="158">
                  <c:v>0.73595740655725461</c:v>
                </c:pt>
                <c:pt idx="159">
                  <c:v>0.72656376709488868</c:v>
                </c:pt>
                <c:pt idx="160">
                  <c:v>0.71675503432832943</c:v>
                </c:pt>
                <c:pt idx="161">
                  <c:v>0.70698809035921484</c:v>
                </c:pt>
                <c:pt idx="162">
                  <c:v>0.69714327421355404</c:v>
                </c:pt>
                <c:pt idx="163">
                  <c:v>0.68702349357568293</c:v>
                </c:pt>
                <c:pt idx="164">
                  <c:v>0.6764654268116671</c:v>
                </c:pt>
                <c:pt idx="165">
                  <c:v>0.66543356076649518</c:v>
                </c:pt>
                <c:pt idx="166">
                  <c:v>0.65442690880381871</c:v>
                </c:pt>
                <c:pt idx="167">
                  <c:v>0.64648599146559582</c:v>
                </c:pt>
                <c:pt idx="168">
                  <c:v>0.63840562381958132</c:v>
                </c:pt>
                <c:pt idx="169">
                  <c:v>0.63019124844832786</c:v>
                </c:pt>
                <c:pt idx="170">
                  <c:v>0.62183200047568665</c:v>
                </c:pt>
                <c:pt idx="171">
                  <c:v>0.61321912019972513</c:v>
                </c:pt>
                <c:pt idx="172">
                  <c:v>0.60453711644076169</c:v>
                </c:pt>
                <c:pt idx="173">
                  <c:v>0.59555311169281366</c:v>
                </c:pt>
                <c:pt idx="174">
                  <c:v>0.5864346051357322</c:v>
                </c:pt>
                <c:pt idx="175">
                  <c:v>0.57709512833727183</c:v>
                </c:pt>
                <c:pt idx="176">
                  <c:v>0.56751376039924351</c:v>
                </c:pt>
                <c:pt idx="177">
                  <c:v>0.55781546058057285</c:v>
                </c:pt>
                <c:pt idx="178">
                  <c:v>0.54782852626889533</c:v>
                </c:pt>
                <c:pt idx="179">
                  <c:v>0.53775409129398632</c:v>
                </c:pt>
                <c:pt idx="180">
                  <c:v>0.52744122980137842</c:v>
                </c:pt>
                <c:pt idx="181">
                  <c:v>0.51861924317697572</c:v>
                </c:pt>
                <c:pt idx="182">
                  <c:v>0.50993182321708463</c:v>
                </c:pt>
                <c:pt idx="183">
                  <c:v>0.5019962890772347</c:v>
                </c:pt>
                <c:pt idx="184">
                  <c:v>0.49780129194131023</c:v>
                </c:pt>
                <c:pt idx="185">
                  <c:v>0.4934074899878394</c:v>
                </c:pt>
                <c:pt idx="186">
                  <c:v>0.48881603353206088</c:v>
                </c:pt>
                <c:pt idx="187">
                  <c:v>0.48408707186326627</c:v>
                </c:pt>
                <c:pt idx="188">
                  <c:v>0.47924070296246007</c:v>
                </c:pt>
                <c:pt idx="189">
                  <c:v>0.47420471423403832</c:v>
                </c:pt>
                <c:pt idx="190">
                  <c:v>0.46898544155031646</c:v>
                </c:pt>
                <c:pt idx="191">
                  <c:v>0.46365029991491524</c:v>
                </c:pt>
                <c:pt idx="192">
                  <c:v>0.45820877140760641</c:v>
                </c:pt>
                <c:pt idx="193">
                  <c:v>0.4526045114685</c:v>
                </c:pt>
                <c:pt idx="194">
                  <c:v>0.44689825775132375</c:v>
                </c:pt>
                <c:pt idx="195">
                  <c:v>0.44111132707933004</c:v>
                </c:pt>
                <c:pt idx="196">
                  <c:v>0.43518837150931355</c:v>
                </c:pt>
                <c:pt idx="197">
                  <c:v>0.42922933261495738</c:v>
                </c:pt>
                <c:pt idx="198">
                  <c:v>0.42317154769206788</c:v>
                </c:pt>
                <c:pt idx="199">
                  <c:v>0.41702727951160412</c:v>
                </c:pt>
                <c:pt idx="200">
                  <c:v>0.41086742284172589</c:v>
                </c:pt>
              </c:numCache>
            </c:numRef>
          </c:yVal>
        </c:ser>
        <c:ser>
          <c:idx val="15"/>
          <c:order val="1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T=1.16'!$Q$3:$Q$203</c:f>
              <c:numCache>
                <c:formatCode>0.0000</c:formatCode>
                <c:ptCount val="201"/>
                <c:pt idx="0">
                  <c:v>1.0645703415009808</c:v>
                </c:pt>
                <c:pt idx="1">
                  <c:v>1.079766541182791</c:v>
                </c:pt>
                <c:pt idx="2">
                  <c:v>1.2510551266653163</c:v>
                </c:pt>
                <c:pt idx="3">
                  <c:v>1.1174673341725003</c:v>
                </c:pt>
                <c:pt idx="4">
                  <c:v>1.1658955293057285</c:v>
                </c:pt>
                <c:pt idx="5">
                  <c:v>1.6321153765196681</c:v>
                </c:pt>
                <c:pt idx="6">
                  <c:v>1.4606949011203676</c:v>
                </c:pt>
                <c:pt idx="7">
                  <c:v>1.4456187264797737</c:v>
                </c:pt>
                <c:pt idx="8">
                  <c:v>1.3832876001916921</c:v>
                </c:pt>
                <c:pt idx="9">
                  <c:v>1.5071723841766205</c:v>
                </c:pt>
                <c:pt idx="10">
                  <c:v>1.478837003536146</c:v>
                </c:pt>
                <c:pt idx="11">
                  <c:v>1.4998254364057011</c:v>
                </c:pt>
                <c:pt idx="12">
                  <c:v>1.9493174405528064</c:v>
                </c:pt>
                <c:pt idx="13">
                  <c:v>2.6100250520951942</c:v>
                </c:pt>
                <c:pt idx="14">
                  <c:v>2.0729260466161059</c:v>
                </c:pt>
                <c:pt idx="15">
                  <c:v>1.8138425685154562</c:v>
                </c:pt>
                <c:pt idx="16">
                  <c:v>2.2959426112663675</c:v>
                </c:pt>
                <c:pt idx="17">
                  <c:v>2.409148221497023</c:v>
                </c:pt>
                <c:pt idx="18">
                  <c:v>2.70157601941869</c:v>
                </c:pt>
                <c:pt idx="19">
                  <c:v>2.7439470438646252</c:v>
                </c:pt>
                <c:pt idx="20">
                  <c:v>2.8537699618234473</c:v>
                </c:pt>
                <c:pt idx="21">
                  <c:v>3.0458429362936132</c:v>
                </c:pt>
                <c:pt idx="22">
                  <c:v>3.3058809791545221</c:v>
                </c:pt>
                <c:pt idx="23">
                  <c:v>3.4791173202519352</c:v>
                </c:pt>
                <c:pt idx="24">
                  <c:v>3.8090849557693605</c:v>
                </c:pt>
                <c:pt idx="25">
                  <c:v>3.6998680722779249</c:v>
                </c:pt>
                <c:pt idx="26">
                  <c:v>2.9754301673888603</c:v>
                </c:pt>
                <c:pt idx="27">
                  <c:v>2.5529257994778107</c:v>
                </c:pt>
                <c:pt idx="28">
                  <c:v>2.4344974042759797</c:v>
                </c:pt>
                <c:pt idx="29">
                  <c:v>2.3864772052029202</c:v>
                </c:pt>
                <c:pt idx="30">
                  <c:v>2.6770754150459197</c:v>
                </c:pt>
                <c:pt idx="31">
                  <c:v>3.2533321131453441</c:v>
                </c:pt>
                <c:pt idx="32">
                  <c:v>3.9673742585154002</c:v>
                </c:pt>
                <c:pt idx="33">
                  <c:v>4.4600944044332929</c:v>
                </c:pt>
                <c:pt idx="34">
                  <c:v>4.6639796795890343</c:v>
                </c:pt>
                <c:pt idx="35">
                  <c:v>4.5282725700113895</c:v>
                </c:pt>
                <c:pt idx="36">
                  <c:v>4.0965519177778447</c:v>
                </c:pt>
                <c:pt idx="37">
                  <c:v>3.500335965506439</c:v>
                </c:pt>
                <c:pt idx="38">
                  <c:v>2.8718696610337453</c:v>
                </c:pt>
                <c:pt idx="39">
                  <c:v>2.4265814795931977</c:v>
                </c:pt>
                <c:pt idx="40">
                  <c:v>2.16570876940906</c:v>
                </c:pt>
                <c:pt idx="41">
                  <c:v>1.9519897798048065</c:v>
                </c:pt>
                <c:pt idx="42">
                  <c:v>1.7774192570813805</c:v>
                </c:pt>
                <c:pt idx="43">
                  <c:v>1.6167494976027688</c:v>
                </c:pt>
                <c:pt idx="44">
                  <c:v>1.4550927678449257</c:v>
                </c:pt>
                <c:pt idx="45">
                  <c:v>1.3678030886839279</c:v>
                </c:pt>
                <c:pt idx="46">
                  <c:v>1.4130521878398918</c:v>
                </c:pt>
                <c:pt idx="47">
                  <c:v>1.492860016495726</c:v>
                </c:pt>
                <c:pt idx="48">
                  <c:v>1.589662276516155</c:v>
                </c:pt>
                <c:pt idx="49">
                  <c:v>1.691175546817316</c:v>
                </c:pt>
                <c:pt idx="50">
                  <c:v>1.785038059902873</c:v>
                </c:pt>
                <c:pt idx="51">
                  <c:v>1.8667334815263323</c:v>
                </c:pt>
                <c:pt idx="52">
                  <c:v>1.9331811037445001</c:v>
                </c:pt>
                <c:pt idx="53">
                  <c:v>1.9827138529838069</c:v>
                </c:pt>
                <c:pt idx="54">
                  <c:v>2.0149138353212273</c:v>
                </c:pt>
                <c:pt idx="55">
                  <c:v>2.0308338278761613</c:v>
                </c:pt>
                <c:pt idx="56">
                  <c:v>2.0334605554104281</c:v>
                </c:pt>
                <c:pt idx="57">
                  <c:v>2.022035608239753</c:v>
                </c:pt>
                <c:pt idx="58">
                  <c:v>2</c:v>
                </c:pt>
                <c:pt idx="59">
                  <c:v>1.9693177441384688</c:v>
                </c:pt>
                <c:pt idx="60">
                  <c:v>1.9310758841623941</c:v>
                </c:pt>
                <c:pt idx="61">
                  <c:v>1.8883214325860127</c:v>
                </c:pt>
                <c:pt idx="62">
                  <c:v>1.8417841825823762</c:v>
                </c:pt>
                <c:pt idx="63">
                  <c:v>1.7936928431887873</c:v>
                </c:pt>
                <c:pt idx="64">
                  <c:v>1.7440831105708021</c:v>
                </c:pt>
                <c:pt idx="65">
                  <c:v>1.6938361332391918</c:v>
                </c:pt>
                <c:pt idx="66">
                  <c:v>1.6422618393430399</c:v>
                </c:pt>
                <c:pt idx="67">
                  <c:v>1.6217899925831476</c:v>
                </c:pt>
                <c:pt idx="68">
                  <c:v>1.6312356606327163</c:v>
                </c:pt>
                <c:pt idx="69">
                  <c:v>1.6336467811001638</c:v>
                </c:pt>
                <c:pt idx="70">
                  <c:v>1.6280826454696911</c:v>
                </c:pt>
                <c:pt idx="71">
                  <c:v>1.6160392718026999</c:v>
                </c:pt>
                <c:pt idx="72">
                  <c:v>1.5973228627626204</c:v>
                </c:pt>
                <c:pt idx="73">
                  <c:v>1.5728258905193298</c:v>
                </c:pt>
                <c:pt idx="74">
                  <c:v>1.5433094737454198</c:v>
                </c:pt>
                <c:pt idx="75">
                  <c:v>1.5092611171073671</c:v>
                </c:pt>
                <c:pt idx="76">
                  <c:v>1.4711009827531918</c:v>
                </c:pt>
                <c:pt idx="77">
                  <c:v>1.4296617682359194</c:v>
                </c:pt>
                <c:pt idx="78">
                  <c:v>1.3845811785357056</c:v>
                </c:pt>
                <c:pt idx="79">
                  <c:v>1.3364388073962521</c:v>
                </c:pt>
                <c:pt idx="80">
                  <c:v>1.2864186817669421</c:v>
                </c:pt>
                <c:pt idx="81">
                  <c:v>1.234560535653574</c:v>
                </c:pt>
                <c:pt idx="82">
                  <c:v>1.1842116420557061</c:v>
                </c:pt>
                <c:pt idx="83">
                  <c:v>1.1690287583812906</c:v>
                </c:pt>
                <c:pt idx="84">
                  <c:v>1.152668968568616</c:v>
                </c:pt>
                <c:pt idx="85">
                  <c:v>1.1352546776539718</c:v>
                </c:pt>
                <c:pt idx="86">
                  <c:v>1.1169055630454761</c:v>
                </c:pt>
                <c:pt idx="87">
                  <c:v>1.0977580386157701</c:v>
                </c:pt>
                <c:pt idx="88">
                  <c:v>1.0779797610151114</c:v>
                </c:pt>
                <c:pt idx="89">
                  <c:v>1.057754500806168</c:v>
                </c:pt>
                <c:pt idx="90">
                  <c:v>1.037250659101556</c:v>
                </c:pt>
                <c:pt idx="91">
                  <c:v>1.0165902035874355</c:v>
                </c:pt>
                <c:pt idx="92">
                  <c:v>0.99583732010704085</c:v>
                </c:pt>
                <c:pt idx="93">
                  <c:v>0.97502580141712414</c:v>
                </c:pt>
                <c:pt idx="94">
                  <c:v>0.95420076216052163</c:v>
                </c:pt>
                <c:pt idx="95">
                  <c:v>0.93341519289194841</c:v>
                </c:pt>
                <c:pt idx="96">
                  <c:v>0.91268179391934567</c:v>
                </c:pt>
                <c:pt idx="97">
                  <c:v>0.8919550520386762</c:v>
                </c:pt>
                <c:pt idx="98">
                  <c:v>0.87117796556733551</c:v>
                </c:pt>
                <c:pt idx="99">
                  <c:v>0.85053969142289665</c:v>
                </c:pt>
                <c:pt idx="100">
                  <c:v>0.83004933962159277</c:v>
                </c:pt>
                <c:pt idx="101">
                  <c:v>0.80954901283930358</c:v>
                </c:pt>
                <c:pt idx="102">
                  <c:v>0.7892101150054005</c:v>
                </c:pt>
                <c:pt idx="103">
                  <c:v>0.76921501244963508</c:v>
                </c:pt>
                <c:pt idx="104">
                  <c:v>0.74931171010982134</c:v>
                </c:pt>
                <c:pt idx="105">
                  <c:v>0.72972908026668315</c:v>
                </c:pt>
                <c:pt idx="106">
                  <c:v>0.71051118872831431</c:v>
                </c:pt>
                <c:pt idx="107">
                  <c:v>0.6914679564920837</c:v>
                </c:pt>
                <c:pt idx="108">
                  <c:v>0.67291505688645536</c:v>
                </c:pt>
                <c:pt idx="109">
                  <c:v>0.65461050491246231</c:v>
                </c:pt>
                <c:pt idx="110">
                  <c:v>0.63665425290191835</c:v>
                </c:pt>
                <c:pt idx="111">
                  <c:v>0.61907016541623339</c:v>
                </c:pt>
                <c:pt idx="112">
                  <c:v>0.60178526792136822</c:v>
                </c:pt>
                <c:pt idx="113">
                  <c:v>0.58490054868525387</c:v>
                </c:pt>
                <c:pt idx="114">
                  <c:v>0.56833299016933736</c:v>
                </c:pt>
                <c:pt idx="115">
                  <c:v>0.5521403924970697</c:v>
                </c:pt>
                <c:pt idx="116">
                  <c:v>0.53631383982907155</c:v>
                </c:pt>
                <c:pt idx="117">
                  <c:v>0.5208219528873097</c:v>
                </c:pt>
                <c:pt idx="118">
                  <c:v>0.50574294869436509</c:v>
                </c:pt>
                <c:pt idx="119">
                  <c:v>0.49097249629427309</c:v>
                </c:pt>
                <c:pt idx="120">
                  <c:v>0.47663467588281505</c:v>
                </c:pt>
                <c:pt idx="121">
                  <c:v>0.46260404109304432</c:v>
                </c:pt>
                <c:pt idx="122">
                  <c:v>0.44899168809352424</c:v>
                </c:pt>
                <c:pt idx="123">
                  <c:v>0.4356943260227058</c:v>
                </c:pt>
                <c:pt idx="124">
                  <c:v>0.42278551487750782</c:v>
                </c:pt>
                <c:pt idx="125">
                  <c:v>0.41018097946944987</c:v>
                </c:pt>
                <c:pt idx="126">
                  <c:v>0.39795018710124985</c:v>
                </c:pt>
                <c:pt idx="127">
                  <c:v>0.38598018428369618</c:v>
                </c:pt>
                <c:pt idx="128">
                  <c:v>0.37498006680350315</c:v>
                </c:pt>
                <c:pt idx="129">
                  <c:v>0.36728641951663948</c:v>
                </c:pt>
                <c:pt idx="130">
                  <c:v>0.35978635823306182</c:v>
                </c:pt>
                <c:pt idx="131">
                  <c:v>0.35247400288803982</c:v>
                </c:pt>
                <c:pt idx="132">
                  <c:v>0.34539395793582778</c:v>
                </c:pt>
                <c:pt idx="133">
                  <c:v>0.33850540033981452</c:v>
                </c:pt>
                <c:pt idx="134">
                  <c:v>0.33178342761768537</c:v>
                </c:pt>
                <c:pt idx="135">
                  <c:v>0.32522307568018188</c:v>
                </c:pt>
                <c:pt idx="136">
                  <c:v>0.31881953288554604</c:v>
                </c:pt>
                <c:pt idx="137">
                  <c:v>0.31256814231984997</c:v>
                </c:pt>
                <c:pt idx="138">
                  <c:v>0.30646440252284873</c:v>
                </c:pt>
                <c:pt idx="139">
                  <c:v>0.30050396691549508</c:v>
                </c:pt>
                <c:pt idx="140">
                  <c:v>0.29469155176992168</c:v>
                </c:pt>
                <c:pt idx="141">
                  <c:v>0.28905130181032546</c:v>
                </c:pt>
                <c:pt idx="142">
                  <c:v>0.28353928126749306</c:v>
                </c:pt>
                <c:pt idx="143">
                  <c:v>0.27815190542433504</c:v>
                </c:pt>
                <c:pt idx="144">
                  <c:v>0.27288571853933941</c:v>
                </c:pt>
                <c:pt idx="145">
                  <c:v>0.26773739011566972</c:v>
                </c:pt>
                <c:pt idx="146">
                  <c:v>0.26270371088243016</c:v>
                </c:pt>
                <c:pt idx="147">
                  <c:v>0.25778158857440192</c:v>
                </c:pt>
                <c:pt idx="148">
                  <c:v>0.25296804358286917</c:v>
                </c:pt>
                <c:pt idx="149">
                  <c:v>0.24826020453881226</c:v>
                </c:pt>
                <c:pt idx="150">
                  <c:v>0.24367131707901638</c:v>
                </c:pt>
                <c:pt idx="151">
                  <c:v>0.23919598892438371</c:v>
                </c:pt>
                <c:pt idx="152">
                  <c:v>0.23481651440745671</c:v>
                </c:pt>
                <c:pt idx="153">
                  <c:v>0.23053050746981038</c:v>
                </c:pt>
                <c:pt idx="154">
                  <c:v>0.22633566341727521</c:v>
                </c:pt>
                <c:pt idx="155">
                  <c:v>0.22222975524570038</c:v>
                </c:pt>
                <c:pt idx="156">
                  <c:v>0.21821063008025024</c:v>
                </c:pt>
                <c:pt idx="157">
                  <c:v>0.2142762057396152</c:v>
                </c:pt>
                <c:pt idx="158">
                  <c:v>0.21042446743371293</c:v>
                </c:pt>
                <c:pt idx="159">
                  <c:v>0.20665346460028472</c:v>
                </c:pt>
                <c:pt idx="160">
                  <c:v>0.20296130788366748</c:v>
                </c:pt>
                <c:pt idx="161">
                  <c:v>0.19935353015883581</c:v>
                </c:pt>
                <c:pt idx="162">
                  <c:v>0.19583146663400838</c:v>
                </c:pt>
                <c:pt idx="163">
                  <c:v>0.19238178210986551</c:v>
                </c:pt>
                <c:pt idx="164">
                  <c:v>0.18900286168061989</c:v>
                </c:pt>
                <c:pt idx="165">
                  <c:v>0.18569313586764796</c:v>
                </c:pt>
                <c:pt idx="166">
                  <c:v>0.18245107858327472</c:v>
                </c:pt>
                <c:pt idx="167">
                  <c:v>0.17927520520983889</c:v>
                </c:pt>
                <c:pt idx="168">
                  <c:v>0.17616407078990945</c:v>
                </c:pt>
                <c:pt idx="169">
                  <c:v>0.17311626832281526</c:v>
                </c:pt>
                <c:pt idx="170">
                  <c:v>0.17013042716278864</c:v>
                </c:pt>
                <c:pt idx="171">
                  <c:v>0.16720521151380124</c:v>
                </c:pt>
                <c:pt idx="172">
                  <c:v>0.16433931901603921</c:v>
                </c:pt>
                <c:pt idx="173">
                  <c:v>0.16153147941879825</c:v>
                </c:pt>
                <c:pt idx="174">
                  <c:v>0.15878174650501564</c:v>
                </c:pt>
                <c:pt idx="175">
                  <c:v>0.15609582047982343</c:v>
                </c:pt>
                <c:pt idx="176">
                  <c:v>0.15346367184314891</c:v>
                </c:pt>
                <c:pt idx="177">
                  <c:v>0.15088417929590128</c:v>
                </c:pt>
                <c:pt idx="178">
                  <c:v>0.14835624665485042</c:v>
                </c:pt>
                <c:pt idx="179">
                  <c:v>0.1458788020162004</c:v>
                </c:pt>
                <c:pt idx="180">
                  <c:v>0.14345079696988203</c:v>
                </c:pt>
                <c:pt idx="181">
                  <c:v>0.14107120586151103</c:v>
                </c:pt>
                <c:pt idx="182">
                  <c:v>0.13873902509825961</c:v>
                </c:pt>
                <c:pt idx="183">
                  <c:v>0.1364532724955819</c:v>
                </c:pt>
                <c:pt idx="184">
                  <c:v>0.13421298666182438</c:v>
                </c:pt>
                <c:pt idx="185">
                  <c:v>0.13201722641768784</c:v>
                </c:pt>
                <c:pt idx="186">
                  <c:v>0.12986507024811617</c:v>
                </c:pt>
                <c:pt idx="187">
                  <c:v>0.12775561578386938</c:v>
                </c:pt>
                <c:pt idx="188">
                  <c:v>0.12568797931073267</c:v>
                </c:pt>
                <c:pt idx="189">
                  <c:v>0.12366129530390664</c:v>
                </c:pt>
                <c:pt idx="190">
                  <c:v>0.12167471598579872</c:v>
                </c:pt>
                <c:pt idx="191">
                  <c:v>0.11972741090518656</c:v>
                </c:pt>
                <c:pt idx="192">
                  <c:v>0.11781856653620214</c:v>
                </c:pt>
                <c:pt idx="193">
                  <c:v>0.1159473858953302</c:v>
                </c:pt>
                <c:pt idx="194">
                  <c:v>0.11411539155458217</c:v>
                </c:pt>
                <c:pt idx="195">
                  <c:v>0.11231996857613298</c:v>
                </c:pt>
                <c:pt idx="196">
                  <c:v>0.110559662411781</c:v>
                </c:pt>
                <c:pt idx="197">
                  <c:v>0.10883375217091729</c:v>
                </c:pt>
                <c:pt idx="198">
                  <c:v>0.10714153119528001</c:v>
                </c:pt>
                <c:pt idx="199">
                  <c:v>0.10548230678502798</c:v>
                </c:pt>
                <c:pt idx="200">
                  <c:v>0.10385539993358837</c:v>
                </c:pt>
              </c:numCache>
            </c:numRef>
          </c:yVal>
        </c:ser>
        <c:ser>
          <c:idx val="16"/>
          <c:order val="1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T=1.16'!$R$3:$R$203</c:f>
              <c:numCache>
                <c:formatCode>0.0000</c:formatCode>
                <c:ptCount val="201"/>
                <c:pt idx="0">
                  <c:v>0.63296842806916964</c:v>
                </c:pt>
                <c:pt idx="1">
                  <c:v>0.63876824113150354</c:v>
                </c:pt>
                <c:pt idx="2">
                  <c:v>0.65688016748910716</c:v>
                </c:pt>
                <c:pt idx="3">
                  <c:v>0.73132036942178069</c:v>
                </c:pt>
                <c:pt idx="4">
                  <c:v>1.0810927323544948</c:v>
                </c:pt>
                <c:pt idx="5">
                  <c:v>1.1728995937746034</c:v>
                </c:pt>
                <c:pt idx="6">
                  <c:v>1.1673612484322218</c:v>
                </c:pt>
                <c:pt idx="7">
                  <c:v>1.2548031651439304</c:v>
                </c:pt>
                <c:pt idx="8">
                  <c:v>1.916910876303946</c:v>
                </c:pt>
                <c:pt idx="9">
                  <c:v>1.4245253845687751</c:v>
                </c:pt>
                <c:pt idx="10">
                  <c:v>1.4538578109772149</c:v>
                </c:pt>
                <c:pt idx="11">
                  <c:v>1.650907989523333</c:v>
                </c:pt>
                <c:pt idx="12">
                  <c:v>1.3423129099253457</c:v>
                </c:pt>
                <c:pt idx="13">
                  <c:v>1.6242695116216181</c:v>
                </c:pt>
                <c:pt idx="14">
                  <c:v>1.6880379699347112</c:v>
                </c:pt>
                <c:pt idx="15">
                  <c:v>1.6131237927686148</c:v>
                </c:pt>
                <c:pt idx="16">
                  <c:v>1.2228860202889704</c:v>
                </c:pt>
                <c:pt idx="17">
                  <c:v>1.2435206838050714</c:v>
                </c:pt>
                <c:pt idx="18">
                  <c:v>1.4386628497302341</c:v>
                </c:pt>
                <c:pt idx="19">
                  <c:v>1.4344599498745181</c:v>
                </c:pt>
                <c:pt idx="20">
                  <c:v>1.3693016187301186</c:v>
                </c:pt>
                <c:pt idx="21">
                  <c:v>1.481601076718519</c:v>
                </c:pt>
                <c:pt idx="22">
                  <c:v>1.5051553859874114</c:v>
                </c:pt>
                <c:pt idx="23">
                  <c:v>1.5866790885898039</c:v>
                </c:pt>
                <c:pt idx="24">
                  <c:v>1.8252138633513086</c:v>
                </c:pt>
                <c:pt idx="25">
                  <c:v>1.7770892493081238</c:v>
                </c:pt>
                <c:pt idx="26">
                  <c:v>1.3653227907916672</c:v>
                </c:pt>
                <c:pt idx="27">
                  <c:v>1.3015895891798466</c:v>
                </c:pt>
                <c:pt idx="28">
                  <c:v>1.195329208603567</c:v>
                </c:pt>
                <c:pt idx="29">
                  <c:v>1.165667593344379</c:v>
                </c:pt>
                <c:pt idx="30">
                  <c:v>1.2815439329989753</c:v>
                </c:pt>
                <c:pt idx="31">
                  <c:v>1.3583653768215174</c:v>
                </c:pt>
                <c:pt idx="32">
                  <c:v>1.3776793432192718</c:v>
                </c:pt>
                <c:pt idx="33">
                  <c:v>1.3412682623323338</c:v>
                </c:pt>
                <c:pt idx="34">
                  <c:v>1.3044162792682041</c:v>
                </c:pt>
                <c:pt idx="35">
                  <c:v>1.2839420504968297</c:v>
                </c:pt>
                <c:pt idx="36">
                  <c:v>1.2465865954691178</c:v>
                </c:pt>
                <c:pt idx="37">
                  <c:v>1.2130935100635698</c:v>
                </c:pt>
                <c:pt idx="38">
                  <c:v>1.2004802550707994</c:v>
                </c:pt>
                <c:pt idx="39">
                  <c:v>1.2014290623641724</c:v>
                </c:pt>
                <c:pt idx="40">
                  <c:v>1.2931824474619047</c:v>
                </c:pt>
                <c:pt idx="41">
                  <c:v>1.4115267895567618</c:v>
                </c:pt>
                <c:pt idx="42">
                  <c:v>1.4968194208746655</c:v>
                </c:pt>
                <c:pt idx="43">
                  <c:v>1.548453019982964</c:v>
                </c:pt>
                <c:pt idx="44">
                  <c:v>1.5636102856328655</c:v>
                </c:pt>
                <c:pt idx="45">
                  <c:v>1.5507608108586126</c:v>
                </c:pt>
                <c:pt idx="46">
                  <c:v>1.5329439101378095</c:v>
                </c:pt>
                <c:pt idx="47">
                  <c:v>1.5044696517675498</c:v>
                </c:pt>
                <c:pt idx="48">
                  <c:v>1.4644178089483451</c:v>
                </c:pt>
                <c:pt idx="49">
                  <c:v>1.4761260230236517</c:v>
                </c:pt>
                <c:pt idx="50">
                  <c:v>1.5089589646131634</c:v>
                </c:pt>
                <c:pt idx="51">
                  <c:v>1.5397974035496538</c:v>
                </c:pt>
                <c:pt idx="52">
                  <c:v>1.5517178759564521</c:v>
                </c:pt>
                <c:pt idx="53">
                  <c:v>1.6537699071100798</c:v>
                </c:pt>
                <c:pt idx="54">
                  <c:v>1.7868917504010529</c:v>
                </c:pt>
                <c:pt idx="55">
                  <c:v>1.8964505809054355</c:v>
                </c:pt>
                <c:pt idx="56">
                  <c:v>1.9621238942091552</c:v>
                </c:pt>
                <c:pt idx="57">
                  <c:v>1.9820849066121076</c:v>
                </c:pt>
                <c:pt idx="58">
                  <c:v>2</c:v>
                </c:pt>
                <c:pt idx="59">
                  <c:v>2.0299080987159601</c:v>
                </c:pt>
                <c:pt idx="60">
                  <c:v>2.0500714329193959</c:v>
                </c:pt>
                <c:pt idx="61">
                  <c:v>2.0603054764181228</c:v>
                </c:pt>
                <c:pt idx="62">
                  <c:v>2.0692252424627942</c:v>
                </c:pt>
                <c:pt idx="63">
                  <c:v>2.0761162050731667</c:v>
                </c:pt>
                <c:pt idx="64">
                  <c:v>2.0553470607498907</c:v>
                </c:pt>
                <c:pt idx="65">
                  <c:v>1.9817859909854521</c:v>
                </c:pt>
                <c:pt idx="66">
                  <c:v>1.8730699342647901</c:v>
                </c:pt>
                <c:pt idx="67">
                  <c:v>1.7850822834302942</c:v>
                </c:pt>
                <c:pt idx="68">
                  <c:v>1.7357960272535622</c:v>
                </c:pt>
                <c:pt idx="69">
                  <c:v>1.6925419501760188</c:v>
                </c:pt>
                <c:pt idx="70">
                  <c:v>1.6255825750224091</c:v>
                </c:pt>
                <c:pt idx="71">
                  <c:v>1.5322105761885063</c:v>
                </c:pt>
                <c:pt idx="72">
                  <c:v>1.428443036924812</c:v>
                </c:pt>
                <c:pt idx="73">
                  <c:v>1.3296730447528482</c:v>
                </c:pt>
                <c:pt idx="74">
                  <c:v>1.2434515903768548</c:v>
                </c:pt>
                <c:pt idx="75">
                  <c:v>1.165688192231576</c:v>
                </c:pt>
                <c:pt idx="76">
                  <c:v>1.0916799021095038</c:v>
                </c:pt>
                <c:pt idx="77">
                  <c:v>1.0328258319807881</c:v>
                </c:pt>
                <c:pt idx="78">
                  <c:v>0.9842644223066932</c:v>
                </c:pt>
                <c:pt idx="79">
                  <c:v>0.942479609546654</c:v>
                </c:pt>
                <c:pt idx="80">
                  <c:v>0.91037496176597044</c:v>
                </c:pt>
                <c:pt idx="81">
                  <c:v>0.88175600732257164</c:v>
                </c:pt>
                <c:pt idx="82">
                  <c:v>0.85097036675780424</c:v>
                </c:pt>
                <c:pt idx="83">
                  <c:v>0.82269513150129858</c:v>
                </c:pt>
                <c:pt idx="84">
                  <c:v>0.79945149028190177</c:v>
                </c:pt>
                <c:pt idx="85">
                  <c:v>0.77451274862975406</c:v>
                </c:pt>
                <c:pt idx="86">
                  <c:v>0.7406227421130529</c:v>
                </c:pt>
                <c:pt idx="87">
                  <c:v>0.69922471421435561</c:v>
                </c:pt>
                <c:pt idx="88">
                  <c:v>0.65757508015221178</c:v>
                </c:pt>
                <c:pt idx="89">
                  <c:v>0.61992672269088434</c:v>
                </c:pt>
                <c:pt idx="90">
                  <c:v>0.58713117518420943</c:v>
                </c:pt>
                <c:pt idx="91">
                  <c:v>0.57777114104955862</c:v>
                </c:pt>
                <c:pt idx="92">
                  <c:v>0.5681354347645271</c:v>
                </c:pt>
                <c:pt idx="93">
                  <c:v>0.55860199012358236</c:v>
                </c:pt>
                <c:pt idx="94">
                  <c:v>0.54951697067688599</c:v>
                </c:pt>
                <c:pt idx="95">
                  <c:v>0.54110520026462994</c:v>
                </c:pt>
                <c:pt idx="96">
                  <c:v>0.5333119214055797</c:v>
                </c:pt>
                <c:pt idx="97">
                  <c:v>0.52582003679852862</c:v>
                </c:pt>
                <c:pt idx="98">
                  <c:v>0.51815441023461462</c:v>
                </c:pt>
                <c:pt idx="99">
                  <c:v>0.5098463352999284</c:v>
                </c:pt>
                <c:pt idx="100">
                  <c:v>0.50064069182199544</c:v>
                </c:pt>
                <c:pt idx="101">
                  <c:v>0.49009108024313824</c:v>
                </c:pt>
                <c:pt idx="102">
                  <c:v>0.4878767928302698</c:v>
                </c:pt>
                <c:pt idx="103">
                  <c:v>0.48625324491889277</c:v>
                </c:pt>
                <c:pt idx="104">
                  <c:v>0.48426377522801273</c:v>
                </c:pt>
                <c:pt idx="105">
                  <c:v>0.49086149213276398</c:v>
                </c:pt>
                <c:pt idx="106">
                  <c:v>0.49229268329478704</c:v>
                </c:pt>
                <c:pt idx="107">
                  <c:v>0.49003123603888166</c:v>
                </c:pt>
                <c:pt idx="108">
                  <c:v>0.48362269819383491</c:v>
                </c:pt>
                <c:pt idx="109">
                  <c:v>0.48042389304628458</c:v>
                </c:pt>
                <c:pt idx="110">
                  <c:v>0.49258434588813088</c:v>
                </c:pt>
                <c:pt idx="111">
                  <c:v>0.49609232399002945</c:v>
                </c:pt>
                <c:pt idx="112">
                  <c:v>0.48933220319388265</c:v>
                </c:pt>
                <c:pt idx="113">
                  <c:v>0.47279855787879477</c:v>
                </c:pt>
                <c:pt idx="114">
                  <c:v>0.44913647224165232</c:v>
                </c:pt>
                <c:pt idx="115">
                  <c:v>0.42179791493442942</c:v>
                </c:pt>
                <c:pt idx="116">
                  <c:v>0.39469762780315082</c:v>
                </c:pt>
                <c:pt idx="117">
                  <c:v>0.37108938185461227</c:v>
                </c:pt>
                <c:pt idx="118">
                  <c:v>0.35313643539179507</c:v>
                </c:pt>
                <c:pt idx="119">
                  <c:v>0.3417617924728833</c:v>
                </c:pt>
                <c:pt idx="120">
                  <c:v>0.33725121210974546</c:v>
                </c:pt>
                <c:pt idx="121">
                  <c:v>0.33903747412710838</c:v>
                </c:pt>
                <c:pt idx="122">
                  <c:v>0.3463113306841818</c:v>
                </c:pt>
                <c:pt idx="123">
                  <c:v>0.35749025373505317</c:v>
                </c:pt>
                <c:pt idx="124">
                  <c:v>0.37094836150344329</c:v>
                </c:pt>
                <c:pt idx="125">
                  <c:v>0.38495077975109493</c:v>
                </c:pt>
                <c:pt idx="126">
                  <c:v>0.39808236877225017</c:v>
                </c:pt>
                <c:pt idx="127">
                  <c:v>0.40923640675790596</c:v>
                </c:pt>
                <c:pt idx="128">
                  <c:v>0.41778512161560638</c:v>
                </c:pt>
                <c:pt idx="129">
                  <c:v>0.42335305076669416</c:v>
                </c:pt>
                <c:pt idx="130">
                  <c:v>0.42568875270594364</c:v>
                </c:pt>
                <c:pt idx="131">
                  <c:v>0.42456522399466701</c:v>
                </c:pt>
                <c:pt idx="132">
                  <c:v>0.41977705523527131</c:v>
                </c:pt>
                <c:pt idx="133">
                  <c:v>0.41124490538590225</c:v>
                </c:pt>
                <c:pt idx="134">
                  <c:v>0.39924087334115294</c:v>
                </c:pt>
                <c:pt idx="135">
                  <c:v>0.38430465923116952</c:v>
                </c:pt>
                <c:pt idx="136">
                  <c:v>0.36751630426888837</c:v>
                </c:pt>
                <c:pt idx="137">
                  <c:v>0.35044465253329843</c:v>
                </c:pt>
                <c:pt idx="138">
                  <c:v>0.33473535716165231</c:v>
                </c:pt>
                <c:pt idx="139">
                  <c:v>0.32199910675925847</c:v>
                </c:pt>
                <c:pt idx="140">
                  <c:v>0.32389578936765845</c:v>
                </c:pt>
                <c:pt idx="141">
                  <c:v>0.32582540148885458</c:v>
                </c:pt>
                <c:pt idx="142">
                  <c:v>0.32679522862678573</c:v>
                </c:pt>
                <c:pt idx="143">
                  <c:v>0.32685358869406955</c:v>
                </c:pt>
                <c:pt idx="144">
                  <c:v>0.32605677874498157</c:v>
                </c:pt>
                <c:pt idx="145">
                  <c:v>0.32446998656469989</c:v>
                </c:pt>
                <c:pt idx="146">
                  <c:v>0.32601408382772451</c:v>
                </c:pt>
                <c:pt idx="147">
                  <c:v>0.32598415442545592</c:v>
                </c:pt>
                <c:pt idx="148">
                  <c:v>0.32636357825274809</c:v>
                </c:pt>
                <c:pt idx="149">
                  <c:v>0.33017230325659241</c:v>
                </c:pt>
                <c:pt idx="150">
                  <c:v>0.3326974574345628</c:v>
                </c:pt>
                <c:pt idx="151">
                  <c:v>0.33374150372827832</c:v>
                </c:pt>
                <c:pt idx="152">
                  <c:v>0.33330749415413574</c:v>
                </c:pt>
                <c:pt idx="153">
                  <c:v>0.33147231313345843</c:v>
                </c:pt>
                <c:pt idx="154">
                  <c:v>0.32832885251663474</c:v>
                </c:pt>
                <c:pt idx="155">
                  <c:v>0.32391398809596234</c:v>
                </c:pt>
                <c:pt idx="156">
                  <c:v>0.31838007887573616</c:v>
                </c:pt>
                <c:pt idx="157">
                  <c:v>0.31177858786889073</c:v>
                </c:pt>
                <c:pt idx="158">
                  <c:v>0.30424044313809401</c:v>
                </c:pt>
                <c:pt idx="159">
                  <c:v>0.2958785858553048</c:v>
                </c:pt>
                <c:pt idx="160">
                  <c:v>0.2902085786119703</c:v>
                </c:pt>
                <c:pt idx="161">
                  <c:v>0.28881844025958942</c:v>
                </c:pt>
                <c:pt idx="162">
                  <c:v>0.28855048971432734</c:v>
                </c:pt>
                <c:pt idx="163">
                  <c:v>0.2887944332663428</c:v>
                </c:pt>
                <c:pt idx="164">
                  <c:v>0.28882722385773296</c:v>
                </c:pt>
                <c:pt idx="165">
                  <c:v>0.28798250528629477</c:v>
                </c:pt>
                <c:pt idx="166">
                  <c:v>0.28573594216734094</c:v>
                </c:pt>
                <c:pt idx="167">
                  <c:v>0.2817752580672418</c:v>
                </c:pt>
                <c:pt idx="168">
                  <c:v>0.27594968071250431</c:v>
                </c:pt>
                <c:pt idx="169">
                  <c:v>0.26826690388456276</c:v>
                </c:pt>
                <c:pt idx="170">
                  <c:v>0.25899920283859429</c:v>
                </c:pt>
                <c:pt idx="171">
                  <c:v>0.25068213918378657</c:v>
                </c:pt>
                <c:pt idx="172">
                  <c:v>0.24320112774987784</c:v>
                </c:pt>
                <c:pt idx="173">
                  <c:v>0.23465857339070662</c:v>
                </c:pt>
                <c:pt idx="174">
                  <c:v>0.22556493001635791</c:v>
                </c:pt>
                <c:pt idx="175">
                  <c:v>0.21648906294557471</c:v>
                </c:pt>
                <c:pt idx="176">
                  <c:v>0.20797519832969621</c:v>
                </c:pt>
                <c:pt idx="177">
                  <c:v>0.20045982075343324</c:v>
                </c:pt>
                <c:pt idx="178">
                  <c:v>0.19429940150812025</c:v>
                </c:pt>
                <c:pt idx="179">
                  <c:v>0.18964967503763591</c:v>
                </c:pt>
                <c:pt idx="180">
                  <c:v>0.18652623158717599</c:v>
                </c:pt>
                <c:pt idx="181">
                  <c:v>0.18481354602611391</c:v>
                </c:pt>
                <c:pt idx="182">
                  <c:v>0.18429876884844612</c:v>
                </c:pt>
                <c:pt idx="183">
                  <c:v>0.18471644085720734</c:v>
                </c:pt>
                <c:pt idx="184">
                  <c:v>0.18578999447650149</c:v>
                </c:pt>
                <c:pt idx="185">
                  <c:v>0.18726517500832193</c:v>
                </c:pt>
                <c:pt idx="186">
                  <c:v>0.18895232069597545</c:v>
                </c:pt>
                <c:pt idx="187">
                  <c:v>0.19071038938356993</c:v>
                </c:pt>
                <c:pt idx="188">
                  <c:v>0.19245546886341824</c:v>
                </c:pt>
                <c:pt idx="189">
                  <c:v>0.1941410092055865</c:v>
                </c:pt>
                <c:pt idx="190">
                  <c:v>0.19576784100972244</c:v>
                </c:pt>
                <c:pt idx="191">
                  <c:v>0.19734973718849758</c:v>
                </c:pt>
                <c:pt idx="192">
                  <c:v>0.19889971752858882</c:v>
                </c:pt>
                <c:pt idx="193">
                  <c:v>0.20041836104866853</c:v>
                </c:pt>
                <c:pt idx="194">
                  <c:v>0.20190621926219704</c:v>
                </c:pt>
                <c:pt idx="195">
                  <c:v>0.20333546059967159</c:v>
                </c:pt>
                <c:pt idx="196">
                  <c:v>0.20465172475031987</c:v>
                </c:pt>
                <c:pt idx="197">
                  <c:v>0.20578384236457964</c:v>
                </c:pt>
                <c:pt idx="198">
                  <c:v>0.20665083388058597</c:v>
                </c:pt>
                <c:pt idx="199">
                  <c:v>0.2071525116772143</c:v>
                </c:pt>
                <c:pt idx="200">
                  <c:v>0.20718653798150427</c:v>
                </c:pt>
              </c:numCache>
            </c:numRef>
          </c:yVal>
        </c:ser>
        <c:ser>
          <c:idx val="17"/>
          <c:order val="1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T=1.16'!$S$3:$S$203</c:f>
              <c:numCache>
                <c:formatCode>0.0000</c:formatCode>
                <c:ptCount val="201"/>
                <c:pt idx="0">
                  <c:v>4.1071905012503773</c:v>
                </c:pt>
                <c:pt idx="1">
                  <c:v>4.4398011360829583</c:v>
                </c:pt>
                <c:pt idx="2">
                  <c:v>7.4730179175579705</c:v>
                </c:pt>
                <c:pt idx="3">
                  <c:v>8.6132886185115289</c:v>
                </c:pt>
                <c:pt idx="4">
                  <c:v>8.5330097395772508</c:v>
                </c:pt>
                <c:pt idx="5">
                  <c:v>8.6325382095140046</c:v>
                </c:pt>
                <c:pt idx="6">
                  <c:v>9.6879709622703416</c:v>
                </c:pt>
                <c:pt idx="7">
                  <c:v>7.6470116660686296</c:v>
                </c:pt>
                <c:pt idx="8">
                  <c:v>8.2325598140438547</c:v>
                </c:pt>
                <c:pt idx="9">
                  <c:v>8.1482135419114101</c:v>
                </c:pt>
                <c:pt idx="10">
                  <c:v>12.650347401662984</c:v>
                </c:pt>
                <c:pt idx="11">
                  <c:v>17.501217910801362</c:v>
                </c:pt>
                <c:pt idx="12">
                  <c:v>18.302392244712486</c:v>
                </c:pt>
                <c:pt idx="13">
                  <c:v>16.13526795433409</c:v>
                </c:pt>
                <c:pt idx="14">
                  <c:v>19.530580048533089</c:v>
                </c:pt>
                <c:pt idx="15">
                  <c:v>22.099443808874934</c:v>
                </c:pt>
                <c:pt idx="16">
                  <c:v>16.883999353707889</c:v>
                </c:pt>
                <c:pt idx="17">
                  <c:v>16.388408747633893</c:v>
                </c:pt>
                <c:pt idx="18">
                  <c:v>16.831242495263176</c:v>
                </c:pt>
                <c:pt idx="19">
                  <c:v>16.028300325562689</c:v>
                </c:pt>
                <c:pt idx="20">
                  <c:v>12.636269744129621</c:v>
                </c:pt>
                <c:pt idx="21">
                  <c:v>10.440657652238666</c:v>
                </c:pt>
                <c:pt idx="22">
                  <c:v>8.5631382317727098</c:v>
                </c:pt>
                <c:pt idx="23">
                  <c:v>7.5677734201943494</c:v>
                </c:pt>
                <c:pt idx="24">
                  <c:v>8.1059483807279662</c:v>
                </c:pt>
                <c:pt idx="25">
                  <c:v>9.1782353878303589</c:v>
                </c:pt>
                <c:pt idx="26">
                  <c:v>9.2974128474231517</c:v>
                </c:pt>
                <c:pt idx="27">
                  <c:v>8.8515749546025777</c:v>
                </c:pt>
                <c:pt idx="28">
                  <c:v>8.5018657448327701</c:v>
                </c:pt>
                <c:pt idx="29">
                  <c:v>8.2438048128451928</c:v>
                </c:pt>
                <c:pt idx="30">
                  <c:v>7.5776481060840597</c:v>
                </c:pt>
                <c:pt idx="31">
                  <c:v>7.0330310176562296</c:v>
                </c:pt>
                <c:pt idx="32">
                  <c:v>6.0957281485195693</c:v>
                </c:pt>
                <c:pt idx="33">
                  <c:v>5.2783706676034905</c:v>
                </c:pt>
                <c:pt idx="34">
                  <c:v>4.818802146629138</c:v>
                </c:pt>
                <c:pt idx="35">
                  <c:v>4.2090644353873383</c:v>
                </c:pt>
                <c:pt idx="36">
                  <c:v>3.5553402908431178</c:v>
                </c:pt>
                <c:pt idx="37">
                  <c:v>2.9663623841170583</c:v>
                </c:pt>
                <c:pt idx="38">
                  <c:v>2.5374666192645123</c:v>
                </c:pt>
                <c:pt idx="39">
                  <c:v>2.3064463761280147</c:v>
                </c:pt>
                <c:pt idx="40">
                  <c:v>2.2451159595657582</c:v>
                </c:pt>
                <c:pt idx="41">
                  <c:v>2.2870962017971888</c:v>
                </c:pt>
                <c:pt idx="42">
                  <c:v>2.3599756326174144</c:v>
                </c:pt>
                <c:pt idx="43">
                  <c:v>2.4076757715865211</c:v>
                </c:pt>
                <c:pt idx="44">
                  <c:v>2.4002503296242774</c:v>
                </c:pt>
                <c:pt idx="45">
                  <c:v>2.3417349988288145</c:v>
                </c:pt>
                <c:pt idx="46">
                  <c:v>2.2332840693548519</c:v>
                </c:pt>
                <c:pt idx="47">
                  <c:v>2.1866886561919645</c:v>
                </c:pt>
                <c:pt idx="48">
                  <c:v>2.1281646286673523</c:v>
                </c:pt>
                <c:pt idx="49">
                  <c:v>2.0972031611766782</c:v>
                </c:pt>
                <c:pt idx="50">
                  <c:v>2.2075782902585805</c:v>
                </c:pt>
                <c:pt idx="51">
                  <c:v>2.2546506682833711</c:v>
                </c:pt>
                <c:pt idx="52">
                  <c:v>2.2973432791212893</c:v>
                </c:pt>
                <c:pt idx="53">
                  <c:v>2.3029668139258619</c:v>
                </c:pt>
                <c:pt idx="54">
                  <c:v>2.276071031347771</c:v>
                </c:pt>
                <c:pt idx="55">
                  <c:v>2.2250599902913581</c:v>
                </c:pt>
                <c:pt idx="56">
                  <c:v>2.1564115469568592</c:v>
                </c:pt>
                <c:pt idx="57">
                  <c:v>2.0794261091007127</c:v>
                </c:pt>
                <c:pt idx="58">
                  <c:v>2</c:v>
                </c:pt>
                <c:pt idx="59">
                  <c:v>1.9486358066843441</c:v>
                </c:pt>
                <c:pt idx="60">
                  <c:v>1.8963507860967985</c:v>
                </c:pt>
                <c:pt idx="61">
                  <c:v>1.8477507209674315</c:v>
                </c:pt>
                <c:pt idx="62">
                  <c:v>1.7967187584226578</c:v>
                </c:pt>
                <c:pt idx="63">
                  <c:v>1.7449861724044933</c:v>
                </c:pt>
                <c:pt idx="64">
                  <c:v>1.6896941981514146</c:v>
                </c:pt>
                <c:pt idx="65">
                  <c:v>1.6293537380029499</c:v>
                </c:pt>
                <c:pt idx="66">
                  <c:v>1.5654621986384076</c:v>
                </c:pt>
                <c:pt idx="67">
                  <c:v>1.4941808465920741</c:v>
                </c:pt>
                <c:pt idx="68">
                  <c:v>1.4193626472678846</c:v>
                </c:pt>
                <c:pt idx="69">
                  <c:v>1.3379562302479058</c:v>
                </c:pt>
                <c:pt idx="70">
                  <c:v>1.2519865153673502</c:v>
                </c:pt>
                <c:pt idx="71">
                  <c:v>1.1625088418875844</c:v>
                </c:pt>
                <c:pt idx="72">
                  <c:v>1.0689763546798368</c:v>
                </c:pt>
                <c:pt idx="73">
                  <c:v>1.0485283045175549</c:v>
                </c:pt>
                <c:pt idx="74">
                  <c:v>1.041612521971145</c:v>
                </c:pt>
                <c:pt idx="75">
                  <c:v>1.0330069338181747</c:v>
                </c:pt>
                <c:pt idx="76">
                  <c:v>1.0212783648345769</c:v>
                </c:pt>
                <c:pt idx="77">
                  <c:v>1.0064417907225738</c:v>
                </c:pt>
                <c:pt idx="78">
                  <c:v>0.99231225194385186</c:v>
                </c:pt>
                <c:pt idx="79">
                  <c:v>0.97882168220491383</c:v>
                </c:pt>
                <c:pt idx="80">
                  <c:v>0.96010448393827963</c:v>
                </c:pt>
                <c:pt idx="81">
                  <c:v>0.93639766898396759</c:v>
                </c:pt>
                <c:pt idx="82">
                  <c:v>0.90992499135634453</c:v>
                </c:pt>
                <c:pt idx="83">
                  <c:v>0.88036405245735549</c:v>
                </c:pt>
                <c:pt idx="84">
                  <c:v>0.84778392462437591</c:v>
                </c:pt>
                <c:pt idx="85">
                  <c:v>0.82079288249188198</c:v>
                </c:pt>
                <c:pt idx="86">
                  <c:v>0.7934291439923814</c:v>
                </c:pt>
                <c:pt idx="87">
                  <c:v>0.76560322208239284</c:v>
                </c:pt>
                <c:pt idx="88">
                  <c:v>0.73747788612882859</c:v>
                </c:pt>
                <c:pt idx="89">
                  <c:v>0.70919111186135697</c:v>
                </c:pt>
                <c:pt idx="90">
                  <c:v>0.68149642924070741</c:v>
                </c:pt>
                <c:pt idx="91">
                  <c:v>0.65389308769194865</c:v>
                </c:pt>
                <c:pt idx="92">
                  <c:v>0.62636924273305661</c:v>
                </c:pt>
                <c:pt idx="93">
                  <c:v>0.59901795178495232</c:v>
                </c:pt>
                <c:pt idx="94">
                  <c:v>0.57192794511983991</c:v>
                </c:pt>
                <c:pt idx="95">
                  <c:v>0.54518491072806541</c:v>
                </c:pt>
                <c:pt idx="96">
                  <c:v>0.52211654006056318</c:v>
                </c:pt>
                <c:pt idx="97">
                  <c:v>0.53925125977293287</c:v>
                </c:pt>
                <c:pt idx="98">
                  <c:v>0.55316103053268462</c:v>
                </c:pt>
                <c:pt idx="99">
                  <c:v>0.5637762112398863</c:v>
                </c:pt>
                <c:pt idx="100">
                  <c:v>0.57069470527094801</c:v>
                </c:pt>
                <c:pt idx="101">
                  <c:v>0.57396424314010064</c:v>
                </c:pt>
                <c:pt idx="102">
                  <c:v>0.57373666191888673</c:v>
                </c:pt>
                <c:pt idx="103">
                  <c:v>0.57023549763482451</c:v>
                </c:pt>
                <c:pt idx="104">
                  <c:v>0.56375016934256916</c:v>
                </c:pt>
                <c:pt idx="105">
                  <c:v>0.55467050257917083</c:v>
                </c:pt>
                <c:pt idx="106">
                  <c:v>0.54866760675303161</c:v>
                </c:pt>
                <c:pt idx="107">
                  <c:v>0.5447966021750521</c:v>
                </c:pt>
                <c:pt idx="108">
                  <c:v>0.53892162502648655</c:v>
                </c:pt>
                <c:pt idx="109">
                  <c:v>0.53076329863439764</c:v>
                </c:pt>
                <c:pt idx="110">
                  <c:v>0.52048162700200296</c:v>
                </c:pt>
                <c:pt idx="111">
                  <c:v>0.50833925756490184</c:v>
                </c:pt>
                <c:pt idx="112">
                  <c:v>0.49465631583998793</c:v>
                </c:pt>
                <c:pt idx="113">
                  <c:v>0.47953164114928098</c:v>
                </c:pt>
                <c:pt idx="114">
                  <c:v>0.46316431447218143</c:v>
                </c:pt>
                <c:pt idx="115">
                  <c:v>0.44582663279537282</c:v>
                </c:pt>
                <c:pt idx="116">
                  <c:v>0.4278762793495286</c:v>
                </c:pt>
                <c:pt idx="117">
                  <c:v>0.40931323528457325</c:v>
                </c:pt>
                <c:pt idx="118">
                  <c:v>0.39035972858999574</c:v>
                </c:pt>
                <c:pt idx="119">
                  <c:v>0.38406726398992647</c:v>
                </c:pt>
                <c:pt idx="120">
                  <c:v>0.37873435344822526</c:v>
                </c:pt>
                <c:pt idx="121">
                  <c:v>0.37365746200039784</c:v>
                </c:pt>
                <c:pt idx="122">
                  <c:v>0.36871523369816428</c:v>
                </c:pt>
                <c:pt idx="123">
                  <c:v>0.36390470290997973</c:v>
                </c:pt>
                <c:pt idx="124">
                  <c:v>0.35922023627572097</c:v>
                </c:pt>
                <c:pt idx="125">
                  <c:v>0.35465396703161506</c:v>
                </c:pt>
                <c:pt idx="126">
                  <c:v>0.35019622021299207</c:v>
                </c:pt>
                <c:pt idx="127">
                  <c:v>0.34583592083633274</c:v>
                </c:pt>
                <c:pt idx="128">
                  <c:v>0.34156097877662095</c:v>
                </c:pt>
                <c:pt idx="129">
                  <c:v>0.33735864555464684</c:v>
                </c:pt>
                <c:pt idx="130">
                  <c:v>0.33321583963215601</c:v>
                </c:pt>
                <c:pt idx="131">
                  <c:v>0.32911943803420524</c:v>
                </c:pt>
                <c:pt idx="132">
                  <c:v>0.32505653319925626</c:v>
                </c:pt>
                <c:pt idx="133">
                  <c:v>0.32101465486982678</c:v>
                </c:pt>
                <c:pt idx="134">
                  <c:v>0.31706558500988841</c:v>
                </c:pt>
                <c:pt idx="135">
                  <c:v>0.31313621850294032</c:v>
                </c:pt>
                <c:pt idx="136">
                  <c:v>0.30919224941397533</c:v>
                </c:pt>
                <c:pt idx="137">
                  <c:v>0.30522451568136688</c:v>
                </c:pt>
                <c:pt idx="138">
                  <c:v>0.30122489196699875</c:v>
                </c:pt>
                <c:pt idx="139">
                  <c:v>0.29718633635184155</c:v>
                </c:pt>
                <c:pt idx="140">
                  <c:v>0.29310291463464927</c:v>
                </c:pt>
                <c:pt idx="141">
                  <c:v>0.2889698048012358</c:v>
                </c:pt>
                <c:pt idx="142">
                  <c:v>0.2847832842089823</c:v>
                </c:pt>
                <c:pt idx="143">
                  <c:v>0.28054070195224268</c:v>
                </c:pt>
                <c:pt idx="144">
                  <c:v>0.27624043877108573</c:v>
                </c:pt>
                <c:pt idx="145">
                  <c:v>0.27188185672511567</c:v>
                </c:pt>
                <c:pt idx="146">
                  <c:v>0.26747550599235886</c:v>
                </c:pt>
                <c:pt idx="147">
                  <c:v>0.26309117558448136</c:v>
                </c:pt>
                <c:pt idx="148">
                  <c:v>0.25864831734137084</c:v>
                </c:pt>
                <c:pt idx="149">
                  <c:v>0.25414953407051394</c:v>
                </c:pt>
                <c:pt idx="150">
                  <c:v>0.24959807965693417</c:v>
                </c:pt>
                <c:pt idx="151">
                  <c:v>0.24499778542707185</c:v>
                </c:pt>
                <c:pt idx="152">
                  <c:v>0.24035298687804271</c:v>
                </c:pt>
                <c:pt idx="153">
                  <c:v>0.23566845167740588</c:v>
                </c:pt>
                <c:pt idx="154">
                  <c:v>0.23094930969295713</c:v>
                </c:pt>
                <c:pt idx="155">
                  <c:v>0.22620098567576891</c:v>
                </c:pt>
                <c:pt idx="156">
                  <c:v>0.22142913509788723</c:v>
                </c:pt>
                <c:pt idx="157">
                  <c:v>0.21663958353367041</c:v>
                </c:pt>
                <c:pt idx="158">
                  <c:v>0.21183826987276563</c:v>
                </c:pt>
                <c:pt idx="159">
                  <c:v>0.20703119356567648</c:v>
                </c:pt>
                <c:pt idx="160">
                  <c:v>0.20225372560207605</c:v>
                </c:pt>
                <c:pt idx="161">
                  <c:v>0.19750449105920101</c:v>
                </c:pt>
                <c:pt idx="162">
                  <c:v>0.19276380370681034</c:v>
                </c:pt>
                <c:pt idx="163">
                  <c:v>0.18803754499370276</c:v>
                </c:pt>
                <c:pt idx="164">
                  <c:v>0.18333146136486644</c:v>
                </c:pt>
                <c:pt idx="165">
                  <c:v>0.17865113551958428</c:v>
                </c:pt>
                <c:pt idx="166">
                  <c:v>0.17911378983163101</c:v>
                </c:pt>
                <c:pt idx="167">
                  <c:v>0.18037269363410238</c:v>
                </c:pt>
                <c:pt idx="168">
                  <c:v>0.18130263896518631</c:v>
                </c:pt>
                <c:pt idx="169">
                  <c:v>0.18192706114419557</c:v>
                </c:pt>
                <c:pt idx="170">
                  <c:v>0.18224480264225532</c:v>
                </c:pt>
                <c:pt idx="171">
                  <c:v>0.18227836881573034</c:v>
                </c:pt>
                <c:pt idx="172">
                  <c:v>0.18224121693633397</c:v>
                </c:pt>
                <c:pt idx="173">
                  <c:v>0.18217951816849171</c:v>
                </c:pt>
                <c:pt idx="174">
                  <c:v>0.18191586029044413</c:v>
                </c:pt>
                <c:pt idx="175">
                  <c:v>0.18140695009874591</c:v>
                </c:pt>
                <c:pt idx="176">
                  <c:v>0.1806318003043304</c:v>
                </c:pt>
                <c:pt idx="177">
                  <c:v>0.17959626300488071</c:v>
                </c:pt>
                <c:pt idx="178">
                  <c:v>0.17836546403352024</c:v>
                </c:pt>
                <c:pt idx="179">
                  <c:v>0.17701672358875836</c:v>
                </c:pt>
                <c:pt idx="180">
                  <c:v>0.17561357045569523</c:v>
                </c:pt>
                <c:pt idx="181">
                  <c:v>0.17405894267647729</c:v>
                </c:pt>
                <c:pt idx="182">
                  <c:v>0.1722534243401915</c:v>
                </c:pt>
                <c:pt idx="183">
                  <c:v>0.17019099054767609</c:v>
                </c:pt>
                <c:pt idx="184">
                  <c:v>0.16933041366256971</c:v>
                </c:pt>
                <c:pt idx="185">
                  <c:v>0.16857172598684067</c:v>
                </c:pt>
                <c:pt idx="186">
                  <c:v>0.16801003091422601</c:v>
                </c:pt>
                <c:pt idx="187">
                  <c:v>0.16773745017315256</c:v>
                </c:pt>
                <c:pt idx="188">
                  <c:v>0.16727088085341341</c:v>
                </c:pt>
                <c:pt idx="189">
                  <c:v>0.16660170581058317</c:v>
                </c:pt>
                <c:pt idx="190">
                  <c:v>0.16572691696565117</c:v>
                </c:pt>
                <c:pt idx="191">
                  <c:v>0.16464602827615368</c:v>
                </c:pt>
                <c:pt idx="192">
                  <c:v>0.16336897035107009</c:v>
                </c:pt>
                <c:pt idx="193">
                  <c:v>0.16192363565628473</c:v>
                </c:pt>
                <c:pt idx="194">
                  <c:v>0.16029544279594948</c:v>
                </c:pt>
                <c:pt idx="195">
                  <c:v>0.15849679751664908</c:v>
                </c:pt>
                <c:pt idx="196">
                  <c:v>0.15655941402135423</c:v>
                </c:pt>
                <c:pt idx="197">
                  <c:v>0.15448350457213214</c:v>
                </c:pt>
                <c:pt idx="198">
                  <c:v>0.15226928162464057</c:v>
                </c:pt>
                <c:pt idx="199">
                  <c:v>0.14993929803479952</c:v>
                </c:pt>
                <c:pt idx="200">
                  <c:v>0.14751655748274894</c:v>
                </c:pt>
              </c:numCache>
            </c:numRef>
          </c:yVal>
        </c:ser>
        <c:ser>
          <c:idx val="18"/>
          <c:order val="1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T=1.16'!$T$3:$T$203</c:f>
              <c:numCache>
                <c:formatCode>0.0000</c:formatCode>
                <c:ptCount val="201"/>
                <c:pt idx="0">
                  <c:v>4.0586226293492498</c:v>
                </c:pt>
                <c:pt idx="1">
                  <c:v>4.1840468309839771</c:v>
                </c:pt>
                <c:pt idx="2">
                  <c:v>6.7021669303042231</c:v>
                </c:pt>
                <c:pt idx="3">
                  <c:v>10.51057737368615</c:v>
                </c:pt>
                <c:pt idx="4">
                  <c:v>16.306020817544013</c:v>
                </c:pt>
                <c:pt idx="5">
                  <c:v>20.329219841908795</c:v>
                </c:pt>
                <c:pt idx="6">
                  <c:v>15.485116222147527</c:v>
                </c:pt>
                <c:pt idx="7">
                  <c:v>12.415838506865176</c:v>
                </c:pt>
                <c:pt idx="8">
                  <c:v>8.0502473305183795</c:v>
                </c:pt>
                <c:pt idx="9">
                  <c:v>7.1470616421618169</c:v>
                </c:pt>
                <c:pt idx="10">
                  <c:v>6.8301589363207755</c:v>
                </c:pt>
                <c:pt idx="11">
                  <c:v>6.3589769469992783</c:v>
                </c:pt>
                <c:pt idx="12">
                  <c:v>7.0715312785039055</c:v>
                </c:pt>
                <c:pt idx="13">
                  <c:v>7.1499427314927999</c:v>
                </c:pt>
                <c:pt idx="14">
                  <c:v>7.7408575145200693</c:v>
                </c:pt>
                <c:pt idx="15">
                  <c:v>7.1575017447255371</c:v>
                </c:pt>
                <c:pt idx="16">
                  <c:v>6.4199068355678559</c:v>
                </c:pt>
                <c:pt idx="17">
                  <c:v>5.6966233366719061</c:v>
                </c:pt>
                <c:pt idx="18">
                  <c:v>5.0531736618040108</c:v>
                </c:pt>
                <c:pt idx="19">
                  <c:v>4.5851337353426533</c:v>
                </c:pt>
                <c:pt idx="20">
                  <c:v>4.3899967441218424</c:v>
                </c:pt>
                <c:pt idx="21">
                  <c:v>4.375837768638644</c:v>
                </c:pt>
                <c:pt idx="22">
                  <c:v>4.4125063944349412</c:v>
                </c:pt>
                <c:pt idx="23">
                  <c:v>4.4415534381095014</c:v>
                </c:pt>
                <c:pt idx="24">
                  <c:v>4.4321096114604721</c:v>
                </c:pt>
                <c:pt idx="25">
                  <c:v>4.4174396915193972</c:v>
                </c:pt>
                <c:pt idx="26">
                  <c:v>4.3576126716648478</c:v>
                </c:pt>
                <c:pt idx="27">
                  <c:v>4.2744174717237087</c:v>
                </c:pt>
                <c:pt idx="28">
                  <c:v>4.1691926342151167</c:v>
                </c:pt>
                <c:pt idx="29">
                  <c:v>4.0674604368675755</c:v>
                </c:pt>
                <c:pt idx="30">
                  <c:v>4.0786649463403721</c:v>
                </c:pt>
                <c:pt idx="31">
                  <c:v>4.1279568133833839</c:v>
                </c:pt>
                <c:pt idx="32">
                  <c:v>4.1334123339214495</c:v>
                </c:pt>
                <c:pt idx="33">
                  <c:v>4.0723905582348019</c:v>
                </c:pt>
                <c:pt idx="34">
                  <c:v>3.9690231934623372</c:v>
                </c:pt>
                <c:pt idx="35">
                  <c:v>3.8403804506597132</c:v>
                </c:pt>
                <c:pt idx="36">
                  <c:v>3.7309238234493942</c:v>
                </c:pt>
                <c:pt idx="37">
                  <c:v>3.6184085727431827</c:v>
                </c:pt>
                <c:pt idx="38">
                  <c:v>3.508589948868329</c:v>
                </c:pt>
                <c:pt idx="39">
                  <c:v>3.3969747467852942</c:v>
                </c:pt>
                <c:pt idx="40">
                  <c:v>3.2939102174483565</c:v>
                </c:pt>
                <c:pt idx="41">
                  <c:v>3.2074357591400955</c:v>
                </c:pt>
                <c:pt idx="42">
                  <c:v>3.2797323204282187</c:v>
                </c:pt>
                <c:pt idx="43">
                  <c:v>3.2753239575660418</c:v>
                </c:pt>
                <c:pt idx="44">
                  <c:v>3.2150581208480831</c:v>
                </c:pt>
                <c:pt idx="45">
                  <c:v>3.1137166157609042</c:v>
                </c:pt>
                <c:pt idx="46">
                  <c:v>2.9883951319728199</c:v>
                </c:pt>
                <c:pt idx="47">
                  <c:v>2.8523220949900794</c:v>
                </c:pt>
                <c:pt idx="48">
                  <c:v>2.7227639830278467</c:v>
                </c:pt>
                <c:pt idx="49">
                  <c:v>2.5997885735663542</c:v>
                </c:pt>
                <c:pt idx="50">
                  <c:v>2.4679531385205458</c:v>
                </c:pt>
                <c:pt idx="51">
                  <c:v>2.3189524109293167</c:v>
                </c:pt>
                <c:pt idx="52">
                  <c:v>2.2281352009342044</c:v>
                </c:pt>
                <c:pt idx="53">
                  <c:v>2.1697204478567502</c:v>
                </c:pt>
                <c:pt idx="54">
                  <c:v>2.1212641714293352</c:v>
                </c:pt>
                <c:pt idx="55">
                  <c:v>2.0822798246133667</c:v>
                </c:pt>
                <c:pt idx="56">
                  <c:v>2.0499628511946772</c:v>
                </c:pt>
                <c:pt idx="57">
                  <c:v>2.0234498538059666</c:v>
                </c:pt>
                <c:pt idx="58">
                  <c:v>2</c:v>
                </c:pt>
                <c:pt idx="59">
                  <c:v>1.980659614970057</c:v>
                </c:pt>
                <c:pt idx="60">
                  <c:v>1.9642292500924683</c:v>
                </c:pt>
                <c:pt idx="61">
                  <c:v>1.9501720988874445</c:v>
                </c:pt>
                <c:pt idx="62">
                  <c:v>1.9354624178458648</c:v>
                </c:pt>
                <c:pt idx="63">
                  <c:v>1.9213472155237581</c:v>
                </c:pt>
                <c:pt idx="64">
                  <c:v>1.9070183611595521</c:v>
                </c:pt>
                <c:pt idx="65">
                  <c:v>1.8969248678134338</c:v>
                </c:pt>
                <c:pt idx="66">
                  <c:v>1.900601848763094</c:v>
                </c:pt>
                <c:pt idx="67">
                  <c:v>1.9037876626115926</c:v>
                </c:pt>
                <c:pt idx="68">
                  <c:v>1.9048415261191241</c:v>
                </c:pt>
                <c:pt idx="69">
                  <c:v>1.9026600664929241</c:v>
                </c:pt>
                <c:pt idx="70">
                  <c:v>1.8991162954220888</c:v>
                </c:pt>
                <c:pt idx="71">
                  <c:v>1.8928330294123827</c:v>
                </c:pt>
                <c:pt idx="72">
                  <c:v>1.8860199207601493</c:v>
                </c:pt>
                <c:pt idx="73">
                  <c:v>1.8788694759370919</c:v>
                </c:pt>
                <c:pt idx="74">
                  <c:v>1.8694742302645522</c:v>
                </c:pt>
                <c:pt idx="75">
                  <c:v>1.8591259101260271</c:v>
                </c:pt>
                <c:pt idx="76">
                  <c:v>1.8468674386060349</c:v>
                </c:pt>
                <c:pt idx="77">
                  <c:v>1.8320699957472804</c:v>
                </c:pt>
                <c:pt idx="78">
                  <c:v>1.8176379903011137</c:v>
                </c:pt>
                <c:pt idx="79">
                  <c:v>1.8017694936500599</c:v>
                </c:pt>
                <c:pt idx="80">
                  <c:v>1.7872521261541003</c:v>
                </c:pt>
                <c:pt idx="81">
                  <c:v>1.7728630451399716</c:v>
                </c:pt>
                <c:pt idx="82">
                  <c:v>1.7597302500330541</c:v>
                </c:pt>
                <c:pt idx="83">
                  <c:v>1.7479405956879426</c:v>
                </c:pt>
                <c:pt idx="84">
                  <c:v>1.7367161663243111</c:v>
                </c:pt>
                <c:pt idx="85">
                  <c:v>1.7260771486871433</c:v>
                </c:pt>
                <c:pt idx="86">
                  <c:v>1.7193504606273844</c:v>
                </c:pt>
                <c:pt idx="87">
                  <c:v>1.7124243434682858</c:v>
                </c:pt>
                <c:pt idx="88">
                  <c:v>1.7044776157256938</c:v>
                </c:pt>
                <c:pt idx="89">
                  <c:v>1.6959446222291565</c:v>
                </c:pt>
                <c:pt idx="90">
                  <c:v>1.6877933402705974</c:v>
                </c:pt>
                <c:pt idx="91">
                  <c:v>1.6807803511609327</c:v>
                </c:pt>
                <c:pt idx="92">
                  <c:v>1.677999851614431</c:v>
                </c:pt>
                <c:pt idx="93">
                  <c:v>1.6795514854814373</c:v>
                </c:pt>
                <c:pt idx="94">
                  <c:v>1.6831816336816505</c:v>
                </c:pt>
                <c:pt idx="95">
                  <c:v>1.6876293532000135</c:v>
                </c:pt>
                <c:pt idx="96">
                  <c:v>1.6943715598868561</c:v>
                </c:pt>
                <c:pt idx="97">
                  <c:v>1.7031077337206795</c:v>
                </c:pt>
                <c:pt idx="98">
                  <c:v>1.7103934953022997</c:v>
                </c:pt>
                <c:pt idx="99">
                  <c:v>1.7150582447812208</c:v>
                </c:pt>
                <c:pt idx="100">
                  <c:v>1.7174159965135523</c:v>
                </c:pt>
                <c:pt idx="101">
                  <c:v>1.7177537707138124</c:v>
                </c:pt>
                <c:pt idx="102">
                  <c:v>1.7160910472104498</c:v>
                </c:pt>
                <c:pt idx="103">
                  <c:v>1.7139499487957839</c:v>
                </c:pt>
                <c:pt idx="104">
                  <c:v>1.7149818190377686</c:v>
                </c:pt>
                <c:pt idx="105">
                  <c:v>1.7159731368511957</c:v>
                </c:pt>
                <c:pt idx="106">
                  <c:v>1.7179611378229327</c:v>
                </c:pt>
                <c:pt idx="107">
                  <c:v>1.721899370491353</c:v>
                </c:pt>
                <c:pt idx="108">
                  <c:v>1.7270532493428918</c:v>
                </c:pt>
                <c:pt idx="109">
                  <c:v>1.7333332479858969</c:v>
                </c:pt>
                <c:pt idx="110">
                  <c:v>1.7402196680258348</c:v>
                </c:pt>
                <c:pt idx="111">
                  <c:v>1.7471704285273719</c:v>
                </c:pt>
                <c:pt idx="112">
                  <c:v>1.753574866321866</c:v>
                </c:pt>
                <c:pt idx="113">
                  <c:v>1.7587215158304372</c:v>
                </c:pt>
                <c:pt idx="114">
                  <c:v>1.7623084219566714</c:v>
                </c:pt>
                <c:pt idx="115">
                  <c:v>1.7642164238119824</c:v>
                </c:pt>
                <c:pt idx="116">
                  <c:v>1.7649296935358554</c:v>
                </c:pt>
                <c:pt idx="117">
                  <c:v>1.7646171969310454</c:v>
                </c:pt>
                <c:pt idx="118">
                  <c:v>1.7629466217066301</c:v>
                </c:pt>
                <c:pt idx="119">
                  <c:v>1.7603096650070096</c:v>
                </c:pt>
                <c:pt idx="120">
                  <c:v>1.7623536731800744</c:v>
                </c:pt>
                <c:pt idx="121">
                  <c:v>1.7644690739963502</c:v>
                </c:pt>
                <c:pt idx="122">
                  <c:v>1.7650615691862761</c:v>
                </c:pt>
                <c:pt idx="123">
                  <c:v>1.7636333367142418</c:v>
                </c:pt>
                <c:pt idx="124">
                  <c:v>1.7606815455438849</c:v>
                </c:pt>
                <c:pt idx="125">
                  <c:v>1.7569178004921651</c:v>
                </c:pt>
                <c:pt idx="126">
                  <c:v>1.7531427597220959</c:v>
                </c:pt>
                <c:pt idx="127">
                  <c:v>1.7501025048345837</c:v>
                </c:pt>
                <c:pt idx="128">
                  <c:v>1.7478222339353464</c:v>
                </c:pt>
                <c:pt idx="129">
                  <c:v>1.7452192364309758</c:v>
                </c:pt>
                <c:pt idx="130">
                  <c:v>1.7419066791502518</c:v>
                </c:pt>
                <c:pt idx="131">
                  <c:v>1.737730202436907</c:v>
                </c:pt>
                <c:pt idx="132">
                  <c:v>1.732644168819738</c:v>
                </c:pt>
                <c:pt idx="133">
                  <c:v>1.7265729033653581</c:v>
                </c:pt>
                <c:pt idx="134">
                  <c:v>1.7195214904062173</c:v>
                </c:pt>
                <c:pt idx="135">
                  <c:v>1.7116514794136077</c:v>
                </c:pt>
                <c:pt idx="136">
                  <c:v>1.7031048949090897</c:v>
                </c:pt>
                <c:pt idx="137">
                  <c:v>1.6938393097174438</c:v>
                </c:pt>
                <c:pt idx="138">
                  <c:v>1.6836987043274578</c:v>
                </c:pt>
                <c:pt idx="139">
                  <c:v>1.6725375435467076</c:v>
                </c:pt>
                <c:pt idx="140">
                  <c:v>1.6602235112246675</c:v>
                </c:pt>
                <c:pt idx="141">
                  <c:v>1.6466380573736399</c:v>
                </c:pt>
                <c:pt idx="142">
                  <c:v>1.6317636584968138</c:v>
                </c:pt>
                <c:pt idx="143">
                  <c:v>1.615719350912235</c:v>
                </c:pt>
                <c:pt idx="144">
                  <c:v>1.5986768462270633</c:v>
                </c:pt>
                <c:pt idx="145">
                  <c:v>1.5808024646374861</c:v>
                </c:pt>
                <c:pt idx="146">
                  <c:v>1.562292490597887</c:v>
                </c:pt>
                <c:pt idx="147">
                  <c:v>1.5433598006145617</c:v>
                </c:pt>
                <c:pt idx="148">
                  <c:v>1.5241167940781155</c:v>
                </c:pt>
                <c:pt idx="149">
                  <c:v>1.5045314761541229</c:v>
                </c:pt>
                <c:pt idx="150">
                  <c:v>1.4845627934730496</c:v>
                </c:pt>
                <c:pt idx="151">
                  <c:v>1.4643002662825979</c:v>
                </c:pt>
                <c:pt idx="152">
                  <c:v>1.443925340824763</c:v>
                </c:pt>
                <c:pt idx="153">
                  <c:v>1.4235915354571762</c:v>
                </c:pt>
                <c:pt idx="154">
                  <c:v>1.4034291954491083</c:v>
                </c:pt>
                <c:pt idx="155">
                  <c:v>1.3841830917476987</c:v>
                </c:pt>
                <c:pt idx="156">
                  <c:v>1.3659320875074907</c:v>
                </c:pt>
                <c:pt idx="157">
                  <c:v>1.348200126661188</c:v>
                </c:pt>
                <c:pt idx="158">
                  <c:v>1.330890041747508</c:v>
                </c:pt>
                <c:pt idx="159">
                  <c:v>1.3140137888111343</c:v>
                </c:pt>
                <c:pt idx="160">
                  <c:v>1.2973886791072233</c:v>
                </c:pt>
                <c:pt idx="161">
                  <c:v>1.2809777432805229</c:v>
                </c:pt>
                <c:pt idx="162">
                  <c:v>1.2647415217291751</c:v>
                </c:pt>
                <c:pt idx="163">
                  <c:v>1.2488041678338899</c:v>
                </c:pt>
                <c:pt idx="164">
                  <c:v>1.2332187554238698</c:v>
                </c:pt>
                <c:pt idx="165">
                  <c:v>1.2182114136933193</c:v>
                </c:pt>
                <c:pt idx="166">
                  <c:v>1.2035285017086514</c:v>
                </c:pt>
                <c:pt idx="167">
                  <c:v>1.1889605870432185</c:v>
                </c:pt>
                <c:pt idx="168">
                  <c:v>1.1743523028385154</c:v>
                </c:pt>
                <c:pt idx="169">
                  <c:v>1.1598874294916153</c:v>
                </c:pt>
                <c:pt idx="170">
                  <c:v>1.1460287182724238</c:v>
                </c:pt>
                <c:pt idx="171">
                  <c:v>1.1325265553941481</c:v>
                </c:pt>
                <c:pt idx="172">
                  <c:v>1.1187903626636757</c:v>
                </c:pt>
                <c:pt idx="173">
                  <c:v>1.1047227276574976</c:v>
                </c:pt>
                <c:pt idx="174">
                  <c:v>1.0903903092537861</c:v>
                </c:pt>
                <c:pt idx="175">
                  <c:v>1.0761602474585084</c:v>
                </c:pt>
                <c:pt idx="176">
                  <c:v>1.0621286169492479</c:v>
                </c:pt>
                <c:pt idx="177">
                  <c:v>1.048106559135183</c:v>
                </c:pt>
                <c:pt idx="178">
                  <c:v>1.0347504135329737</c:v>
                </c:pt>
                <c:pt idx="179">
                  <c:v>1.0226097169458792</c:v>
                </c:pt>
                <c:pt idx="180">
                  <c:v>1.0105003968899799</c:v>
                </c:pt>
                <c:pt idx="181">
                  <c:v>0.99897328516062855</c:v>
                </c:pt>
                <c:pt idx="182">
                  <c:v>0.99078872138512952</c:v>
                </c:pt>
                <c:pt idx="183">
                  <c:v>0.98217907707669561</c:v>
                </c:pt>
                <c:pt idx="184">
                  <c:v>0.97321322682633349</c:v>
                </c:pt>
                <c:pt idx="185">
                  <c:v>0.96378160985716077</c:v>
                </c:pt>
                <c:pt idx="186">
                  <c:v>0.95403164816569863</c:v>
                </c:pt>
                <c:pt idx="187">
                  <c:v>0.94417832713131533</c:v>
                </c:pt>
                <c:pt idx="188">
                  <c:v>0.93478422873730249</c:v>
                </c:pt>
                <c:pt idx="189">
                  <c:v>0.92505116718795921</c:v>
                </c:pt>
                <c:pt idx="190">
                  <c:v>0.91477896523540725</c:v>
                </c:pt>
                <c:pt idx="191">
                  <c:v>0.90412776717541554</c:v>
                </c:pt>
                <c:pt idx="192">
                  <c:v>0.89296678460738199</c:v>
                </c:pt>
                <c:pt idx="193">
                  <c:v>0.8813229379615275</c:v>
                </c:pt>
                <c:pt idx="194">
                  <c:v>0.8693454707776076</c:v>
                </c:pt>
                <c:pt idx="195">
                  <c:v>0.85684377888912211</c:v>
                </c:pt>
                <c:pt idx="196">
                  <c:v>0.84408589264680955</c:v>
                </c:pt>
                <c:pt idx="197">
                  <c:v>0.83105701055649372</c:v>
                </c:pt>
                <c:pt idx="198">
                  <c:v>0.82078988115486262</c:v>
                </c:pt>
                <c:pt idx="199">
                  <c:v>0.81031343308747694</c:v>
                </c:pt>
                <c:pt idx="200">
                  <c:v>0.7994995553929225</c:v>
                </c:pt>
              </c:numCache>
            </c:numRef>
          </c:yVal>
        </c:ser>
        <c:ser>
          <c:idx val="19"/>
          <c:order val="1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T=1.16'!$U$3:$U$203</c:f>
              <c:numCache>
                <c:formatCode>0.0000</c:formatCode>
                <c:ptCount val="201"/>
                <c:pt idx="0">
                  <c:v>2.7699871096440645</c:v>
                </c:pt>
                <c:pt idx="1">
                  <c:v>2.8488576558703382</c:v>
                </c:pt>
                <c:pt idx="2">
                  <c:v>2.9917486609624535</c:v>
                </c:pt>
                <c:pt idx="3">
                  <c:v>2.8997190943544777</c:v>
                </c:pt>
                <c:pt idx="4">
                  <c:v>3.4365685141168019</c:v>
                </c:pt>
                <c:pt idx="5">
                  <c:v>3.5416275564816595</c:v>
                </c:pt>
                <c:pt idx="6">
                  <c:v>3.8753480350192482</c:v>
                </c:pt>
                <c:pt idx="7">
                  <c:v>3.6411444638468313</c:v>
                </c:pt>
                <c:pt idx="8">
                  <c:v>4.0776184036457783</c:v>
                </c:pt>
                <c:pt idx="9">
                  <c:v>5.1219590715834675</c:v>
                </c:pt>
                <c:pt idx="10">
                  <c:v>6.6085228591535286</c:v>
                </c:pt>
                <c:pt idx="11">
                  <c:v>6.1958978948640384</c:v>
                </c:pt>
                <c:pt idx="12">
                  <c:v>7.1025996001720069</c:v>
                </c:pt>
                <c:pt idx="13">
                  <c:v>6.2704042075963375</c:v>
                </c:pt>
                <c:pt idx="14">
                  <c:v>6.1597177978274305</c:v>
                </c:pt>
                <c:pt idx="15">
                  <c:v>6.3044783053954356</c:v>
                </c:pt>
                <c:pt idx="16">
                  <c:v>6.3913365305868286</c:v>
                </c:pt>
                <c:pt idx="17">
                  <c:v>6.6398022563507455</c:v>
                </c:pt>
                <c:pt idx="18">
                  <c:v>8.547669369609828</c:v>
                </c:pt>
                <c:pt idx="19">
                  <c:v>9.6050103499291026</c:v>
                </c:pt>
                <c:pt idx="20">
                  <c:v>9.7232717896658034</c:v>
                </c:pt>
                <c:pt idx="21">
                  <c:v>11.152661342039616</c:v>
                </c:pt>
                <c:pt idx="22">
                  <c:v>11.03968263544378</c:v>
                </c:pt>
                <c:pt idx="23">
                  <c:v>9.9458943857245377</c:v>
                </c:pt>
                <c:pt idx="24">
                  <c:v>8.033072130705083</c:v>
                </c:pt>
                <c:pt idx="25">
                  <c:v>8.701659952367427</c:v>
                </c:pt>
                <c:pt idx="26">
                  <c:v>9.2859403119136523</c:v>
                </c:pt>
                <c:pt idx="27">
                  <c:v>8.2792301959066528</c:v>
                </c:pt>
                <c:pt idx="28">
                  <c:v>7.9999441525131401</c:v>
                </c:pt>
                <c:pt idx="29">
                  <c:v>8.2621057934810676</c:v>
                </c:pt>
                <c:pt idx="30">
                  <c:v>9.4074794477580799</c:v>
                </c:pt>
                <c:pt idx="31">
                  <c:v>9.9630836163210255</c:v>
                </c:pt>
                <c:pt idx="32">
                  <c:v>9.8021644724114125</c:v>
                </c:pt>
                <c:pt idx="33">
                  <c:v>9.1311014014085465</c:v>
                </c:pt>
                <c:pt idx="34">
                  <c:v>8.135423639986529</c:v>
                </c:pt>
                <c:pt idx="35">
                  <c:v>7.3042451750894157</c:v>
                </c:pt>
                <c:pt idx="36">
                  <c:v>6.4880088292609015</c:v>
                </c:pt>
                <c:pt idx="37">
                  <c:v>5.6662745405801616</c:v>
                </c:pt>
                <c:pt idx="38">
                  <c:v>4.925395425942642</c:v>
                </c:pt>
                <c:pt idx="39">
                  <c:v>4.3364253765988865</c:v>
                </c:pt>
                <c:pt idx="40">
                  <c:v>3.9110349245628107</c:v>
                </c:pt>
                <c:pt idx="41">
                  <c:v>3.6406222986756442</c:v>
                </c:pt>
                <c:pt idx="42">
                  <c:v>3.4906157992860973</c:v>
                </c:pt>
                <c:pt idx="43">
                  <c:v>3.6545561641033553</c:v>
                </c:pt>
                <c:pt idx="44">
                  <c:v>3.9164526067878502</c:v>
                </c:pt>
                <c:pt idx="45">
                  <c:v>4.0997252611556689</c:v>
                </c:pt>
                <c:pt idx="46">
                  <c:v>4.1812733360657717</c:v>
                </c:pt>
                <c:pt idx="47">
                  <c:v>4.1500192408989056</c:v>
                </c:pt>
                <c:pt idx="48">
                  <c:v>4.0035231598623424</c:v>
                </c:pt>
                <c:pt idx="49">
                  <c:v>3.7488285626678786</c:v>
                </c:pt>
                <c:pt idx="50">
                  <c:v>3.8297404109700377</c:v>
                </c:pt>
                <c:pt idx="51">
                  <c:v>3.8470088388709276</c:v>
                </c:pt>
                <c:pt idx="52">
                  <c:v>3.7008653691394597</c:v>
                </c:pt>
                <c:pt idx="53">
                  <c:v>3.4202489415715585</c:v>
                </c:pt>
                <c:pt idx="54">
                  <c:v>3.0567353936103423</c:v>
                </c:pt>
                <c:pt idx="55">
                  <c:v>2.7898087110784342</c:v>
                </c:pt>
                <c:pt idx="56">
                  <c:v>2.5064199879017313</c:v>
                </c:pt>
                <c:pt idx="57">
                  <c:v>2.2343815383830052</c:v>
                </c:pt>
                <c:pt idx="58">
                  <c:v>2</c:v>
                </c:pt>
                <c:pt idx="59">
                  <c:v>1.8255265333425639</c:v>
                </c:pt>
                <c:pt idx="60">
                  <c:v>1.7183480489923169</c:v>
                </c:pt>
                <c:pt idx="61">
                  <c:v>1.6746429066402948</c:v>
                </c:pt>
                <c:pt idx="62">
                  <c:v>1.6797865765494464</c:v>
                </c:pt>
                <c:pt idx="63">
                  <c:v>1.7146685302111246</c:v>
                </c:pt>
                <c:pt idx="64">
                  <c:v>1.7616834323977713</c:v>
                </c:pt>
                <c:pt idx="65">
                  <c:v>1.8079158259124211</c:v>
                </c:pt>
                <c:pt idx="66">
                  <c:v>1.844425156711456</c:v>
                </c:pt>
                <c:pt idx="67">
                  <c:v>1.8641630938549898</c:v>
                </c:pt>
                <c:pt idx="68">
                  <c:v>1.8639315918170998</c:v>
                </c:pt>
                <c:pt idx="69">
                  <c:v>1.8726239022683246</c:v>
                </c:pt>
                <c:pt idx="70">
                  <c:v>1.8856600795199436</c:v>
                </c:pt>
                <c:pt idx="71">
                  <c:v>1.8739248416399923</c:v>
                </c:pt>
                <c:pt idx="72">
                  <c:v>1.8383881697016147</c:v>
                </c:pt>
                <c:pt idx="73">
                  <c:v>1.7812158656311561</c:v>
                </c:pt>
                <c:pt idx="74">
                  <c:v>1.7057093581081268</c:v>
                </c:pt>
                <c:pt idx="75">
                  <c:v>1.615982794946847</c:v>
                </c:pt>
                <c:pt idx="76">
                  <c:v>1.5164827193720101</c:v>
                </c:pt>
                <c:pt idx="77">
                  <c:v>1.4122175860029953</c:v>
                </c:pt>
                <c:pt idx="78">
                  <c:v>1.3070864860561766</c:v>
                </c:pt>
                <c:pt idx="79">
                  <c:v>1.2043696581706627</c:v>
                </c:pt>
                <c:pt idx="80">
                  <c:v>1.1056949866780899</c:v>
                </c:pt>
                <c:pt idx="81">
                  <c:v>1.0135209419840698</c:v>
                </c:pt>
                <c:pt idx="82">
                  <c:v>0.92951521770121659</c:v>
                </c:pt>
                <c:pt idx="83">
                  <c:v>0.85346170561670953</c:v>
                </c:pt>
                <c:pt idx="84">
                  <c:v>0.80157988291693039</c:v>
                </c:pt>
                <c:pt idx="85">
                  <c:v>0.75573102781798562</c:v>
                </c:pt>
                <c:pt idx="86">
                  <c:v>0.72801404153451399</c:v>
                </c:pt>
                <c:pt idx="87">
                  <c:v>0.72753971897210945</c:v>
                </c:pt>
                <c:pt idx="88">
                  <c:v>0.72701814258690001</c:v>
                </c:pt>
                <c:pt idx="89">
                  <c:v>0.72590257179832451</c:v>
                </c:pt>
                <c:pt idx="90">
                  <c:v>0.72425782860251264</c:v>
                </c:pt>
                <c:pt idx="91">
                  <c:v>0.72196659930273233</c:v>
                </c:pt>
                <c:pt idx="92">
                  <c:v>0.71890795896948889</c:v>
                </c:pt>
                <c:pt idx="93">
                  <c:v>0.71499013283923885</c:v>
                </c:pt>
                <c:pt idx="94">
                  <c:v>0.71037566597211754</c:v>
                </c:pt>
                <c:pt idx="95">
                  <c:v>0.7048399429435328</c:v>
                </c:pt>
                <c:pt idx="96">
                  <c:v>0.69849116840029268</c:v>
                </c:pt>
                <c:pt idx="97">
                  <c:v>0.69148061344810519</c:v>
                </c:pt>
                <c:pt idx="98">
                  <c:v>0.68379427105811008</c:v>
                </c:pt>
                <c:pt idx="99">
                  <c:v>0.67534330537582177</c:v>
                </c:pt>
                <c:pt idx="100">
                  <c:v>0.6661273511113327</c:v>
                </c:pt>
                <c:pt idx="101">
                  <c:v>0.6564476999872525</c:v>
                </c:pt>
                <c:pt idx="102">
                  <c:v>0.64599933103100382</c:v>
                </c:pt>
                <c:pt idx="103">
                  <c:v>0.63527199321263261</c:v>
                </c:pt>
                <c:pt idx="104">
                  <c:v>0.63371061499962189</c:v>
                </c:pt>
                <c:pt idx="105">
                  <c:v>0.64145772048649063</c:v>
                </c:pt>
                <c:pt idx="106">
                  <c:v>0.64595644298590005</c:v>
                </c:pt>
                <c:pt idx="107">
                  <c:v>0.64795569866972214</c:v>
                </c:pt>
                <c:pt idx="108">
                  <c:v>0.64661076121990468</c:v>
                </c:pt>
                <c:pt idx="109">
                  <c:v>0.64288969022656484</c:v>
                </c:pt>
                <c:pt idx="110">
                  <c:v>0.63611619079554349</c:v>
                </c:pt>
                <c:pt idx="111">
                  <c:v>0.62724791256567447</c:v>
                </c:pt>
                <c:pt idx="112">
                  <c:v>0.61583691663641627</c:v>
                </c:pt>
                <c:pt idx="113">
                  <c:v>0.60263676313419945</c:v>
                </c:pt>
                <c:pt idx="114">
                  <c:v>0.58745113911041558</c:v>
                </c:pt>
                <c:pt idx="115">
                  <c:v>0.57079785259455718</c:v>
                </c:pt>
                <c:pt idx="116">
                  <c:v>0.55261821672954103</c:v>
                </c:pt>
                <c:pt idx="117">
                  <c:v>0.53330677756442202</c:v>
                </c:pt>
                <c:pt idx="118">
                  <c:v>0.51276517735467464</c:v>
                </c:pt>
                <c:pt idx="119">
                  <c:v>0.50665852936175149</c:v>
                </c:pt>
                <c:pt idx="120">
                  <c:v>0.5030263515629364</c:v>
                </c:pt>
                <c:pt idx="121">
                  <c:v>0.49859490630494868</c:v>
                </c:pt>
                <c:pt idx="122">
                  <c:v>0.49348224987321737</c:v>
                </c:pt>
                <c:pt idx="123">
                  <c:v>0.48760452386705794</c:v>
                </c:pt>
                <c:pt idx="124">
                  <c:v>0.48106108018546062</c:v>
                </c:pt>
                <c:pt idx="125">
                  <c:v>0.47393126136690988</c:v>
                </c:pt>
                <c:pt idx="126">
                  <c:v>0.46625006665853569</c:v>
                </c:pt>
                <c:pt idx="127">
                  <c:v>0.45794336046739875</c:v>
                </c:pt>
                <c:pt idx="128">
                  <c:v>0.44900369242814814</c:v>
                </c:pt>
                <c:pt idx="129">
                  <c:v>0.43946060969656442</c:v>
                </c:pt>
                <c:pt idx="130">
                  <c:v>0.42935514558427423</c:v>
                </c:pt>
                <c:pt idx="131">
                  <c:v>0.41868376019862041</c:v>
                </c:pt>
                <c:pt idx="132">
                  <c:v>0.40738276278943569</c:v>
                </c:pt>
                <c:pt idx="133">
                  <c:v>0.39552352272970687</c:v>
                </c:pt>
                <c:pt idx="134">
                  <c:v>0.38299103704586712</c:v>
                </c:pt>
                <c:pt idx="135">
                  <c:v>0.36974480336609683</c:v>
                </c:pt>
                <c:pt idx="136">
                  <c:v>0.35596258915135792</c:v>
                </c:pt>
                <c:pt idx="137">
                  <c:v>0.34974378062419076</c:v>
                </c:pt>
                <c:pt idx="138">
                  <c:v>0.3564871730555414</c:v>
                </c:pt>
                <c:pt idx="139">
                  <c:v>0.36568391381462662</c:v>
                </c:pt>
                <c:pt idx="140">
                  <c:v>0.3742844055395485</c:v>
                </c:pt>
                <c:pt idx="141">
                  <c:v>0.38213696319520557</c:v>
                </c:pt>
                <c:pt idx="142">
                  <c:v>0.38928207749110932</c:v>
                </c:pt>
                <c:pt idx="143">
                  <c:v>0.3958125409688385</c:v>
                </c:pt>
                <c:pt idx="144">
                  <c:v>0.40151344684653745</c:v>
                </c:pt>
                <c:pt idx="145">
                  <c:v>0.40647159835134433</c:v>
                </c:pt>
                <c:pt idx="146">
                  <c:v>0.41075202721916532</c:v>
                </c:pt>
                <c:pt idx="147">
                  <c:v>0.41416368412005561</c:v>
                </c:pt>
                <c:pt idx="148">
                  <c:v>0.41690413183176045</c:v>
                </c:pt>
                <c:pt idx="149">
                  <c:v>0.41887249353460876</c:v>
                </c:pt>
                <c:pt idx="150">
                  <c:v>0.42004393421666381</c:v>
                </c:pt>
                <c:pt idx="151">
                  <c:v>0.4205948870558015</c:v>
                </c:pt>
                <c:pt idx="152">
                  <c:v>0.42031717808029367</c:v>
                </c:pt>
                <c:pt idx="153">
                  <c:v>0.41950239486851781</c:v>
                </c:pt>
                <c:pt idx="154">
                  <c:v>0.41788606306587622</c:v>
                </c:pt>
                <c:pt idx="155">
                  <c:v>0.41577980481700932</c:v>
                </c:pt>
                <c:pt idx="156">
                  <c:v>0.41291737988969923</c:v>
                </c:pt>
                <c:pt idx="157">
                  <c:v>0.40960346148098481</c:v>
                </c:pt>
                <c:pt idx="158">
                  <c:v>0.4056005523669669</c:v>
                </c:pt>
                <c:pt idx="159">
                  <c:v>0.4011690302922955</c:v>
                </c:pt>
                <c:pt idx="160">
                  <c:v>0.39614040060362837</c:v>
                </c:pt>
                <c:pt idx="161">
                  <c:v>0.39071258366479861</c:v>
                </c:pt>
                <c:pt idx="162">
                  <c:v>0.3847808587642465</c:v>
                </c:pt>
                <c:pt idx="163">
                  <c:v>0.37849293717079407</c:v>
                </c:pt>
                <c:pt idx="164">
                  <c:v>0.37178462504800497</c:v>
                </c:pt>
                <c:pt idx="165">
                  <c:v>0.36476562811715252</c:v>
                </c:pt>
                <c:pt idx="166">
                  <c:v>0.35740781756929868</c:v>
                </c:pt>
                <c:pt idx="167">
                  <c:v>0.3497771992107469</c:v>
                </c:pt>
                <c:pt idx="168">
                  <c:v>0.34189474456812863</c:v>
                </c:pt>
                <c:pt idx="169">
                  <c:v>0.33376795948523258</c:v>
                </c:pt>
                <c:pt idx="170">
                  <c:v>0.32548108325319303</c:v>
                </c:pt>
                <c:pt idx="171">
                  <c:v>0.31696598833947959</c:v>
                </c:pt>
                <c:pt idx="172">
                  <c:v>0.31021444176030682</c:v>
                </c:pt>
                <c:pt idx="173">
                  <c:v>0.3078864223942166</c:v>
                </c:pt>
                <c:pt idx="174">
                  <c:v>0.30529516742041568</c:v>
                </c:pt>
                <c:pt idx="175">
                  <c:v>0.30251462676461743</c:v>
                </c:pt>
                <c:pt idx="176">
                  <c:v>0.29957584351158351</c:v>
                </c:pt>
                <c:pt idx="177">
                  <c:v>0.29641821104427596</c:v>
                </c:pt>
                <c:pt idx="178">
                  <c:v>0.29305794231979032</c:v>
                </c:pt>
                <c:pt idx="179">
                  <c:v>0.28951098168000028</c:v>
                </c:pt>
                <c:pt idx="180">
                  <c:v>0.28580986448543788</c:v>
                </c:pt>
                <c:pt idx="181">
                  <c:v>0.28204615116635701</c:v>
                </c:pt>
                <c:pt idx="182">
                  <c:v>0.27813617070767882</c:v>
                </c:pt>
                <c:pt idx="183">
                  <c:v>0.2740944034233167</c:v>
                </c:pt>
                <c:pt idx="184">
                  <c:v>0.26993487184907566</c:v>
                </c:pt>
                <c:pt idx="185">
                  <c:v>0.26567111592558085</c:v>
                </c:pt>
                <c:pt idx="186">
                  <c:v>0.26134799696197042</c:v>
                </c:pt>
                <c:pt idx="187">
                  <c:v>0.25700111732954239</c:v>
                </c:pt>
                <c:pt idx="188">
                  <c:v>0.25258273730029435</c:v>
                </c:pt>
                <c:pt idx="189">
                  <c:v>0.24810443005754759</c:v>
                </c:pt>
                <c:pt idx="190">
                  <c:v>0.24357723179089713</c:v>
                </c:pt>
                <c:pt idx="191">
                  <c:v>0.2390116394205164</c:v>
                </c:pt>
                <c:pt idx="192">
                  <c:v>0.23441761115910198</c:v>
                </c:pt>
                <c:pt idx="193">
                  <c:v>0.22981289657507559</c:v>
                </c:pt>
                <c:pt idx="194">
                  <c:v>0.22525201304162384</c:v>
                </c:pt>
                <c:pt idx="195">
                  <c:v>0.22068538806354937</c:v>
                </c:pt>
                <c:pt idx="196">
                  <c:v>0.21612101872227391</c:v>
                </c:pt>
                <c:pt idx="197">
                  <c:v>0.21372359103708599</c:v>
                </c:pt>
                <c:pt idx="198">
                  <c:v>0.2122488364540277</c:v>
                </c:pt>
                <c:pt idx="199">
                  <c:v>0.21223170617735301</c:v>
                </c:pt>
                <c:pt idx="200">
                  <c:v>0.21192273659083533</c:v>
                </c:pt>
              </c:numCache>
            </c:numRef>
          </c:yVal>
        </c:ser>
        <c:ser>
          <c:idx val="20"/>
          <c:order val="2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T=1.16'!$V$3:$V$203</c:f>
              <c:numCache>
                <c:formatCode>0.0000</c:formatCode>
                <c:ptCount val="201"/>
                <c:pt idx="0">
                  <c:v>0.91129972880530408</c:v>
                </c:pt>
                <c:pt idx="1">
                  <c:v>0.92271521289024461</c:v>
                </c:pt>
                <c:pt idx="2">
                  <c:v>1.0672444742088301</c:v>
                </c:pt>
                <c:pt idx="3">
                  <c:v>1.0924994147537603</c:v>
                </c:pt>
                <c:pt idx="4">
                  <c:v>1.1866735855895942</c:v>
                </c:pt>
                <c:pt idx="5">
                  <c:v>1.1673576017648521</c:v>
                </c:pt>
                <c:pt idx="6">
                  <c:v>1.2459632271215038</c:v>
                </c:pt>
                <c:pt idx="7">
                  <c:v>1.521699962015981</c:v>
                </c:pt>
                <c:pt idx="8">
                  <c:v>1.2000610205263171</c:v>
                </c:pt>
                <c:pt idx="9">
                  <c:v>1.2879319345914313</c:v>
                </c:pt>
                <c:pt idx="10">
                  <c:v>1.2253279084154558</c:v>
                </c:pt>
                <c:pt idx="11">
                  <c:v>1.1763293473358778</c:v>
                </c:pt>
                <c:pt idx="12">
                  <c:v>1.191806433950374</c:v>
                </c:pt>
                <c:pt idx="13">
                  <c:v>1.1807345162389786</c:v>
                </c:pt>
                <c:pt idx="14">
                  <c:v>1.1819058685364001</c:v>
                </c:pt>
                <c:pt idx="15">
                  <c:v>1.3308642526754915</c:v>
                </c:pt>
                <c:pt idx="16">
                  <c:v>1.2161258214873341</c:v>
                </c:pt>
                <c:pt idx="17">
                  <c:v>1.1498351143757681</c:v>
                </c:pt>
                <c:pt idx="18">
                  <c:v>1.331263172611495</c:v>
                </c:pt>
                <c:pt idx="19">
                  <c:v>1.462219309597893</c:v>
                </c:pt>
                <c:pt idx="20">
                  <c:v>1.3951440814887321</c:v>
                </c:pt>
                <c:pt idx="21">
                  <c:v>1.2456546364202474</c:v>
                </c:pt>
                <c:pt idx="22">
                  <c:v>1.343243791614865</c:v>
                </c:pt>
                <c:pt idx="23">
                  <c:v>1.5854029916994459</c:v>
                </c:pt>
                <c:pt idx="24">
                  <c:v>1.7084208030397556</c:v>
                </c:pt>
                <c:pt idx="25">
                  <c:v>1.744000347798736</c:v>
                </c:pt>
                <c:pt idx="26">
                  <c:v>1.7022503731632501</c:v>
                </c:pt>
                <c:pt idx="27">
                  <c:v>1.6806727109661861</c:v>
                </c:pt>
                <c:pt idx="28">
                  <c:v>1.7408184490206393</c:v>
                </c:pt>
                <c:pt idx="29">
                  <c:v>1.8247429868264251</c:v>
                </c:pt>
                <c:pt idx="30">
                  <c:v>1.8735522599305021</c:v>
                </c:pt>
                <c:pt idx="31">
                  <c:v>1.8841769657474183</c:v>
                </c:pt>
                <c:pt idx="32">
                  <c:v>1.8708373406509675</c:v>
                </c:pt>
                <c:pt idx="33">
                  <c:v>1.8448869820074958</c:v>
                </c:pt>
                <c:pt idx="34">
                  <c:v>1.8905181473746742</c:v>
                </c:pt>
                <c:pt idx="35">
                  <c:v>1.9304902909540258</c:v>
                </c:pt>
                <c:pt idx="36">
                  <c:v>1.961093370541092</c:v>
                </c:pt>
                <c:pt idx="37">
                  <c:v>1.993387696370388</c:v>
                </c:pt>
                <c:pt idx="38">
                  <c:v>2.1392785724976182</c:v>
                </c:pt>
                <c:pt idx="39">
                  <c:v>2.2517606046525693</c:v>
                </c:pt>
                <c:pt idx="40">
                  <c:v>2.3310606373546725</c:v>
                </c:pt>
                <c:pt idx="41">
                  <c:v>2.3870843691719812</c:v>
                </c:pt>
                <c:pt idx="42">
                  <c:v>2.4303714433477484</c:v>
                </c:pt>
                <c:pt idx="43">
                  <c:v>2.4671973994584282</c:v>
                </c:pt>
                <c:pt idx="44">
                  <c:v>2.4993520745699573</c:v>
                </c:pt>
                <c:pt idx="45">
                  <c:v>2.5255728837251348</c:v>
                </c:pt>
                <c:pt idx="46">
                  <c:v>2.5404969189306392</c:v>
                </c:pt>
                <c:pt idx="47">
                  <c:v>2.5428936923687169</c:v>
                </c:pt>
                <c:pt idx="48">
                  <c:v>2.5336439251648541</c:v>
                </c:pt>
                <c:pt idx="49">
                  <c:v>2.5091425115175152</c:v>
                </c:pt>
                <c:pt idx="50">
                  <c:v>2.469680605765908</c:v>
                </c:pt>
                <c:pt idx="51">
                  <c:v>2.4357732437459152</c:v>
                </c:pt>
                <c:pt idx="52">
                  <c:v>2.3967851086144543</c:v>
                </c:pt>
                <c:pt idx="53">
                  <c:v>2.3495648540575802</c:v>
                </c:pt>
                <c:pt idx="54">
                  <c:v>2.2933863103582341</c:v>
                </c:pt>
                <c:pt idx="55">
                  <c:v>2.2297914261011482</c:v>
                </c:pt>
                <c:pt idx="56">
                  <c:v>2.1592264559269942</c:v>
                </c:pt>
                <c:pt idx="57">
                  <c:v>2.0823643220330332</c:v>
                </c:pt>
                <c:pt idx="58">
                  <c:v>2</c:v>
                </c:pt>
                <c:pt idx="59">
                  <c:v>1.9149392996838317</c:v>
                </c:pt>
                <c:pt idx="60">
                  <c:v>1.82805143829546</c:v>
                </c:pt>
                <c:pt idx="61">
                  <c:v>1.7414590595572574</c:v>
                </c:pt>
                <c:pt idx="62">
                  <c:v>1.6574468684926162</c:v>
                </c:pt>
                <c:pt idx="63">
                  <c:v>1.5761992288187747</c:v>
                </c:pt>
                <c:pt idx="64">
                  <c:v>1.4990510346267159</c:v>
                </c:pt>
                <c:pt idx="65">
                  <c:v>1.4258631530001491</c:v>
                </c:pt>
                <c:pt idx="66">
                  <c:v>1.3584379838826</c:v>
                </c:pt>
                <c:pt idx="67">
                  <c:v>1.2958990869419318</c:v>
                </c:pt>
                <c:pt idx="68">
                  <c:v>1.2387518704117111</c:v>
                </c:pt>
                <c:pt idx="69">
                  <c:v>1.1868097416697951</c:v>
                </c:pt>
                <c:pt idx="70">
                  <c:v>1.1394731920756798</c:v>
                </c:pt>
                <c:pt idx="71">
                  <c:v>1.0956915084646941</c:v>
                </c:pt>
                <c:pt idx="72">
                  <c:v>1.0668384353886673</c:v>
                </c:pt>
                <c:pt idx="73">
                  <c:v>1.0433887370187527</c:v>
                </c:pt>
                <c:pt idx="74">
                  <c:v>1.0205063705781798</c:v>
                </c:pt>
                <c:pt idx="75">
                  <c:v>0.99757190029765674</c:v>
                </c:pt>
                <c:pt idx="76">
                  <c:v>0.9741128505316482</c:v>
                </c:pt>
                <c:pt idx="77">
                  <c:v>0.9498063228075827</c:v>
                </c:pt>
                <c:pt idx="78">
                  <c:v>0.9244523961544866</c:v>
                </c:pt>
                <c:pt idx="79">
                  <c:v>0.89793313260625118</c:v>
                </c:pt>
                <c:pt idx="80">
                  <c:v>0.88475635310361767</c:v>
                </c:pt>
                <c:pt idx="81">
                  <c:v>0.87769116928859814</c:v>
                </c:pt>
                <c:pt idx="82">
                  <c:v>0.86939539459248261</c:v>
                </c:pt>
                <c:pt idx="83">
                  <c:v>0.859875786788598</c:v>
                </c:pt>
                <c:pt idx="84">
                  <c:v>0.84949004076102486</c:v>
                </c:pt>
                <c:pt idx="85">
                  <c:v>0.83755005159741291</c:v>
                </c:pt>
                <c:pt idx="86">
                  <c:v>0.82429006005444061</c:v>
                </c:pt>
                <c:pt idx="87">
                  <c:v>0.80977220571757813</c:v>
                </c:pt>
                <c:pt idx="88">
                  <c:v>0.79350957840830483</c:v>
                </c:pt>
                <c:pt idx="89">
                  <c:v>0.77616006491961953</c:v>
                </c:pt>
                <c:pt idx="90">
                  <c:v>0.7572359117663584</c:v>
                </c:pt>
                <c:pt idx="91">
                  <c:v>0.73692266340714163</c:v>
                </c:pt>
                <c:pt idx="92">
                  <c:v>0.71558988531870493</c:v>
                </c:pt>
                <c:pt idx="93">
                  <c:v>0.69287467054252638</c:v>
                </c:pt>
                <c:pt idx="94">
                  <c:v>0.66951161666207937</c:v>
                </c:pt>
                <c:pt idx="95">
                  <c:v>0.64527283632998589</c:v>
                </c:pt>
                <c:pt idx="96">
                  <c:v>0.6203491722511888</c:v>
                </c:pt>
                <c:pt idx="97">
                  <c:v>0.59522788624524159</c:v>
                </c:pt>
                <c:pt idx="98">
                  <c:v>0.5698867420514272</c:v>
                </c:pt>
                <c:pt idx="99">
                  <c:v>0.56075278925827288</c:v>
                </c:pt>
                <c:pt idx="100">
                  <c:v>0.55649061337925965</c:v>
                </c:pt>
                <c:pt idx="101">
                  <c:v>0.5516809594886356</c:v>
                </c:pt>
                <c:pt idx="102">
                  <c:v>0.54599122723031934</c:v>
                </c:pt>
                <c:pt idx="103">
                  <c:v>0.53994781983379936</c:v>
                </c:pt>
                <c:pt idx="104">
                  <c:v>0.53314716159565856</c:v>
                </c:pt>
                <c:pt idx="105">
                  <c:v>0.52605808447212632</c:v>
                </c:pt>
                <c:pt idx="106">
                  <c:v>0.51839111741085064</c:v>
                </c:pt>
                <c:pt idx="107">
                  <c:v>0.51049430269494134</c:v>
                </c:pt>
                <c:pt idx="108">
                  <c:v>0.50212696678476398</c:v>
                </c:pt>
                <c:pt idx="109">
                  <c:v>0.49362968033944327</c:v>
                </c:pt>
                <c:pt idx="110">
                  <c:v>0.48470112860830938</c:v>
                </c:pt>
                <c:pt idx="111">
                  <c:v>0.47573767790672816</c:v>
                </c:pt>
                <c:pt idx="112">
                  <c:v>0.4664797300289224</c:v>
                </c:pt>
                <c:pt idx="113">
                  <c:v>0.4570610272970253</c:v>
                </c:pt>
                <c:pt idx="114">
                  <c:v>0.4476113901050533</c:v>
                </c:pt>
                <c:pt idx="115">
                  <c:v>0.43795405667755538</c:v>
                </c:pt>
                <c:pt idx="116">
                  <c:v>0.42831803528122214</c:v>
                </c:pt>
                <c:pt idx="117">
                  <c:v>0.41865165855605679</c:v>
                </c:pt>
                <c:pt idx="118">
                  <c:v>0.40888341885801782</c:v>
                </c:pt>
                <c:pt idx="119">
                  <c:v>0.3992247049577054</c:v>
                </c:pt>
                <c:pt idx="120">
                  <c:v>0.38959287535855852</c:v>
                </c:pt>
                <c:pt idx="121">
                  <c:v>0.37994545665747631</c:v>
                </c:pt>
                <c:pt idx="122">
                  <c:v>0.37041543530248977</c:v>
                </c:pt>
                <c:pt idx="123">
                  <c:v>0.36101880682188475</c:v>
                </c:pt>
                <c:pt idx="124">
                  <c:v>0.35167508609594988</c:v>
                </c:pt>
                <c:pt idx="125">
                  <c:v>0.34240862952061324</c:v>
                </c:pt>
                <c:pt idx="126">
                  <c:v>0.33337677004867317</c:v>
                </c:pt>
                <c:pt idx="127">
                  <c:v>0.32447350284045862</c:v>
                </c:pt>
                <c:pt idx="128">
                  <c:v>0.31569244078594255</c:v>
                </c:pt>
                <c:pt idx="129">
                  <c:v>0.30704922547347208</c:v>
                </c:pt>
                <c:pt idx="130">
                  <c:v>0.2986119209992209</c:v>
                </c:pt>
                <c:pt idx="131">
                  <c:v>0.29039270765119612</c:v>
                </c:pt>
                <c:pt idx="132">
                  <c:v>0.28233468062785627</c:v>
                </c:pt>
                <c:pt idx="133">
                  <c:v>0.27444588796134706</c:v>
                </c:pt>
                <c:pt idx="134">
                  <c:v>0.26673256026049247</c:v>
                </c:pt>
                <c:pt idx="135">
                  <c:v>0.25919925233365404</c:v>
                </c:pt>
                <c:pt idx="136">
                  <c:v>0.25190122664532116</c:v>
                </c:pt>
                <c:pt idx="137">
                  <c:v>0.24480499361215871</c:v>
                </c:pt>
                <c:pt idx="138">
                  <c:v>0.2378870773840254</c:v>
                </c:pt>
                <c:pt idx="139">
                  <c:v>0.23114736599959121</c:v>
                </c:pt>
                <c:pt idx="140">
                  <c:v>0.22458477587129921</c:v>
                </c:pt>
                <c:pt idx="141">
                  <c:v>0.21819739235279526</c:v>
                </c:pt>
                <c:pt idx="142">
                  <c:v>0.21198260345160541</c:v>
                </c:pt>
                <c:pt idx="143">
                  <c:v>0.20593722543717058</c:v>
                </c:pt>
                <c:pt idx="144">
                  <c:v>0.20006078001157029</c:v>
                </c:pt>
                <c:pt idx="145">
                  <c:v>0.19437978629079192</c:v>
                </c:pt>
                <c:pt idx="146">
                  <c:v>0.18885264559382497</c:v>
                </c:pt>
                <c:pt idx="147">
                  <c:v>0.18347524201129101</c:v>
                </c:pt>
                <c:pt idx="148">
                  <c:v>0.17824334474341319</c:v>
                </c:pt>
                <c:pt idx="149">
                  <c:v>0.17315267607424187</c:v>
                </c:pt>
                <c:pt idx="150">
                  <c:v>0.1681989696194785</c:v>
                </c:pt>
                <c:pt idx="151">
                  <c:v>0.16337801931097207</c:v>
                </c:pt>
                <c:pt idx="152">
                  <c:v>0.15960765405420679</c:v>
                </c:pt>
                <c:pt idx="153">
                  <c:v>0.15809204159239518</c:v>
                </c:pt>
                <c:pt idx="154">
                  <c:v>0.15657752989723842</c:v>
                </c:pt>
                <c:pt idx="155">
                  <c:v>0.15510142540840074</c:v>
                </c:pt>
                <c:pt idx="156">
                  <c:v>0.15363111032001792</c:v>
                </c:pt>
                <c:pt idx="157">
                  <c:v>0.15216209358622529</c:v>
                </c:pt>
                <c:pt idx="158">
                  <c:v>0.15069471605335427</c:v>
                </c:pt>
                <c:pt idx="159">
                  <c:v>0.14922918307537725</c:v>
                </c:pt>
                <c:pt idx="160">
                  <c:v>0.14776559082108984</c:v>
                </c:pt>
                <c:pt idx="161">
                  <c:v>0.14630395019024389</c:v>
                </c:pt>
                <c:pt idx="162">
                  <c:v>0.14484420835062062</c:v>
                </c:pt>
                <c:pt idx="163">
                  <c:v>0.14339517881008723</c:v>
                </c:pt>
                <c:pt idx="164">
                  <c:v>0.14197158119692857</c:v>
                </c:pt>
                <c:pt idx="165">
                  <c:v>0.14054829840927643</c:v>
                </c:pt>
                <c:pt idx="166">
                  <c:v>0.13912523657785836</c:v>
                </c:pt>
                <c:pt idx="167">
                  <c:v>0.13770230894715943</c:v>
                </c:pt>
                <c:pt idx="168">
                  <c:v>0.13627944514171594</c:v>
                </c:pt>
                <c:pt idx="169">
                  <c:v>0.1348565987419944</c:v>
                </c:pt>
                <c:pt idx="170">
                  <c:v>0.13343375330738921</c:v>
                </c:pt>
                <c:pt idx="171">
                  <c:v>0.13201092698458736</c:v>
                </c:pt>
                <c:pt idx="172">
                  <c:v>0.13058975427685135</c:v>
                </c:pt>
                <c:pt idx="173">
                  <c:v>0.12919357444931207</c:v>
                </c:pt>
                <c:pt idx="174">
                  <c:v>0.12779671554429833</c:v>
                </c:pt>
                <c:pt idx="175">
                  <c:v>0.12639938083618396</c:v>
                </c:pt>
                <c:pt idx="176">
                  <c:v>0.12500181347839573</c:v>
                </c:pt>
                <c:pt idx="177">
                  <c:v>0.12360429553416609</c:v>
                </c:pt>
                <c:pt idx="178">
                  <c:v>0.12220714643479058</c:v>
                </c:pt>
                <c:pt idx="179">
                  <c:v>0.12081072096261779</c:v>
                </c:pt>
                <c:pt idx="180">
                  <c:v>0.11941540684767413</c:v>
                </c:pt>
                <c:pt idx="181">
                  <c:v>0.11802162205952317</c:v>
                </c:pt>
                <c:pt idx="182">
                  <c:v>0.1166301389540641</c:v>
                </c:pt>
                <c:pt idx="183">
                  <c:v>0.11526107759962774</c:v>
                </c:pt>
                <c:pt idx="184">
                  <c:v>0.11389412103893325</c:v>
                </c:pt>
                <c:pt idx="185">
                  <c:v>0.11252979636736785</c:v>
                </c:pt>
                <c:pt idx="186">
                  <c:v>0.11116864494449077</c:v>
                </c:pt>
                <c:pt idx="187">
                  <c:v>0.10981121919578921</c:v>
                </c:pt>
                <c:pt idx="188">
                  <c:v>0.10845807947245864</c:v>
                </c:pt>
                <c:pt idx="189">
                  <c:v>0.10710979099881317</c:v>
                </c:pt>
                <c:pt idx="190">
                  <c:v>0.10576692093212045</c:v>
                </c:pt>
                <c:pt idx="191">
                  <c:v>0.10443003555500242</c:v>
                </c:pt>
                <c:pt idx="192">
                  <c:v>0.10309969761674383</c:v>
                </c:pt>
                <c:pt idx="193">
                  <c:v>0.10177646383569279</c:v>
                </c:pt>
                <c:pt idx="194">
                  <c:v>0.10046088257221801</c:v>
                </c:pt>
                <c:pt idx="195">
                  <c:v>9.9153632718707571E-2</c:v>
                </c:pt>
                <c:pt idx="196">
                  <c:v>9.7868307649673705E-2</c:v>
                </c:pt>
                <c:pt idx="197">
                  <c:v>9.6591577673765749E-2</c:v>
                </c:pt>
                <c:pt idx="198">
                  <c:v>9.532395637191575E-2</c:v>
                </c:pt>
                <c:pt idx="199">
                  <c:v>9.4065939890195044E-2</c:v>
                </c:pt>
                <c:pt idx="200">
                  <c:v>9.281800567093107E-2</c:v>
                </c:pt>
              </c:numCache>
            </c:numRef>
          </c:yVal>
        </c:ser>
        <c:ser>
          <c:idx val="21"/>
          <c:order val="2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T=1.16'!$W$3:$W$203</c:f>
              <c:numCache>
                <c:formatCode>0.0000</c:formatCode>
                <c:ptCount val="201"/>
                <c:pt idx="0">
                  <c:v>7.6233271223412569</c:v>
                </c:pt>
                <c:pt idx="1">
                  <c:v>7.7267470343333837</c:v>
                </c:pt>
                <c:pt idx="2">
                  <c:v>7.9440386255762565</c:v>
                </c:pt>
                <c:pt idx="3">
                  <c:v>10.427284384003014</c:v>
                </c:pt>
                <c:pt idx="4">
                  <c:v>17.288910988327764</c:v>
                </c:pt>
                <c:pt idx="5">
                  <c:v>18.467666917941429</c:v>
                </c:pt>
                <c:pt idx="6">
                  <c:v>14.300338530855329</c:v>
                </c:pt>
                <c:pt idx="7">
                  <c:v>19.875351700556191</c:v>
                </c:pt>
                <c:pt idx="8">
                  <c:v>20.34826871758413</c:v>
                </c:pt>
                <c:pt idx="9">
                  <c:v>24.075382637798477</c:v>
                </c:pt>
                <c:pt idx="10">
                  <c:v>23.966630230514085</c:v>
                </c:pt>
                <c:pt idx="11">
                  <c:v>24.006571775352093</c:v>
                </c:pt>
                <c:pt idx="12">
                  <c:v>18.622859805118132</c:v>
                </c:pt>
                <c:pt idx="13">
                  <c:v>16.568326527212989</c:v>
                </c:pt>
                <c:pt idx="14">
                  <c:v>20.470480335837529</c:v>
                </c:pt>
                <c:pt idx="15">
                  <c:v>25.62651741879483</c:v>
                </c:pt>
                <c:pt idx="16">
                  <c:v>19.099112018891226</c:v>
                </c:pt>
                <c:pt idx="17">
                  <c:v>15.994472229413654</c:v>
                </c:pt>
                <c:pt idx="18">
                  <c:v>14.671986027226712</c:v>
                </c:pt>
                <c:pt idx="19">
                  <c:v>12.196765754914958</c:v>
                </c:pt>
                <c:pt idx="20">
                  <c:v>14.000836338404973</c:v>
                </c:pt>
                <c:pt idx="21">
                  <c:v>15.174614102571637</c:v>
                </c:pt>
                <c:pt idx="22">
                  <c:v>15.745547271498754</c:v>
                </c:pt>
                <c:pt idx="23">
                  <c:v>13.386916209374654</c:v>
                </c:pt>
                <c:pt idx="24">
                  <c:v>14.100851204267036</c:v>
                </c:pt>
                <c:pt idx="25">
                  <c:v>14.901607688579016</c:v>
                </c:pt>
                <c:pt idx="26">
                  <c:v>15.005430829688178</c:v>
                </c:pt>
                <c:pt idx="27">
                  <c:v>17.045809572343966</c:v>
                </c:pt>
                <c:pt idx="28">
                  <c:v>18.396021411274624</c:v>
                </c:pt>
                <c:pt idx="29">
                  <c:v>16.570221231635941</c:v>
                </c:pt>
                <c:pt idx="30">
                  <c:v>13.002445097368906</c:v>
                </c:pt>
                <c:pt idx="31">
                  <c:v>10.472655772633194</c:v>
                </c:pt>
                <c:pt idx="32">
                  <c:v>9.7931342475618877</c:v>
                </c:pt>
                <c:pt idx="33">
                  <c:v>8.8809612471288251</c:v>
                </c:pt>
                <c:pt idx="34">
                  <c:v>7.7640399836963958</c:v>
                </c:pt>
                <c:pt idx="35">
                  <c:v>7.0385544392645008</c:v>
                </c:pt>
                <c:pt idx="36">
                  <c:v>6.1338541719245407</c:v>
                </c:pt>
                <c:pt idx="37">
                  <c:v>5.4557259563316443</c:v>
                </c:pt>
                <c:pt idx="38">
                  <c:v>4.952386715602918</c:v>
                </c:pt>
                <c:pt idx="39">
                  <c:v>4.4960367860687169</c:v>
                </c:pt>
                <c:pt idx="40">
                  <c:v>4.0776565162210661</c:v>
                </c:pt>
                <c:pt idx="41">
                  <c:v>3.7806674937965918</c:v>
                </c:pt>
                <c:pt idx="42">
                  <c:v>3.7447653716390819</c:v>
                </c:pt>
                <c:pt idx="43">
                  <c:v>3.6252208892848237</c:v>
                </c:pt>
                <c:pt idx="44">
                  <c:v>3.4475673787563266</c:v>
                </c:pt>
                <c:pt idx="45">
                  <c:v>3.2330811850241106</c:v>
                </c:pt>
                <c:pt idx="46">
                  <c:v>3.0164540534677577</c:v>
                </c:pt>
                <c:pt idx="47">
                  <c:v>2.8119142178259602</c:v>
                </c:pt>
                <c:pt idx="48">
                  <c:v>2.534172329606486</c:v>
                </c:pt>
                <c:pt idx="49">
                  <c:v>2.4583482703977397</c:v>
                </c:pt>
                <c:pt idx="50">
                  <c:v>2.4530112423672659</c:v>
                </c:pt>
                <c:pt idx="51">
                  <c:v>2.3844159105622178</c:v>
                </c:pt>
                <c:pt idx="52">
                  <c:v>2.5311441788870552</c:v>
                </c:pt>
                <c:pt idx="53">
                  <c:v>2.5743951921457868</c:v>
                </c:pt>
                <c:pt idx="54">
                  <c:v>2.4664138587286106</c:v>
                </c:pt>
                <c:pt idx="55">
                  <c:v>2.3292718549022942</c:v>
                </c:pt>
                <c:pt idx="56">
                  <c:v>2.1658445243328397</c:v>
                </c:pt>
                <c:pt idx="57">
                  <c:v>2.0174662497514295</c:v>
                </c:pt>
                <c:pt idx="58">
                  <c:v>2</c:v>
                </c:pt>
                <c:pt idx="59">
                  <c:v>1.9502078195952044</c:v>
                </c:pt>
                <c:pt idx="60">
                  <c:v>1.8723747438040508</c:v>
                </c:pt>
                <c:pt idx="61">
                  <c:v>1.7728694480559244</c:v>
                </c:pt>
                <c:pt idx="62">
                  <c:v>1.7381750282278781</c:v>
                </c:pt>
                <c:pt idx="63">
                  <c:v>1.7533951285025515</c:v>
                </c:pt>
                <c:pt idx="64">
                  <c:v>1.7490496154501636</c:v>
                </c:pt>
                <c:pt idx="65">
                  <c:v>1.7307694603396038</c:v>
                </c:pt>
                <c:pt idx="66">
                  <c:v>1.7018223196943356</c:v>
                </c:pt>
                <c:pt idx="67">
                  <c:v>1.6680830581717891</c:v>
                </c:pt>
                <c:pt idx="68">
                  <c:v>1.6364016576950198</c:v>
                </c:pt>
                <c:pt idx="69">
                  <c:v>1.6077534106658431</c:v>
                </c:pt>
                <c:pt idx="70">
                  <c:v>1.584840550435062</c:v>
                </c:pt>
                <c:pt idx="71">
                  <c:v>1.5691597061684142</c:v>
                </c:pt>
                <c:pt idx="72">
                  <c:v>1.5610985232002323</c:v>
                </c:pt>
                <c:pt idx="73">
                  <c:v>1.5601043256504048</c:v>
                </c:pt>
                <c:pt idx="74">
                  <c:v>1.5871889571508175</c:v>
                </c:pt>
                <c:pt idx="75">
                  <c:v>1.6153120983603779</c:v>
                </c:pt>
                <c:pt idx="76">
                  <c:v>1.6434195614192073</c:v>
                </c:pt>
                <c:pt idx="77">
                  <c:v>1.6693010095750811</c:v>
                </c:pt>
                <c:pt idx="78">
                  <c:v>1.6911700668002716</c:v>
                </c:pt>
                <c:pt idx="79">
                  <c:v>1.7066676550134687</c:v>
                </c:pt>
                <c:pt idx="80">
                  <c:v>1.7154759799994337</c:v>
                </c:pt>
                <c:pt idx="81">
                  <c:v>1.7160879492266856</c:v>
                </c:pt>
                <c:pt idx="82">
                  <c:v>1.7078150665721676</c:v>
                </c:pt>
                <c:pt idx="83">
                  <c:v>1.6910888092529341</c:v>
                </c:pt>
                <c:pt idx="84">
                  <c:v>1.6898856745304804</c:v>
                </c:pt>
                <c:pt idx="85">
                  <c:v>1.7070772727545998</c:v>
                </c:pt>
                <c:pt idx="86">
                  <c:v>1.7117224629016279</c:v>
                </c:pt>
                <c:pt idx="87">
                  <c:v>1.7963110142581515</c:v>
                </c:pt>
                <c:pt idx="88">
                  <c:v>1.8871391597669329</c:v>
                </c:pt>
                <c:pt idx="89">
                  <c:v>1.9757808881990715</c:v>
                </c:pt>
                <c:pt idx="90">
                  <c:v>2.0521522960620953</c:v>
                </c:pt>
                <c:pt idx="91">
                  <c:v>2.113770736172778</c:v>
                </c:pt>
                <c:pt idx="92">
                  <c:v>2.1602408710634982</c:v>
                </c:pt>
                <c:pt idx="93">
                  <c:v>2.1910168032442527</c:v>
                </c:pt>
                <c:pt idx="94">
                  <c:v>2.2061040996447572</c:v>
                </c:pt>
                <c:pt idx="95">
                  <c:v>2.2064301704009281</c:v>
                </c:pt>
                <c:pt idx="96">
                  <c:v>2.1933758124733482</c:v>
                </c:pt>
                <c:pt idx="97">
                  <c:v>2.2154415092759776</c:v>
                </c:pt>
                <c:pt idx="98">
                  <c:v>2.2183680565552932</c:v>
                </c:pt>
                <c:pt idx="99">
                  <c:v>2.2042500653133952</c:v>
                </c:pt>
                <c:pt idx="100">
                  <c:v>2.1756762752039625</c:v>
                </c:pt>
                <c:pt idx="101">
                  <c:v>2.1352493543466267</c:v>
                </c:pt>
                <c:pt idx="102">
                  <c:v>2.0869362497648316</c:v>
                </c:pt>
                <c:pt idx="103">
                  <c:v>2.0329706820251467</c:v>
                </c:pt>
                <c:pt idx="104">
                  <c:v>1.9753833359116961</c:v>
                </c:pt>
                <c:pt idx="105">
                  <c:v>1.9143241896608987</c:v>
                </c:pt>
                <c:pt idx="106">
                  <c:v>1.8502764778830147</c:v>
                </c:pt>
                <c:pt idx="107">
                  <c:v>1.7846009668013165</c:v>
                </c:pt>
                <c:pt idx="108">
                  <c:v>1.7187688572899762</c:v>
                </c:pt>
                <c:pt idx="109">
                  <c:v>1.6544304578228384</c:v>
                </c:pt>
                <c:pt idx="110">
                  <c:v>1.6233108663333786</c:v>
                </c:pt>
                <c:pt idx="111">
                  <c:v>1.6012290967480678</c:v>
                </c:pt>
                <c:pt idx="112">
                  <c:v>1.5794745026740558</c:v>
                </c:pt>
                <c:pt idx="113">
                  <c:v>1.5584000752891736</c:v>
                </c:pt>
                <c:pt idx="114">
                  <c:v>1.5388174516606321</c:v>
                </c:pt>
                <c:pt idx="115">
                  <c:v>1.5212007071799953</c:v>
                </c:pt>
                <c:pt idx="116">
                  <c:v>1.5054256228966758</c:v>
                </c:pt>
                <c:pt idx="117">
                  <c:v>1.4918667372137338</c:v>
                </c:pt>
                <c:pt idx="118">
                  <c:v>1.4801971139241248</c:v>
                </c:pt>
                <c:pt idx="119">
                  <c:v>1.4704097344227181</c:v>
                </c:pt>
                <c:pt idx="120">
                  <c:v>1.4629481635390071</c:v>
                </c:pt>
                <c:pt idx="121">
                  <c:v>1.4570651210567489</c:v>
                </c:pt>
                <c:pt idx="122">
                  <c:v>1.452680463191705</c:v>
                </c:pt>
                <c:pt idx="123">
                  <c:v>1.4499001956996616</c:v>
                </c:pt>
                <c:pt idx="124">
                  <c:v>1.4480592827685315</c:v>
                </c:pt>
                <c:pt idx="125">
                  <c:v>1.4468923951766197</c:v>
                </c:pt>
                <c:pt idx="126">
                  <c:v>1.4461405603474533</c:v>
                </c:pt>
                <c:pt idx="127">
                  <c:v>1.4455674068247284</c:v>
                </c:pt>
                <c:pt idx="128">
                  <c:v>1.4451832074522646</c:v>
                </c:pt>
                <c:pt idx="129">
                  <c:v>1.4446981597358413</c:v>
                </c:pt>
                <c:pt idx="130">
                  <c:v>1.4440832327034858</c:v>
                </c:pt>
                <c:pt idx="131">
                  <c:v>1.4428565665597075</c:v>
                </c:pt>
                <c:pt idx="132">
                  <c:v>1.4409923410770398</c:v>
                </c:pt>
                <c:pt idx="133">
                  <c:v>1.4377087107231694</c:v>
                </c:pt>
                <c:pt idx="134">
                  <c:v>1.4330393979003775</c:v>
                </c:pt>
                <c:pt idx="135">
                  <c:v>1.4269682938755457</c:v>
                </c:pt>
                <c:pt idx="136">
                  <c:v>1.4233817167531857</c:v>
                </c:pt>
                <c:pt idx="137">
                  <c:v>1.4235790491885638</c:v>
                </c:pt>
                <c:pt idx="138">
                  <c:v>1.4226293130515522</c:v>
                </c:pt>
                <c:pt idx="139">
                  <c:v>1.4197292178304264</c:v>
                </c:pt>
                <c:pt idx="140">
                  <c:v>1.4147321365911181</c:v>
                </c:pt>
                <c:pt idx="141">
                  <c:v>1.4076408732915484</c:v>
                </c:pt>
                <c:pt idx="142">
                  <c:v>1.399840365493384</c:v>
                </c:pt>
                <c:pt idx="143">
                  <c:v>1.3962958022688781</c:v>
                </c:pt>
                <c:pt idx="144">
                  <c:v>1.3934265463058739</c:v>
                </c:pt>
                <c:pt idx="145">
                  <c:v>1.3888723694341361</c:v>
                </c:pt>
                <c:pt idx="146">
                  <c:v>1.3841789506407429</c:v>
                </c:pt>
                <c:pt idx="147">
                  <c:v>1.3813545018222066</c:v>
                </c:pt>
                <c:pt idx="148">
                  <c:v>1.3772725863560309</c:v>
                </c:pt>
                <c:pt idx="149">
                  <c:v>1.3729568203531235</c:v>
                </c:pt>
                <c:pt idx="150">
                  <c:v>1.3682327808471724</c:v>
                </c:pt>
                <c:pt idx="151">
                  <c:v>1.3621578254432147</c:v>
                </c:pt>
                <c:pt idx="152">
                  <c:v>1.3544610172153575</c:v>
                </c:pt>
                <c:pt idx="153">
                  <c:v>1.3453558710989821</c:v>
                </c:pt>
                <c:pt idx="154">
                  <c:v>1.3344857366306981</c:v>
                </c:pt>
                <c:pt idx="155">
                  <c:v>1.3220593614143901</c:v>
                </c:pt>
                <c:pt idx="156">
                  <c:v>1.308244190511614</c:v>
                </c:pt>
                <c:pt idx="157">
                  <c:v>1.2927982186966158</c:v>
                </c:pt>
                <c:pt idx="158">
                  <c:v>1.276335031952456</c:v>
                </c:pt>
                <c:pt idx="159">
                  <c:v>1.2584668462152733</c:v>
                </c:pt>
                <c:pt idx="160">
                  <c:v>1.2396047166877058</c:v>
                </c:pt>
                <c:pt idx="161">
                  <c:v>1.2199935317524813</c:v>
                </c:pt>
                <c:pt idx="162">
                  <c:v>1.2001810002699158</c:v>
                </c:pt>
                <c:pt idx="163">
                  <c:v>1.1807137697262313</c:v>
                </c:pt>
                <c:pt idx="164">
                  <c:v>1.1610188314982763</c:v>
                </c:pt>
                <c:pt idx="165">
                  <c:v>1.1407805123591759</c:v>
                </c:pt>
                <c:pt idx="166">
                  <c:v>1.1199429140192361</c:v>
                </c:pt>
                <c:pt idx="167">
                  <c:v>1.0986544648137726</c:v>
                </c:pt>
                <c:pt idx="168">
                  <c:v>1.0768683927583036</c:v>
                </c:pt>
                <c:pt idx="169">
                  <c:v>1.0544608590101394</c:v>
                </c:pt>
                <c:pt idx="170">
                  <c:v>1.0318440036372458</c:v>
                </c:pt>
                <c:pt idx="171">
                  <c:v>1.0086216343894052</c:v>
                </c:pt>
                <c:pt idx="172">
                  <c:v>0.98530657990804305</c:v>
                </c:pt>
                <c:pt idx="173">
                  <c:v>0.96151701057148664</c:v>
                </c:pt>
                <c:pt idx="174">
                  <c:v>0.93766955787285877</c:v>
                </c:pt>
                <c:pt idx="175">
                  <c:v>0.91362162998301599</c:v>
                </c:pt>
                <c:pt idx="176">
                  <c:v>0.88934405278845663</c:v>
                </c:pt>
                <c:pt idx="177">
                  <c:v>0.86527783718683948</c:v>
                </c:pt>
                <c:pt idx="178">
                  <c:v>0.84110722908352864</c:v>
                </c:pt>
                <c:pt idx="179">
                  <c:v>0.81690473870421842</c:v>
                </c:pt>
                <c:pt idx="180">
                  <c:v>0.79300118621093951</c:v>
                </c:pt>
                <c:pt idx="181">
                  <c:v>0.7841761277241085</c:v>
                </c:pt>
                <c:pt idx="182">
                  <c:v>0.77591001297531836</c:v>
                </c:pt>
                <c:pt idx="183">
                  <c:v>0.76727559993995076</c:v>
                </c:pt>
                <c:pt idx="184">
                  <c:v>0.75827640799648721</c:v>
                </c:pt>
                <c:pt idx="185">
                  <c:v>0.74894877960293893</c:v>
                </c:pt>
                <c:pt idx="186">
                  <c:v>0.73949079961934694</c:v>
                </c:pt>
                <c:pt idx="187">
                  <c:v>0.72985814383055725</c:v>
                </c:pt>
                <c:pt idx="188">
                  <c:v>0.71998472429145743</c:v>
                </c:pt>
                <c:pt idx="189">
                  <c:v>0.70990129822745063</c:v>
                </c:pt>
                <c:pt idx="190">
                  <c:v>0.69963714733567184</c:v>
                </c:pt>
                <c:pt idx="191">
                  <c:v>0.68937624014775656</c:v>
                </c:pt>
                <c:pt idx="192">
                  <c:v>0.67903567612041682</c:v>
                </c:pt>
                <c:pt idx="193">
                  <c:v>0.66858235266249799</c:v>
                </c:pt>
                <c:pt idx="194">
                  <c:v>0.65804013339946288</c:v>
                </c:pt>
                <c:pt idx="195">
                  <c:v>0.64743150437449382</c:v>
                </c:pt>
                <c:pt idx="196">
                  <c:v>0.63685762893868336</c:v>
                </c:pt>
                <c:pt idx="197">
                  <c:v>0.62634159259991551</c:v>
                </c:pt>
                <c:pt idx="198">
                  <c:v>0.61580911411474448</c:v>
                </c:pt>
                <c:pt idx="199">
                  <c:v>0.6052778604796526</c:v>
                </c:pt>
                <c:pt idx="200">
                  <c:v>0.5947643008066521</c:v>
                </c:pt>
              </c:numCache>
            </c:numRef>
          </c:yVal>
        </c:ser>
        <c:ser>
          <c:idx val="22"/>
          <c:order val="2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T=1.16'!$X$3:$X$203</c:f>
              <c:numCache>
                <c:formatCode>0.0000</c:formatCode>
                <c:ptCount val="201"/>
                <c:pt idx="0">
                  <c:v>3.8142805113532927</c:v>
                </c:pt>
                <c:pt idx="1">
                  <c:v>3.9973451632147312</c:v>
                </c:pt>
                <c:pt idx="2">
                  <c:v>4.8363028006640834</c:v>
                </c:pt>
                <c:pt idx="3">
                  <c:v>6.4339191334084784</c:v>
                </c:pt>
                <c:pt idx="4">
                  <c:v>10.763524715588346</c:v>
                </c:pt>
                <c:pt idx="5">
                  <c:v>12.086778798393857</c:v>
                </c:pt>
                <c:pt idx="6">
                  <c:v>15.686070627014562</c:v>
                </c:pt>
                <c:pt idx="7">
                  <c:v>15.367033524859806</c:v>
                </c:pt>
                <c:pt idx="8">
                  <c:v>10.374923828513769</c:v>
                </c:pt>
                <c:pt idx="9">
                  <c:v>11.36816156084879</c:v>
                </c:pt>
                <c:pt idx="10">
                  <c:v>12.063827525619622</c:v>
                </c:pt>
                <c:pt idx="11">
                  <c:v>12.818634130115226</c:v>
                </c:pt>
                <c:pt idx="12">
                  <c:v>9.7403304234743828</c:v>
                </c:pt>
                <c:pt idx="13">
                  <c:v>8.6222424273888016</c:v>
                </c:pt>
                <c:pt idx="14">
                  <c:v>7.098806310582801</c:v>
                </c:pt>
                <c:pt idx="15">
                  <c:v>6.2300559789888981</c:v>
                </c:pt>
                <c:pt idx="16">
                  <c:v>5.7047728676687015</c:v>
                </c:pt>
                <c:pt idx="17">
                  <c:v>6.2524210790040211</c:v>
                </c:pt>
                <c:pt idx="18">
                  <c:v>7.5501289800276794</c:v>
                </c:pt>
                <c:pt idx="19">
                  <c:v>7.5556856414692</c:v>
                </c:pt>
                <c:pt idx="20">
                  <c:v>6.9978691276259619</c:v>
                </c:pt>
                <c:pt idx="21">
                  <c:v>6.5940339558868315</c:v>
                </c:pt>
                <c:pt idx="22">
                  <c:v>6.0408735277904855</c:v>
                </c:pt>
                <c:pt idx="23">
                  <c:v>5.6573439375269299</c:v>
                </c:pt>
                <c:pt idx="24">
                  <c:v>5.0651775210324708</c:v>
                </c:pt>
                <c:pt idx="25">
                  <c:v>4.6494041999311024</c:v>
                </c:pt>
                <c:pt idx="26">
                  <c:v>4.0731791858470032</c:v>
                </c:pt>
                <c:pt idx="27">
                  <c:v>3.4659690262065888</c:v>
                </c:pt>
                <c:pt idx="28">
                  <c:v>3.1544068671999352</c:v>
                </c:pt>
                <c:pt idx="29">
                  <c:v>3.3135534816570917</c:v>
                </c:pt>
                <c:pt idx="30">
                  <c:v>3.4017334685887572</c:v>
                </c:pt>
                <c:pt idx="31">
                  <c:v>3.1926914347456568</c:v>
                </c:pt>
                <c:pt idx="32">
                  <c:v>2.8529487012569508</c:v>
                </c:pt>
                <c:pt idx="33">
                  <c:v>2.5718905818259441</c:v>
                </c:pt>
                <c:pt idx="34">
                  <c:v>2.2893066716028692</c:v>
                </c:pt>
                <c:pt idx="35">
                  <c:v>2.0010461978931593</c:v>
                </c:pt>
                <c:pt idx="36">
                  <c:v>2.1269576608555019</c:v>
                </c:pt>
                <c:pt idx="37">
                  <c:v>2.1917474615708366</c:v>
                </c:pt>
                <c:pt idx="38">
                  <c:v>2.1440250777178642</c:v>
                </c:pt>
                <c:pt idx="39">
                  <c:v>1.9941204573229898</c:v>
                </c:pt>
                <c:pt idx="40">
                  <c:v>1.8344592767600523</c:v>
                </c:pt>
                <c:pt idx="41">
                  <c:v>1.6390777000266481</c:v>
                </c:pt>
                <c:pt idx="42">
                  <c:v>1.7260378926603699</c:v>
                </c:pt>
                <c:pt idx="43">
                  <c:v>1.9355948416020399</c:v>
                </c:pt>
                <c:pt idx="44">
                  <c:v>2.0742096503968965</c:v>
                </c:pt>
                <c:pt idx="45">
                  <c:v>2.1216475455924035</c:v>
                </c:pt>
                <c:pt idx="46">
                  <c:v>2.1283577743680042</c:v>
                </c:pt>
                <c:pt idx="47">
                  <c:v>2.1026358227296873</c:v>
                </c:pt>
                <c:pt idx="48">
                  <c:v>2.0657156323016408</c:v>
                </c:pt>
                <c:pt idx="49">
                  <c:v>2.1901816817748831</c:v>
                </c:pt>
                <c:pt idx="50">
                  <c:v>2.3352326461804878</c:v>
                </c:pt>
                <c:pt idx="51">
                  <c:v>2.343116341337006</c:v>
                </c:pt>
                <c:pt idx="52">
                  <c:v>2.3565520211420377</c:v>
                </c:pt>
                <c:pt idx="53">
                  <c:v>2.4113244205697537</c:v>
                </c:pt>
                <c:pt idx="54">
                  <c:v>2.35979372384549</c:v>
                </c:pt>
                <c:pt idx="55">
                  <c:v>2.2131190366118632</c:v>
                </c:pt>
                <c:pt idx="56">
                  <c:v>2.0059929848508329</c:v>
                </c:pt>
                <c:pt idx="57">
                  <c:v>1.9633174893581116</c:v>
                </c:pt>
                <c:pt idx="58">
                  <c:v>2</c:v>
                </c:pt>
                <c:pt idx="59">
                  <c:v>1.9921329254433213</c:v>
                </c:pt>
                <c:pt idx="60">
                  <c:v>1.9414456002671154</c:v>
                </c:pt>
                <c:pt idx="61">
                  <c:v>1.8539063409453098</c:v>
                </c:pt>
                <c:pt idx="62">
                  <c:v>1.7717344738178398</c:v>
                </c:pt>
                <c:pt idx="63">
                  <c:v>1.7428521298845141</c:v>
                </c:pt>
                <c:pt idx="64">
                  <c:v>1.6988320357577542</c:v>
                </c:pt>
                <c:pt idx="65">
                  <c:v>1.6443493308568751</c:v>
                </c:pt>
                <c:pt idx="66">
                  <c:v>1.5881700001466985</c:v>
                </c:pt>
                <c:pt idx="67">
                  <c:v>1.5335575865067224</c:v>
                </c:pt>
                <c:pt idx="68">
                  <c:v>1.4786672222336006</c:v>
                </c:pt>
                <c:pt idx="69">
                  <c:v>1.476118157700965</c:v>
                </c:pt>
                <c:pt idx="70">
                  <c:v>1.5535500995965461</c:v>
                </c:pt>
                <c:pt idx="71">
                  <c:v>1.6118349698517347</c:v>
                </c:pt>
                <c:pt idx="72">
                  <c:v>1.6423537451735435</c:v>
                </c:pt>
                <c:pt idx="73">
                  <c:v>1.6442815164681202</c:v>
                </c:pt>
                <c:pt idx="74">
                  <c:v>1.6204037398092621</c:v>
                </c:pt>
                <c:pt idx="75">
                  <c:v>1.5740261477681239</c:v>
                </c:pt>
                <c:pt idx="76">
                  <c:v>1.5141395019108761</c:v>
                </c:pt>
                <c:pt idx="77">
                  <c:v>1.4487915968283638</c:v>
                </c:pt>
                <c:pt idx="78">
                  <c:v>1.3852712361607808</c:v>
                </c:pt>
                <c:pt idx="79">
                  <c:v>1.3274098021690086</c:v>
                </c:pt>
                <c:pt idx="80">
                  <c:v>1.2767775889082673</c:v>
                </c:pt>
                <c:pt idx="81">
                  <c:v>1.2283344485609711</c:v>
                </c:pt>
                <c:pt idx="82">
                  <c:v>1.1982103549158893</c:v>
                </c:pt>
                <c:pt idx="83">
                  <c:v>1.1818850263120901</c:v>
                </c:pt>
                <c:pt idx="84">
                  <c:v>1.1510728042012952</c:v>
                </c:pt>
                <c:pt idx="85">
                  <c:v>1.1077978174578098</c:v>
                </c:pt>
                <c:pt idx="86">
                  <c:v>1.0568172485183069</c:v>
                </c:pt>
                <c:pt idx="87">
                  <c:v>1.0041581589775401</c:v>
                </c:pt>
                <c:pt idx="88">
                  <c:v>0.94950870968449363</c:v>
                </c:pt>
                <c:pt idx="89">
                  <c:v>0.89471394549027949</c:v>
                </c:pt>
                <c:pt idx="90">
                  <c:v>0.84282735498767292</c:v>
                </c:pt>
                <c:pt idx="91">
                  <c:v>0.79606780046737813</c:v>
                </c:pt>
                <c:pt idx="92">
                  <c:v>0.7559273574919696</c:v>
                </c:pt>
                <c:pt idx="93">
                  <c:v>0.72225999921732242</c:v>
                </c:pt>
                <c:pt idx="94">
                  <c:v>0.69443170466507165</c:v>
                </c:pt>
                <c:pt idx="95">
                  <c:v>0.67144335325125293</c:v>
                </c:pt>
                <c:pt idx="96">
                  <c:v>0.65388055750433116</c:v>
                </c:pt>
                <c:pt idx="97">
                  <c:v>0.64253483172802262</c:v>
                </c:pt>
                <c:pt idx="98">
                  <c:v>0.63364658521865069</c:v>
                </c:pt>
                <c:pt idx="99">
                  <c:v>0.62592812230157913</c:v>
                </c:pt>
                <c:pt idx="100">
                  <c:v>0.61876709114849138</c:v>
                </c:pt>
                <c:pt idx="101">
                  <c:v>0.61214613827678455</c:v>
                </c:pt>
                <c:pt idx="102">
                  <c:v>0.60573223151599664</c:v>
                </c:pt>
                <c:pt idx="103">
                  <c:v>0.59930038265194618</c:v>
                </c:pt>
                <c:pt idx="104">
                  <c:v>0.59241888357619454</c:v>
                </c:pt>
                <c:pt idx="105">
                  <c:v>0.58442220788116006</c:v>
                </c:pt>
                <c:pt idx="106">
                  <c:v>0.57471148976877162</c:v>
                </c:pt>
                <c:pt idx="107">
                  <c:v>0.58723968736968934</c:v>
                </c:pt>
                <c:pt idx="108">
                  <c:v>0.60364522615826344</c:v>
                </c:pt>
                <c:pt idx="109">
                  <c:v>0.61644186522293309</c:v>
                </c:pt>
                <c:pt idx="110">
                  <c:v>0.62505833926207865</c:v>
                </c:pt>
                <c:pt idx="111">
                  <c:v>0.62908519644559624</c:v>
                </c:pt>
                <c:pt idx="112">
                  <c:v>0.62809523297570014</c:v>
                </c:pt>
                <c:pt idx="113">
                  <c:v>0.6296171291482856</c:v>
                </c:pt>
                <c:pt idx="114">
                  <c:v>0.63011125166588033</c:v>
                </c:pt>
                <c:pt idx="115">
                  <c:v>0.62542287275100261</c:v>
                </c:pt>
                <c:pt idx="116">
                  <c:v>0.61561729934654064</c:v>
                </c:pt>
                <c:pt idx="117">
                  <c:v>0.60667291989471761</c:v>
                </c:pt>
                <c:pt idx="118">
                  <c:v>0.6066841053758788</c:v>
                </c:pt>
                <c:pt idx="119">
                  <c:v>0.6059294932730992</c:v>
                </c:pt>
                <c:pt idx="120">
                  <c:v>0.60410061326954811</c:v>
                </c:pt>
                <c:pt idx="121">
                  <c:v>0.60166264841052164</c:v>
                </c:pt>
                <c:pt idx="122">
                  <c:v>0.59840623923589209</c:v>
                </c:pt>
                <c:pt idx="123">
                  <c:v>0.59469940756399609</c:v>
                </c:pt>
                <c:pt idx="124">
                  <c:v>0.59049238964833373</c:v>
                </c:pt>
                <c:pt idx="125">
                  <c:v>0.58584253581862789</c:v>
                </c:pt>
                <c:pt idx="126">
                  <c:v>0.58115223041901032</c:v>
                </c:pt>
                <c:pt idx="127">
                  <c:v>0.57621566318963635</c:v>
                </c:pt>
                <c:pt idx="128">
                  <c:v>0.57113826538651269</c:v>
                </c:pt>
                <c:pt idx="129">
                  <c:v>0.56619634802764063</c:v>
                </c:pt>
                <c:pt idx="130">
                  <c:v>0.56136103754089939</c:v>
                </c:pt>
                <c:pt idx="131">
                  <c:v>0.55658877992215072</c:v>
                </c:pt>
                <c:pt idx="132">
                  <c:v>0.55918873928845969</c:v>
                </c:pt>
                <c:pt idx="133">
                  <c:v>0.56367285426334635</c:v>
                </c:pt>
                <c:pt idx="134">
                  <c:v>0.57085930255590756</c:v>
                </c:pt>
                <c:pt idx="135">
                  <c:v>0.57747835291132243</c:v>
                </c:pt>
                <c:pt idx="136">
                  <c:v>0.58347110190702278</c:v>
                </c:pt>
                <c:pt idx="137">
                  <c:v>0.58886522868679725</c:v>
                </c:pt>
                <c:pt idx="138">
                  <c:v>0.59367445737927871</c:v>
                </c:pt>
                <c:pt idx="139">
                  <c:v>0.59825196584191809</c:v>
                </c:pt>
                <c:pt idx="140">
                  <c:v>0.60224085170982722</c:v>
                </c:pt>
                <c:pt idx="141">
                  <c:v>0.60562093089903568</c:v>
                </c:pt>
                <c:pt idx="142">
                  <c:v>0.60872475171038765</c:v>
                </c:pt>
                <c:pt idx="143">
                  <c:v>0.61134561473504145</c:v>
                </c:pt>
                <c:pt idx="144">
                  <c:v>0.61610462622373741</c:v>
                </c:pt>
                <c:pt idx="145">
                  <c:v>0.62049465322126063</c:v>
                </c:pt>
                <c:pt idx="146">
                  <c:v>0.62429228525230851</c:v>
                </c:pt>
                <c:pt idx="147">
                  <c:v>0.62757796228051199</c:v>
                </c:pt>
                <c:pt idx="148">
                  <c:v>0.63048600955183776</c:v>
                </c:pt>
                <c:pt idx="149">
                  <c:v>0.63844098727375065</c:v>
                </c:pt>
                <c:pt idx="150">
                  <c:v>0.6524941264197478</c:v>
                </c:pt>
                <c:pt idx="151">
                  <c:v>0.66542060769150257</c:v>
                </c:pt>
                <c:pt idx="152">
                  <c:v>0.67797866594474765</c:v>
                </c:pt>
                <c:pt idx="153">
                  <c:v>0.68929010130358093</c:v>
                </c:pt>
                <c:pt idx="154">
                  <c:v>0.69809160400178505</c:v>
                </c:pt>
                <c:pt idx="155">
                  <c:v>0.70382193853561403</c:v>
                </c:pt>
                <c:pt idx="156">
                  <c:v>0.7065065471093841</c:v>
                </c:pt>
                <c:pt idx="157">
                  <c:v>0.70588209971774518</c:v>
                </c:pt>
                <c:pt idx="158">
                  <c:v>0.7021978525476249</c:v>
                </c:pt>
                <c:pt idx="159">
                  <c:v>0.69584887617132785</c:v>
                </c:pt>
                <c:pt idx="160">
                  <c:v>0.68757319322029242</c:v>
                </c:pt>
                <c:pt idx="161">
                  <c:v>0.69282962397500214</c:v>
                </c:pt>
                <c:pt idx="162">
                  <c:v>0.70344429616491799</c:v>
                </c:pt>
                <c:pt idx="163">
                  <c:v>0.71155483874340275</c:v>
                </c:pt>
                <c:pt idx="164">
                  <c:v>0.71711568572314532</c:v>
                </c:pt>
                <c:pt idx="165">
                  <c:v>0.7200095983208985</c:v>
                </c:pt>
                <c:pt idx="166">
                  <c:v>0.72021817020481804</c:v>
                </c:pt>
                <c:pt idx="167">
                  <c:v>0.71794037674102884</c:v>
                </c:pt>
                <c:pt idx="168">
                  <c:v>0.71321887960288577</c:v>
                </c:pt>
                <c:pt idx="169">
                  <c:v>0.70607529342873965</c:v>
                </c:pt>
                <c:pt idx="170">
                  <c:v>0.69669359868963865</c:v>
                </c:pt>
                <c:pt idx="171">
                  <c:v>0.6852478814855637</c:v>
                </c:pt>
                <c:pt idx="172">
                  <c:v>0.67182707503719252</c:v>
                </c:pt>
                <c:pt idx="173">
                  <c:v>0.65687730809723932</c:v>
                </c:pt>
                <c:pt idx="174">
                  <c:v>0.64051048590843096</c:v>
                </c:pt>
                <c:pt idx="175">
                  <c:v>0.62282583811326886</c:v>
                </c:pt>
                <c:pt idx="176">
                  <c:v>0.60398494012916015</c:v>
                </c:pt>
                <c:pt idx="177">
                  <c:v>0.58398352566241407</c:v>
                </c:pt>
                <c:pt idx="178">
                  <c:v>0.56314623294876665</c:v>
                </c:pt>
                <c:pt idx="179">
                  <c:v>0.54909658425519581</c:v>
                </c:pt>
                <c:pt idx="180">
                  <c:v>0.54479921857228686</c:v>
                </c:pt>
                <c:pt idx="181">
                  <c:v>0.5396113723999677</c:v>
                </c:pt>
                <c:pt idx="182">
                  <c:v>0.53357752569433259</c:v>
                </c:pt>
                <c:pt idx="183">
                  <c:v>0.52677833171614841</c:v>
                </c:pt>
                <c:pt idx="184">
                  <c:v>0.51936669736410868</c:v>
                </c:pt>
                <c:pt idx="185">
                  <c:v>0.51144310624609768</c:v>
                </c:pt>
                <c:pt idx="186">
                  <c:v>0.50301913745285809</c:v>
                </c:pt>
                <c:pt idx="187">
                  <c:v>0.49408064296416304</c:v>
                </c:pt>
                <c:pt idx="188">
                  <c:v>0.48457247725708441</c:v>
                </c:pt>
                <c:pt idx="189">
                  <c:v>0.47452054455821946</c:v>
                </c:pt>
                <c:pt idx="190">
                  <c:v>0.4640573528952387</c:v>
                </c:pt>
                <c:pt idx="191">
                  <c:v>0.4531344598995235</c:v>
                </c:pt>
                <c:pt idx="192">
                  <c:v>0.44190562098916208</c:v>
                </c:pt>
                <c:pt idx="193">
                  <c:v>0.43038238159756925</c:v>
                </c:pt>
                <c:pt idx="194">
                  <c:v>0.41860619175239638</c:v>
                </c:pt>
                <c:pt idx="195">
                  <c:v>0.40672792052214385</c:v>
                </c:pt>
                <c:pt idx="196">
                  <c:v>0.39466808091611488</c:v>
                </c:pt>
                <c:pt idx="197">
                  <c:v>0.38260100361789956</c:v>
                </c:pt>
                <c:pt idx="198">
                  <c:v>0.37051374408098992</c:v>
                </c:pt>
                <c:pt idx="199">
                  <c:v>0.3584117633956318</c:v>
                </c:pt>
                <c:pt idx="200">
                  <c:v>0.34644145265405896</c:v>
                </c:pt>
              </c:numCache>
            </c:numRef>
          </c:yVal>
        </c:ser>
        <c:ser>
          <c:idx val="23"/>
          <c:order val="2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T=1.16'!$Y$3:$Y$203</c:f>
              <c:numCache>
                <c:formatCode>0.0000</c:formatCode>
                <c:ptCount val="201"/>
                <c:pt idx="0">
                  <c:v>0.94248369076964356</c:v>
                </c:pt>
                <c:pt idx="1">
                  <c:v>0.95048170458489545</c:v>
                </c:pt>
                <c:pt idx="2">
                  <c:v>0.99668598691459565</c:v>
                </c:pt>
                <c:pt idx="3">
                  <c:v>1.152560208625214</c:v>
                </c:pt>
                <c:pt idx="4">
                  <c:v>1.1340488877544619</c:v>
                </c:pt>
                <c:pt idx="5">
                  <c:v>1.19758652610612</c:v>
                </c:pt>
                <c:pt idx="6">
                  <c:v>1.2461260393103828</c:v>
                </c:pt>
                <c:pt idx="7">
                  <c:v>1.373937933414616</c:v>
                </c:pt>
                <c:pt idx="8">
                  <c:v>1.373607835250656</c:v>
                </c:pt>
                <c:pt idx="9">
                  <c:v>1.709893690181455</c:v>
                </c:pt>
                <c:pt idx="10">
                  <c:v>1.7141240306047758</c:v>
                </c:pt>
                <c:pt idx="11">
                  <c:v>1.7313541814178</c:v>
                </c:pt>
                <c:pt idx="12">
                  <c:v>1.8759910509902982</c:v>
                </c:pt>
                <c:pt idx="13">
                  <c:v>1.8960201776078789</c:v>
                </c:pt>
                <c:pt idx="14">
                  <c:v>2.0970905688077073</c:v>
                </c:pt>
                <c:pt idx="15">
                  <c:v>2.0556286639583181</c:v>
                </c:pt>
                <c:pt idx="16">
                  <c:v>1.957794113262088</c:v>
                </c:pt>
                <c:pt idx="17">
                  <c:v>1.9710848710111006</c:v>
                </c:pt>
                <c:pt idx="18">
                  <c:v>1.9227661118230055</c:v>
                </c:pt>
                <c:pt idx="19">
                  <c:v>1.8516002158469951</c:v>
                </c:pt>
                <c:pt idx="20">
                  <c:v>1.8024571331376251</c:v>
                </c:pt>
                <c:pt idx="21">
                  <c:v>1.7713616146200581</c:v>
                </c:pt>
                <c:pt idx="22">
                  <c:v>1.7258043875149287</c:v>
                </c:pt>
                <c:pt idx="23">
                  <c:v>1.6543564007311393</c:v>
                </c:pt>
                <c:pt idx="24">
                  <c:v>1.5836096997347433</c:v>
                </c:pt>
                <c:pt idx="25">
                  <c:v>1.545320451935726</c:v>
                </c:pt>
                <c:pt idx="26">
                  <c:v>1.5454958526084228</c:v>
                </c:pt>
                <c:pt idx="27">
                  <c:v>1.5820425055828529</c:v>
                </c:pt>
                <c:pt idx="28">
                  <c:v>1.6467121394789876</c:v>
                </c:pt>
                <c:pt idx="29">
                  <c:v>1.7198337056366726</c:v>
                </c:pt>
                <c:pt idx="30">
                  <c:v>1.7857111771085978</c:v>
                </c:pt>
                <c:pt idx="31">
                  <c:v>1.8326648635185621</c:v>
                </c:pt>
                <c:pt idx="32">
                  <c:v>1.8584394316931583</c:v>
                </c:pt>
                <c:pt idx="33">
                  <c:v>1.8693904459349724</c:v>
                </c:pt>
                <c:pt idx="34">
                  <c:v>1.8768641023454899</c:v>
                </c:pt>
                <c:pt idx="35">
                  <c:v>1.8885444963242273</c:v>
                </c:pt>
                <c:pt idx="36">
                  <c:v>1.9081316367791978</c:v>
                </c:pt>
                <c:pt idx="37">
                  <c:v>1.9362785252947059</c:v>
                </c:pt>
                <c:pt idx="38">
                  <c:v>1.9705920512166641</c:v>
                </c:pt>
                <c:pt idx="39">
                  <c:v>2.0073290996011552</c:v>
                </c:pt>
                <c:pt idx="40">
                  <c:v>2.0427285909171156</c:v>
                </c:pt>
                <c:pt idx="41">
                  <c:v>2.0738660710698338</c:v>
                </c:pt>
                <c:pt idx="42">
                  <c:v>2.0990935157980597</c:v>
                </c:pt>
                <c:pt idx="43">
                  <c:v>2.1180113432599192</c:v>
                </c:pt>
                <c:pt idx="44">
                  <c:v>2.1310617428472032</c:v>
                </c:pt>
                <c:pt idx="45">
                  <c:v>2.1390602282355715</c:v>
                </c:pt>
                <c:pt idx="46">
                  <c:v>2.1428776982582427</c:v>
                </c:pt>
                <c:pt idx="47">
                  <c:v>2.1432344657234852</c:v>
                </c:pt>
                <c:pt idx="48">
                  <c:v>2.1405905993243692</c:v>
                </c:pt>
                <c:pt idx="49">
                  <c:v>2.1352152420707586</c:v>
                </c:pt>
                <c:pt idx="50">
                  <c:v>2.1273696980224672</c:v>
                </c:pt>
                <c:pt idx="51">
                  <c:v>2.1173753605036159</c:v>
                </c:pt>
                <c:pt idx="52">
                  <c:v>2.1056966543904316</c:v>
                </c:pt>
                <c:pt idx="53">
                  <c:v>2.0932143501711198</c:v>
                </c:pt>
                <c:pt idx="54">
                  <c:v>2.0787343268367082</c:v>
                </c:pt>
                <c:pt idx="55">
                  <c:v>2.0621017346124511</c:v>
                </c:pt>
                <c:pt idx="56">
                  <c:v>2.0433202723147703</c:v>
                </c:pt>
                <c:pt idx="57">
                  <c:v>2.0225513383866911</c:v>
                </c:pt>
                <c:pt idx="58">
                  <c:v>2</c:v>
                </c:pt>
                <c:pt idx="59">
                  <c:v>1.9758326353517741</c:v>
                </c:pt>
                <c:pt idx="60">
                  <c:v>1.9502417941229833</c:v>
                </c:pt>
                <c:pt idx="61">
                  <c:v>1.9235364307426333</c:v>
                </c:pt>
                <c:pt idx="62">
                  <c:v>1.8960878908267562</c:v>
                </c:pt>
                <c:pt idx="63">
                  <c:v>1.8682062761847962</c:v>
                </c:pt>
                <c:pt idx="64">
                  <c:v>1.8406941697276888</c:v>
                </c:pt>
                <c:pt idx="65">
                  <c:v>1.814092707980522</c:v>
                </c:pt>
                <c:pt idx="66">
                  <c:v>1.7879229827890943</c:v>
                </c:pt>
                <c:pt idx="67">
                  <c:v>1.7627994395756004</c:v>
                </c:pt>
                <c:pt idx="68">
                  <c:v>1.7396735862881938</c:v>
                </c:pt>
                <c:pt idx="69">
                  <c:v>1.7177112731720328</c:v>
                </c:pt>
                <c:pt idx="70">
                  <c:v>1.6972093883962101</c:v>
                </c:pt>
                <c:pt idx="71">
                  <c:v>1.6789458946263869</c:v>
                </c:pt>
                <c:pt idx="72">
                  <c:v>1.6619371433695382</c:v>
                </c:pt>
                <c:pt idx="73">
                  <c:v>1.6461771607586193</c:v>
                </c:pt>
                <c:pt idx="74">
                  <c:v>1.6478893153598408</c:v>
                </c:pt>
                <c:pt idx="75">
                  <c:v>1.6594571924029013</c:v>
                </c:pt>
                <c:pt idx="76">
                  <c:v>1.6710392176971689</c:v>
                </c:pt>
                <c:pt idx="77">
                  <c:v>1.6827870085546981</c:v>
                </c:pt>
                <c:pt idx="78">
                  <c:v>1.6935756506232473</c:v>
                </c:pt>
                <c:pt idx="79">
                  <c:v>1.7037418014933159</c:v>
                </c:pt>
                <c:pt idx="80">
                  <c:v>1.7129830777052839</c:v>
                </c:pt>
                <c:pt idx="81">
                  <c:v>1.721023895106667</c:v>
                </c:pt>
                <c:pt idx="82">
                  <c:v>1.7281204301957866</c:v>
                </c:pt>
                <c:pt idx="83">
                  <c:v>1.7336741127845334</c:v>
                </c:pt>
                <c:pt idx="84">
                  <c:v>1.7380356204748186</c:v>
                </c:pt>
                <c:pt idx="85">
                  <c:v>1.7406384958669858</c:v>
                </c:pt>
                <c:pt idx="86">
                  <c:v>1.7419488929841778</c:v>
                </c:pt>
                <c:pt idx="87">
                  <c:v>1.7415918288661278</c:v>
                </c:pt>
                <c:pt idx="88">
                  <c:v>1.7404751325114041</c:v>
                </c:pt>
                <c:pt idx="89">
                  <c:v>1.7381520025100821</c:v>
                </c:pt>
                <c:pt idx="90">
                  <c:v>1.7345469310008161</c:v>
                </c:pt>
                <c:pt idx="91">
                  <c:v>1.7297602366919718</c:v>
                </c:pt>
                <c:pt idx="92">
                  <c:v>1.7230655421626773</c:v>
                </c:pt>
                <c:pt idx="93">
                  <c:v>1.7149530647966984</c:v>
                </c:pt>
                <c:pt idx="94">
                  <c:v>1.7048249505844923</c:v>
                </c:pt>
                <c:pt idx="95">
                  <c:v>1.6926066917617075</c:v>
                </c:pt>
                <c:pt idx="96">
                  <c:v>1.6789895266946766</c:v>
                </c:pt>
                <c:pt idx="97">
                  <c:v>1.6633812381909718</c:v>
                </c:pt>
                <c:pt idx="98">
                  <c:v>1.6460294323334035</c:v>
                </c:pt>
                <c:pt idx="99">
                  <c:v>1.6275400127255977</c:v>
                </c:pt>
                <c:pt idx="100">
                  <c:v>1.6074903624779664</c:v>
                </c:pt>
                <c:pt idx="101">
                  <c:v>1.5867478555711203</c:v>
                </c:pt>
                <c:pt idx="102">
                  <c:v>1.5650372359160987</c:v>
                </c:pt>
                <c:pt idx="103">
                  <c:v>1.543210599397276</c:v>
                </c:pt>
                <c:pt idx="104">
                  <c:v>1.5217066081097244</c:v>
                </c:pt>
                <c:pt idx="105">
                  <c:v>1.5009389274465781</c:v>
                </c:pt>
                <c:pt idx="106">
                  <c:v>1.4807326132955558</c:v>
                </c:pt>
                <c:pt idx="107">
                  <c:v>1.4607325669890761</c:v>
                </c:pt>
                <c:pt idx="108">
                  <c:v>1.4407341792388679</c:v>
                </c:pt>
                <c:pt idx="109">
                  <c:v>1.4208688547596766</c:v>
                </c:pt>
                <c:pt idx="110">
                  <c:v>1.401000839096078</c:v>
                </c:pt>
                <c:pt idx="111">
                  <c:v>1.3812147634582501</c:v>
                </c:pt>
                <c:pt idx="112">
                  <c:v>1.3616212917317059</c:v>
                </c:pt>
                <c:pt idx="113">
                  <c:v>1.3422207873117771</c:v>
                </c:pt>
                <c:pt idx="114">
                  <c:v>1.3229442870095331</c:v>
                </c:pt>
                <c:pt idx="115">
                  <c:v>1.3038028913326358</c:v>
                </c:pt>
                <c:pt idx="116">
                  <c:v>1.2848121195088373</c:v>
                </c:pt>
                <c:pt idx="117">
                  <c:v>1.2660335661503803</c:v>
                </c:pt>
                <c:pt idx="118">
                  <c:v>1.2472088202452971</c:v>
                </c:pt>
                <c:pt idx="119">
                  <c:v>1.2281452266553241</c:v>
                </c:pt>
                <c:pt idx="120">
                  <c:v>1.2090744208941786</c:v>
                </c:pt>
                <c:pt idx="121">
                  <c:v>1.1895299275715903</c:v>
                </c:pt>
                <c:pt idx="122">
                  <c:v>1.1698334485085569</c:v>
                </c:pt>
                <c:pt idx="123">
                  <c:v>1.1498390006366939</c:v>
                </c:pt>
                <c:pt idx="124">
                  <c:v>1.1295361115269102</c:v>
                </c:pt>
                <c:pt idx="125">
                  <c:v>1.1092381944588785</c:v>
                </c:pt>
                <c:pt idx="126">
                  <c:v>1.0887113088932683</c:v>
                </c:pt>
                <c:pt idx="127">
                  <c:v>1.0680556804148305</c:v>
                </c:pt>
                <c:pt idx="128">
                  <c:v>1.047478922052306</c:v>
                </c:pt>
                <c:pt idx="129">
                  <c:v>1.0267978392084571</c:v>
                </c:pt>
                <c:pt idx="130">
                  <c:v>1.0060505304788963</c:v>
                </c:pt>
                <c:pt idx="131">
                  <c:v>0.9854252176547732</c:v>
                </c:pt>
                <c:pt idx="132">
                  <c:v>0.96481962838144464</c:v>
                </c:pt>
                <c:pt idx="133">
                  <c:v>0.94425189242656726</c:v>
                </c:pt>
                <c:pt idx="134">
                  <c:v>0.92378770882385819</c:v>
                </c:pt>
                <c:pt idx="135">
                  <c:v>0.9035687130945419</c:v>
                </c:pt>
                <c:pt idx="136">
                  <c:v>0.88348793208486587</c:v>
                </c:pt>
                <c:pt idx="137">
                  <c:v>0.86361806496551685</c:v>
                </c:pt>
                <c:pt idx="138">
                  <c:v>0.84415762283334661</c:v>
                </c:pt>
                <c:pt idx="139">
                  <c:v>0.82494737688655262</c:v>
                </c:pt>
                <c:pt idx="140">
                  <c:v>0.80620783440058275</c:v>
                </c:pt>
                <c:pt idx="141">
                  <c:v>0.78774985637224448</c:v>
                </c:pt>
                <c:pt idx="142">
                  <c:v>0.76974963876002411</c:v>
                </c:pt>
                <c:pt idx="143">
                  <c:v>0.7520492440426918</c:v>
                </c:pt>
                <c:pt idx="144">
                  <c:v>0.73483547328317445</c:v>
                </c:pt>
                <c:pt idx="145">
                  <c:v>0.71798068735587606</c:v>
                </c:pt>
                <c:pt idx="146">
                  <c:v>0.70156837063908761</c:v>
                </c:pt>
                <c:pt idx="147">
                  <c:v>0.68562471532336988</c:v>
                </c:pt>
                <c:pt idx="148">
                  <c:v>0.67250719053078234</c:v>
                </c:pt>
                <c:pt idx="149">
                  <c:v>0.66013791627434992</c:v>
                </c:pt>
                <c:pt idx="150">
                  <c:v>0.6479542514863551</c:v>
                </c:pt>
                <c:pt idx="151">
                  <c:v>0.63591973522561662</c:v>
                </c:pt>
                <c:pt idx="152">
                  <c:v>0.62406409954368658</c:v>
                </c:pt>
                <c:pt idx="153">
                  <c:v>0.61236478144643547</c:v>
                </c:pt>
                <c:pt idx="154">
                  <c:v>0.60085385211173636</c:v>
                </c:pt>
                <c:pt idx="155">
                  <c:v>0.58948803995930987</c:v>
                </c:pt>
                <c:pt idx="156">
                  <c:v>0.57833386264248099</c:v>
                </c:pt>
                <c:pt idx="157">
                  <c:v>0.56729594418011975</c:v>
                </c:pt>
                <c:pt idx="158">
                  <c:v>0.55650659782473555</c:v>
                </c:pt>
                <c:pt idx="159">
                  <c:v>0.54581521816845924</c:v>
                </c:pt>
                <c:pt idx="160">
                  <c:v>0.5353690650445716</c:v>
                </c:pt>
                <c:pt idx="161">
                  <c:v>0.52505507553990372</c:v>
                </c:pt>
                <c:pt idx="162">
                  <c:v>0.51491552615982561</c:v>
                </c:pt>
                <c:pt idx="163">
                  <c:v>0.50497880472953083</c:v>
                </c:pt>
                <c:pt idx="164">
                  <c:v>0.49516095492480927</c:v>
                </c:pt>
                <c:pt idx="165">
                  <c:v>0.48557845441766873</c:v>
                </c:pt>
                <c:pt idx="166">
                  <c:v>0.47613872539863522</c:v>
                </c:pt>
                <c:pt idx="167">
                  <c:v>0.46684845504340688</c:v>
                </c:pt>
                <c:pt idx="168">
                  <c:v>0.45778129547879925</c:v>
                </c:pt>
                <c:pt idx="169">
                  <c:v>0.44884249593360348</c:v>
                </c:pt>
                <c:pt idx="170">
                  <c:v>0.44008219746426425</c:v>
                </c:pt>
                <c:pt idx="171">
                  <c:v>0.43150905423554248</c:v>
                </c:pt>
                <c:pt idx="172">
                  <c:v>0.42306738397870686</c:v>
                </c:pt>
                <c:pt idx="173">
                  <c:v>0.41481505070621683</c:v>
                </c:pt>
                <c:pt idx="174">
                  <c:v>0.40672873968716988</c:v>
                </c:pt>
                <c:pt idx="175">
                  <c:v>0.39877453462965595</c:v>
                </c:pt>
                <c:pt idx="176">
                  <c:v>0.39100376563613842</c:v>
                </c:pt>
                <c:pt idx="177">
                  <c:v>0.38339222061718131</c:v>
                </c:pt>
                <c:pt idx="178">
                  <c:v>0.37591150193465328</c:v>
                </c:pt>
                <c:pt idx="179">
                  <c:v>0.36859374937780354</c:v>
                </c:pt>
                <c:pt idx="180">
                  <c:v>0.36144136598466559</c:v>
                </c:pt>
                <c:pt idx="181">
                  <c:v>0.35441708101448105</c:v>
                </c:pt>
                <c:pt idx="182">
                  <c:v>0.34752210229255137</c:v>
                </c:pt>
                <c:pt idx="183">
                  <c:v>0.34081082361429854</c:v>
                </c:pt>
                <c:pt idx="184">
                  <c:v>0.33422384443855768</c:v>
                </c:pt>
                <c:pt idx="185">
                  <c:v>0.32776093409777918</c:v>
                </c:pt>
                <c:pt idx="186">
                  <c:v>0.32142843386025399</c:v>
                </c:pt>
                <c:pt idx="187">
                  <c:v>0.31525837280824798</c:v>
                </c:pt>
                <c:pt idx="188">
                  <c:v>0.30920746341782523</c:v>
                </c:pt>
                <c:pt idx="189">
                  <c:v>0.30327497095324213</c:v>
                </c:pt>
                <c:pt idx="190">
                  <c:v>0.29865919287574738</c:v>
                </c:pt>
                <c:pt idx="191">
                  <c:v>0.2949233827161245</c:v>
                </c:pt>
                <c:pt idx="192">
                  <c:v>0.29123920837678829</c:v>
                </c:pt>
                <c:pt idx="193">
                  <c:v>0.28760635360129222</c:v>
                </c:pt>
                <c:pt idx="194">
                  <c:v>0.28402447129589492</c:v>
                </c:pt>
                <c:pt idx="195">
                  <c:v>0.28049318618013053</c:v>
                </c:pt>
                <c:pt idx="196">
                  <c:v>0.27701209727791354</c:v>
                </c:pt>
                <c:pt idx="197">
                  <c:v>0.27358078025702848</c:v>
                </c:pt>
                <c:pt idx="198">
                  <c:v>0.27019878962556632</c:v>
                </c:pt>
                <c:pt idx="199">
                  <c:v>0.26687994937725878</c:v>
                </c:pt>
                <c:pt idx="200">
                  <c:v>0.26361952489438234</c:v>
                </c:pt>
              </c:numCache>
            </c:numRef>
          </c:yVal>
        </c:ser>
        <c:ser>
          <c:idx val="24"/>
          <c:order val="2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T=1.16'!$Z$3:$Z$203</c:f>
              <c:numCache>
                <c:formatCode>0.0000</c:formatCode>
                <c:ptCount val="201"/>
                <c:pt idx="0">
                  <c:v>7.4168520828685862</c:v>
                </c:pt>
                <c:pt idx="1">
                  <c:v>8.0143004109758262</c:v>
                </c:pt>
                <c:pt idx="2">
                  <c:v>15.511164899063266</c:v>
                </c:pt>
                <c:pt idx="3">
                  <c:v>18.927296595566919</c:v>
                </c:pt>
                <c:pt idx="4">
                  <c:v>10.981530856780553</c:v>
                </c:pt>
                <c:pt idx="5">
                  <c:v>16.128973179216995</c:v>
                </c:pt>
                <c:pt idx="6">
                  <c:v>12.481322343364269</c:v>
                </c:pt>
                <c:pt idx="7">
                  <c:v>14.135398046795531</c:v>
                </c:pt>
                <c:pt idx="8">
                  <c:v>13.371043700743609</c:v>
                </c:pt>
                <c:pt idx="9">
                  <c:v>17.10799521896563</c:v>
                </c:pt>
                <c:pt idx="10">
                  <c:v>23.827963468031683</c:v>
                </c:pt>
                <c:pt idx="11">
                  <c:v>30.062475593064729</c:v>
                </c:pt>
                <c:pt idx="12">
                  <c:v>37.275660243428973</c:v>
                </c:pt>
                <c:pt idx="13">
                  <c:v>28.148901015702947</c:v>
                </c:pt>
                <c:pt idx="14">
                  <c:v>29.487080239826089</c:v>
                </c:pt>
                <c:pt idx="15">
                  <c:v>29.273318204430616</c:v>
                </c:pt>
                <c:pt idx="16">
                  <c:v>29.366559836241237</c:v>
                </c:pt>
                <c:pt idx="17">
                  <c:v>28.95396661488569</c:v>
                </c:pt>
                <c:pt idx="18">
                  <c:v>21.819319760921314</c:v>
                </c:pt>
                <c:pt idx="19">
                  <c:v>16.026067319926828</c:v>
                </c:pt>
                <c:pt idx="20">
                  <c:v>13.387455524512724</c:v>
                </c:pt>
                <c:pt idx="21">
                  <c:v>11.488433326747675</c:v>
                </c:pt>
                <c:pt idx="22">
                  <c:v>9.5046726394965688</c:v>
                </c:pt>
                <c:pt idx="23">
                  <c:v>7.5153358203437106</c:v>
                </c:pt>
                <c:pt idx="24">
                  <c:v>7.2973887610757755</c:v>
                </c:pt>
                <c:pt idx="25">
                  <c:v>6.2871831885749829</c:v>
                </c:pt>
                <c:pt idx="26">
                  <c:v>5.7574387325692005</c:v>
                </c:pt>
                <c:pt idx="27">
                  <c:v>5.6989174629190371</c:v>
                </c:pt>
                <c:pt idx="28">
                  <c:v>5.733693028102822</c:v>
                </c:pt>
                <c:pt idx="29">
                  <c:v>5.8379739111583078</c:v>
                </c:pt>
                <c:pt idx="30">
                  <c:v>5.5919826417400085</c:v>
                </c:pt>
                <c:pt idx="31">
                  <c:v>5.1235829714034473</c:v>
                </c:pt>
                <c:pt idx="32">
                  <c:v>4.5821843139547065</c:v>
                </c:pt>
                <c:pt idx="33">
                  <c:v>4.0312016979466376</c:v>
                </c:pt>
                <c:pt idx="34">
                  <c:v>3.4946181677862929</c:v>
                </c:pt>
                <c:pt idx="35">
                  <c:v>3.5075831315570802</c:v>
                </c:pt>
                <c:pt idx="36">
                  <c:v>3.8507207312681087</c:v>
                </c:pt>
                <c:pt idx="37">
                  <c:v>3.993480294290364</c:v>
                </c:pt>
                <c:pt idx="38">
                  <c:v>4.0163972528203713</c:v>
                </c:pt>
                <c:pt idx="39">
                  <c:v>3.9520797533161947</c:v>
                </c:pt>
                <c:pt idx="40">
                  <c:v>3.8203614510372459</c:v>
                </c:pt>
                <c:pt idx="41">
                  <c:v>3.6202283388528791</c:v>
                </c:pt>
                <c:pt idx="42">
                  <c:v>3.3683388155146314</c:v>
                </c:pt>
                <c:pt idx="43">
                  <c:v>3.1067296227981709</c:v>
                </c:pt>
                <c:pt idx="44">
                  <c:v>2.8688334076501949</c:v>
                </c:pt>
                <c:pt idx="45">
                  <c:v>2.6799712663689212</c:v>
                </c:pt>
                <c:pt idx="46">
                  <c:v>2.5521324361078968</c:v>
                </c:pt>
                <c:pt idx="47">
                  <c:v>2.4774435386071345</c:v>
                </c:pt>
                <c:pt idx="48">
                  <c:v>2.4342649086318029</c:v>
                </c:pt>
                <c:pt idx="49">
                  <c:v>2.3955931606488767</c:v>
                </c:pt>
                <c:pt idx="50">
                  <c:v>2.3520604000995733</c:v>
                </c:pt>
                <c:pt idx="51">
                  <c:v>2.3149825734980594</c:v>
                </c:pt>
                <c:pt idx="52">
                  <c:v>2.2914744571424333</c:v>
                </c:pt>
                <c:pt idx="53">
                  <c:v>2.2634940263490559</c:v>
                </c:pt>
                <c:pt idx="54">
                  <c:v>2.2254064360523258</c:v>
                </c:pt>
                <c:pt idx="55">
                  <c:v>2.1759359561709695</c:v>
                </c:pt>
                <c:pt idx="56">
                  <c:v>2.1183773027367652</c:v>
                </c:pt>
                <c:pt idx="57">
                  <c:v>2.0585909643445413</c:v>
                </c:pt>
                <c:pt idx="58">
                  <c:v>2</c:v>
                </c:pt>
                <c:pt idx="59">
                  <c:v>1.9422740539501882</c:v>
                </c:pt>
                <c:pt idx="60">
                  <c:v>1.8816833254273564</c:v>
                </c:pt>
                <c:pt idx="61">
                  <c:v>1.8155476518551439</c:v>
                </c:pt>
                <c:pt idx="62">
                  <c:v>1.7393858067582073</c:v>
                </c:pt>
                <c:pt idx="63">
                  <c:v>1.8639753318299859</c:v>
                </c:pt>
                <c:pt idx="64">
                  <c:v>1.9771888169072955</c:v>
                </c:pt>
                <c:pt idx="65">
                  <c:v>2.0451614169245662</c:v>
                </c:pt>
                <c:pt idx="66">
                  <c:v>2.062882335648299</c:v>
                </c:pt>
                <c:pt idx="67">
                  <c:v>2.0282700037185868</c:v>
                </c:pt>
                <c:pt idx="68">
                  <c:v>1.951006193970906</c:v>
                </c:pt>
                <c:pt idx="69">
                  <c:v>1.9234694150389731</c:v>
                </c:pt>
                <c:pt idx="70">
                  <c:v>1.8842728208562787</c:v>
                </c:pt>
                <c:pt idx="71">
                  <c:v>1.8358902510679256</c:v>
                </c:pt>
                <c:pt idx="72">
                  <c:v>1.7804224035509959</c:v>
                </c:pt>
                <c:pt idx="73">
                  <c:v>1.7216581735008261</c:v>
                </c:pt>
                <c:pt idx="74">
                  <c:v>1.661892423116454</c:v>
                </c:pt>
                <c:pt idx="75">
                  <c:v>1.6012565387498361</c:v>
                </c:pt>
                <c:pt idx="76">
                  <c:v>1.5379986892224555</c:v>
                </c:pt>
                <c:pt idx="77">
                  <c:v>1.5041972507311978</c:v>
                </c:pt>
                <c:pt idx="78">
                  <c:v>1.4777673927027424</c:v>
                </c:pt>
                <c:pt idx="79">
                  <c:v>1.534387874774428</c:v>
                </c:pt>
                <c:pt idx="80">
                  <c:v>1.6091495178781838</c:v>
                </c:pt>
                <c:pt idx="81">
                  <c:v>1.6830617394466121</c:v>
                </c:pt>
                <c:pt idx="82">
                  <c:v>1.7514596069354218</c:v>
                </c:pt>
                <c:pt idx="83">
                  <c:v>1.8108186120623158</c:v>
                </c:pt>
                <c:pt idx="84">
                  <c:v>1.8586908529934179</c:v>
                </c:pt>
                <c:pt idx="85">
                  <c:v>1.8938020686444519</c:v>
                </c:pt>
                <c:pt idx="86">
                  <c:v>1.9158940699359348</c:v>
                </c:pt>
                <c:pt idx="87">
                  <c:v>1.9253809485788842</c:v>
                </c:pt>
                <c:pt idx="88">
                  <c:v>1.9230627931986395</c:v>
                </c:pt>
                <c:pt idx="89">
                  <c:v>1.9099933816324872</c:v>
                </c:pt>
                <c:pt idx="90">
                  <c:v>1.8873686960302938</c:v>
                </c:pt>
                <c:pt idx="91">
                  <c:v>1.8563597747857143</c:v>
                </c:pt>
                <c:pt idx="92">
                  <c:v>1.8179997213762891</c:v>
                </c:pt>
                <c:pt idx="93">
                  <c:v>1.773189503689824</c:v>
                </c:pt>
                <c:pt idx="94">
                  <c:v>1.7239750812235251</c:v>
                </c:pt>
                <c:pt idx="95">
                  <c:v>1.6760744541628481</c:v>
                </c:pt>
                <c:pt idx="96">
                  <c:v>1.647044076668938</c:v>
                </c:pt>
                <c:pt idx="97">
                  <c:v>1.6140037292887865</c:v>
                </c:pt>
                <c:pt idx="98">
                  <c:v>1.5747010933718639</c:v>
                </c:pt>
                <c:pt idx="99">
                  <c:v>1.5279992934575013</c:v>
                </c:pt>
                <c:pt idx="100">
                  <c:v>1.4742910672201579</c:v>
                </c:pt>
                <c:pt idx="101">
                  <c:v>1.41423848415603</c:v>
                </c:pt>
                <c:pt idx="102">
                  <c:v>1.3487648943357933</c:v>
                </c:pt>
                <c:pt idx="103">
                  <c:v>1.2789792565198344</c:v>
                </c:pt>
                <c:pt idx="104">
                  <c:v>1.2060712923203152</c:v>
                </c:pt>
                <c:pt idx="105">
                  <c:v>1.1312626770041858</c:v>
                </c:pt>
                <c:pt idx="106">
                  <c:v>1.1163975329460951</c:v>
                </c:pt>
                <c:pt idx="107">
                  <c:v>1.1075620209089481</c:v>
                </c:pt>
                <c:pt idx="108">
                  <c:v>1.0977284630510706</c:v>
                </c:pt>
                <c:pt idx="109">
                  <c:v>1.0871524600578581</c:v>
                </c:pt>
                <c:pt idx="110">
                  <c:v>1.076121018625827</c:v>
                </c:pt>
                <c:pt idx="111">
                  <c:v>1.0654500220581251</c:v>
                </c:pt>
                <c:pt idx="112">
                  <c:v>1.0547278502840394</c:v>
                </c:pt>
                <c:pt idx="113">
                  <c:v>1.0441636929705398</c:v>
                </c:pt>
                <c:pt idx="114">
                  <c:v>1.0339355873414744</c:v>
                </c:pt>
                <c:pt idx="115">
                  <c:v>1.0241863382153522</c:v>
                </c:pt>
                <c:pt idx="116">
                  <c:v>1.0150212667212468</c:v>
                </c:pt>
                <c:pt idx="117">
                  <c:v>1.0065076097322105</c:v>
                </c:pt>
                <c:pt idx="118">
                  <c:v>1.011471171710604</c:v>
                </c:pt>
                <c:pt idx="119">
                  <c:v>1.0169754754805223</c:v>
                </c:pt>
                <c:pt idx="120">
                  <c:v>1.0227462748290193</c:v>
                </c:pt>
                <c:pt idx="121">
                  <c:v>1.0290406017578446</c:v>
                </c:pt>
                <c:pt idx="122">
                  <c:v>1.0359125233798105</c:v>
                </c:pt>
                <c:pt idx="123">
                  <c:v>1.0431658902719894</c:v>
                </c:pt>
                <c:pt idx="124">
                  <c:v>1.0507809870582161</c:v>
                </c:pt>
                <c:pt idx="125">
                  <c:v>1.0587105487509563</c:v>
                </c:pt>
                <c:pt idx="126">
                  <c:v>1.0668830703954462</c:v>
                </c:pt>
                <c:pt idx="127">
                  <c:v>1.075411876809834</c:v>
                </c:pt>
                <c:pt idx="128">
                  <c:v>1.0842307765684902</c:v>
                </c:pt>
                <c:pt idx="129">
                  <c:v>1.0929846317240191</c:v>
                </c:pt>
                <c:pt idx="130">
                  <c:v>1.1015437974844395</c:v>
                </c:pt>
                <c:pt idx="131">
                  <c:v>1.1097726547047759</c:v>
                </c:pt>
                <c:pt idx="132">
                  <c:v>1.1179930497224302</c:v>
                </c:pt>
                <c:pt idx="133">
                  <c:v>1.1257081348342057</c:v>
                </c:pt>
                <c:pt idx="134">
                  <c:v>1.13269841669027</c:v>
                </c:pt>
                <c:pt idx="135">
                  <c:v>1.1388594316838252</c:v>
                </c:pt>
                <c:pt idx="136">
                  <c:v>1.1446500242908575</c:v>
                </c:pt>
                <c:pt idx="137">
                  <c:v>1.1493637839017021</c:v>
                </c:pt>
                <c:pt idx="138">
                  <c:v>1.1528977209707945</c:v>
                </c:pt>
                <c:pt idx="139">
                  <c:v>1.1556217305469554</c:v>
                </c:pt>
                <c:pt idx="140">
                  <c:v>1.1572239593455251</c:v>
                </c:pt>
                <c:pt idx="141">
                  <c:v>1.1574137107759426</c:v>
                </c:pt>
                <c:pt idx="142">
                  <c:v>1.1565507584179311</c:v>
                </c:pt>
                <c:pt idx="143">
                  <c:v>1.1544824952816641</c:v>
                </c:pt>
                <c:pt idx="144">
                  <c:v>1.1508746798937941</c:v>
                </c:pt>
                <c:pt idx="145">
                  <c:v>1.1462567939987998</c:v>
                </c:pt>
                <c:pt idx="146">
                  <c:v>1.1402527300983936</c:v>
                </c:pt>
                <c:pt idx="147">
                  <c:v>1.1547470784848193</c:v>
                </c:pt>
                <c:pt idx="148">
                  <c:v>1.1886215125557809</c:v>
                </c:pt>
                <c:pt idx="149">
                  <c:v>1.2273363942065358</c:v>
                </c:pt>
                <c:pt idx="150">
                  <c:v>1.2630809089137052</c:v>
                </c:pt>
                <c:pt idx="151">
                  <c:v>1.2957411450281178</c:v>
                </c:pt>
                <c:pt idx="152">
                  <c:v>1.3255616202037424</c:v>
                </c:pt>
                <c:pt idx="153">
                  <c:v>1.3527688649274481</c:v>
                </c:pt>
                <c:pt idx="154">
                  <c:v>1.3774420254173041</c:v>
                </c:pt>
                <c:pt idx="155">
                  <c:v>1.3994096885892706</c:v>
                </c:pt>
                <c:pt idx="156">
                  <c:v>1.4181710081542434</c:v>
                </c:pt>
                <c:pt idx="157">
                  <c:v>1.4335326227470835</c:v>
                </c:pt>
                <c:pt idx="158">
                  <c:v>1.4454064326307519</c:v>
                </c:pt>
                <c:pt idx="159">
                  <c:v>1.4538231896257678</c:v>
                </c:pt>
                <c:pt idx="160">
                  <c:v>1.4588659949829759</c:v>
                </c:pt>
                <c:pt idx="161">
                  <c:v>1.4608261066731556</c:v>
                </c:pt>
                <c:pt idx="162">
                  <c:v>1.4601335621242313</c:v>
                </c:pt>
                <c:pt idx="163">
                  <c:v>1.4572446945473145</c:v>
                </c:pt>
                <c:pt idx="164">
                  <c:v>1.4519612024580111</c:v>
                </c:pt>
                <c:pt idx="165">
                  <c:v>1.4441051933733007</c:v>
                </c:pt>
                <c:pt idx="166">
                  <c:v>1.4337615661564016</c:v>
                </c:pt>
                <c:pt idx="167">
                  <c:v>1.4209165468790648</c:v>
                </c:pt>
                <c:pt idx="168">
                  <c:v>1.4059898139947828</c:v>
                </c:pt>
                <c:pt idx="169">
                  <c:v>1.3898572210177134</c:v>
                </c:pt>
                <c:pt idx="170">
                  <c:v>1.3729108685323721</c:v>
                </c:pt>
                <c:pt idx="171">
                  <c:v>1.3550136592379876</c:v>
                </c:pt>
                <c:pt idx="172">
                  <c:v>1.3357775133817664</c:v>
                </c:pt>
                <c:pt idx="173">
                  <c:v>1.3150889486787709</c:v>
                </c:pt>
                <c:pt idx="174">
                  <c:v>1.2929031125617485</c:v>
                </c:pt>
                <c:pt idx="175">
                  <c:v>1.2696416788309208</c:v>
                </c:pt>
                <c:pt idx="176">
                  <c:v>1.2498653746196957</c:v>
                </c:pt>
                <c:pt idx="177">
                  <c:v>1.235176132294908</c:v>
                </c:pt>
                <c:pt idx="178">
                  <c:v>1.2191283438108738</c:v>
                </c:pt>
                <c:pt idx="179">
                  <c:v>1.2095068525442461</c:v>
                </c:pt>
                <c:pt idx="180">
                  <c:v>1.2015543337726808</c:v>
                </c:pt>
                <c:pt idx="181">
                  <c:v>1.191893365755055</c:v>
                </c:pt>
                <c:pt idx="182">
                  <c:v>1.1805474952917743</c:v>
                </c:pt>
                <c:pt idx="183">
                  <c:v>1.1675940447048798</c:v>
                </c:pt>
                <c:pt idx="184">
                  <c:v>1.1532170677543949</c:v>
                </c:pt>
                <c:pt idx="185">
                  <c:v>1.1374905666513562</c:v>
                </c:pt>
                <c:pt idx="186">
                  <c:v>1.1205766615000705</c:v>
                </c:pt>
                <c:pt idx="187">
                  <c:v>1.1027720193244637</c:v>
                </c:pt>
                <c:pt idx="188">
                  <c:v>1.0851353133404238</c:v>
                </c:pt>
                <c:pt idx="189">
                  <c:v>1.069481938024522</c:v>
                </c:pt>
                <c:pt idx="190">
                  <c:v>1.0535996689503038</c:v>
                </c:pt>
                <c:pt idx="191">
                  <c:v>1.0370304353572311</c:v>
                </c:pt>
                <c:pt idx="192">
                  <c:v>1.0196883311796698</c:v>
                </c:pt>
                <c:pt idx="193">
                  <c:v>1.0015475546511967</c:v>
                </c:pt>
                <c:pt idx="194">
                  <c:v>0.98265073805747161</c:v>
                </c:pt>
                <c:pt idx="195">
                  <c:v>0.96304875461626194</c:v>
                </c:pt>
                <c:pt idx="196">
                  <c:v>0.94285700675109163</c:v>
                </c:pt>
                <c:pt idx="197">
                  <c:v>0.92217863897465668</c:v>
                </c:pt>
                <c:pt idx="198">
                  <c:v>0.90101587435124753</c:v>
                </c:pt>
                <c:pt idx="199">
                  <c:v>0.87944724112758266</c:v>
                </c:pt>
                <c:pt idx="200">
                  <c:v>0.85859086326020073</c:v>
                </c:pt>
              </c:numCache>
            </c:numRef>
          </c:yVal>
        </c:ser>
        <c:ser>
          <c:idx val="25"/>
          <c:order val="2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T=1.16'!$AA$3:$AA$203</c:f>
              <c:numCache>
                <c:formatCode>0.0000</c:formatCode>
                <c:ptCount val="201"/>
                <c:pt idx="0">
                  <c:v>4.4020394799929354</c:v>
                </c:pt>
                <c:pt idx="1">
                  <c:v>5.9080065429194075</c:v>
                </c:pt>
                <c:pt idx="2">
                  <c:v>7.5720832878683986</c:v>
                </c:pt>
                <c:pt idx="3">
                  <c:v>11.759721988832018</c:v>
                </c:pt>
                <c:pt idx="4">
                  <c:v>17.579216818015819</c:v>
                </c:pt>
                <c:pt idx="5">
                  <c:v>21.297207473909822</c:v>
                </c:pt>
                <c:pt idx="6">
                  <c:v>16.201600699183629</c:v>
                </c:pt>
                <c:pt idx="7">
                  <c:v>13.006125849676447</c:v>
                </c:pt>
                <c:pt idx="8">
                  <c:v>8.4665370114993319</c:v>
                </c:pt>
                <c:pt idx="9">
                  <c:v>7.5266584592230634</c:v>
                </c:pt>
                <c:pt idx="10">
                  <c:v>7.1972401833208846</c:v>
                </c:pt>
                <c:pt idx="11">
                  <c:v>6.6857768646640459</c:v>
                </c:pt>
                <c:pt idx="12">
                  <c:v>7.4250217052897334</c:v>
                </c:pt>
                <c:pt idx="13">
                  <c:v>7.5105329809981995</c:v>
                </c:pt>
                <c:pt idx="14">
                  <c:v>8.114986636891004</c:v>
                </c:pt>
                <c:pt idx="15">
                  <c:v>7.5264108554946381</c:v>
                </c:pt>
                <c:pt idx="16">
                  <c:v>6.7494276902281802</c:v>
                </c:pt>
                <c:pt idx="17">
                  <c:v>6.0225669856879449</c:v>
                </c:pt>
                <c:pt idx="18">
                  <c:v>5.3269194231034467</c:v>
                </c:pt>
                <c:pt idx="19">
                  <c:v>4.8421074625692073</c:v>
                </c:pt>
                <c:pt idx="20">
                  <c:v>4.6369910749421814</c:v>
                </c:pt>
                <c:pt idx="21">
                  <c:v>4.6287949693738906</c:v>
                </c:pt>
                <c:pt idx="22">
                  <c:v>4.668098998229615</c:v>
                </c:pt>
                <c:pt idx="23">
                  <c:v>4.6885866959380085</c:v>
                </c:pt>
                <c:pt idx="24">
                  <c:v>4.6848275759905045</c:v>
                </c:pt>
                <c:pt idx="25">
                  <c:v>4.6618268061315655</c:v>
                </c:pt>
                <c:pt idx="26">
                  <c:v>4.6082136119114461</c:v>
                </c:pt>
                <c:pt idx="27">
                  <c:v>4.5175288460362664</c:v>
                </c:pt>
                <c:pt idx="28">
                  <c:v>4.4008314187594326</c:v>
                </c:pt>
                <c:pt idx="29">
                  <c:v>4.2942426247876764</c:v>
                </c:pt>
                <c:pt idx="30">
                  <c:v>4.1763355113166725</c:v>
                </c:pt>
                <c:pt idx="31">
                  <c:v>4.1804550140257772</c:v>
                </c:pt>
                <c:pt idx="32">
                  <c:v>4.1894203080634709</c:v>
                </c:pt>
                <c:pt idx="33">
                  <c:v>4.1330072790290249</c:v>
                </c:pt>
                <c:pt idx="34">
                  <c:v>4.0222395955704151</c:v>
                </c:pt>
                <c:pt idx="35">
                  <c:v>3.8899442462305256</c:v>
                </c:pt>
                <c:pt idx="36">
                  <c:v>3.7747957401587002</c:v>
                </c:pt>
                <c:pt idx="37">
                  <c:v>3.6585368166251775</c:v>
                </c:pt>
                <c:pt idx="38">
                  <c:v>3.541587264296465</c:v>
                </c:pt>
                <c:pt idx="39">
                  <c:v>3.4730561458122287</c:v>
                </c:pt>
                <c:pt idx="40">
                  <c:v>3.4075351002996825</c:v>
                </c:pt>
                <c:pt idx="41">
                  <c:v>3.3101112726509179</c:v>
                </c:pt>
                <c:pt idx="42">
                  <c:v>3.3263772644203802</c:v>
                </c:pt>
                <c:pt idx="43">
                  <c:v>3.3231116160786422</c:v>
                </c:pt>
                <c:pt idx="44">
                  <c:v>3.2572775344794151</c:v>
                </c:pt>
                <c:pt idx="45">
                  <c:v>3.1502826318902053</c:v>
                </c:pt>
                <c:pt idx="46">
                  <c:v>3.0765916532418118</c:v>
                </c:pt>
                <c:pt idx="47">
                  <c:v>2.9843122679344316</c:v>
                </c:pt>
                <c:pt idx="48">
                  <c:v>2.8702071564098377</c:v>
                </c:pt>
                <c:pt idx="49">
                  <c:v>2.7114747409494195</c:v>
                </c:pt>
                <c:pt idx="50">
                  <c:v>2.5335336850075802</c:v>
                </c:pt>
                <c:pt idx="51">
                  <c:v>2.339448004113303</c:v>
                </c:pt>
                <c:pt idx="52">
                  <c:v>2.2222073953587347</c:v>
                </c:pt>
                <c:pt idx="53">
                  <c:v>2.1634491653247379</c:v>
                </c:pt>
                <c:pt idx="54">
                  <c:v>2.1158869694983538</c:v>
                </c:pt>
                <c:pt idx="55">
                  <c:v>2.0781031866265942</c:v>
                </c:pt>
                <c:pt idx="56">
                  <c:v>2.0469200908673759</c:v>
                </c:pt>
                <c:pt idx="57">
                  <c:v>2.0213512462092282</c:v>
                </c:pt>
                <c:pt idx="58">
                  <c:v>2</c:v>
                </c:pt>
                <c:pt idx="59">
                  <c:v>1.9816412690926715</c:v>
                </c:pt>
                <c:pt idx="60">
                  <c:v>1.9653228702557841</c:v>
                </c:pt>
                <c:pt idx="61">
                  <c:v>1.9500070279575925</c:v>
                </c:pt>
                <c:pt idx="62">
                  <c:v>1.9350583912480865</c:v>
                </c:pt>
                <c:pt idx="63">
                  <c:v>1.9202365755137842</c:v>
                </c:pt>
                <c:pt idx="64">
                  <c:v>1.9054315588788187</c:v>
                </c:pt>
                <c:pt idx="65">
                  <c:v>1.9003372538121774</c:v>
                </c:pt>
                <c:pt idx="66">
                  <c:v>1.90292295983238</c:v>
                </c:pt>
                <c:pt idx="67">
                  <c:v>1.9039761978554215</c:v>
                </c:pt>
                <c:pt idx="68">
                  <c:v>1.9030451728944067</c:v>
                </c:pt>
                <c:pt idx="69">
                  <c:v>1.899867072243576</c:v>
                </c:pt>
                <c:pt idx="70">
                  <c:v>1.8948531727622082</c:v>
                </c:pt>
                <c:pt idx="71">
                  <c:v>1.888146167150978</c:v>
                </c:pt>
                <c:pt idx="72">
                  <c:v>1.8796202038880878</c:v>
                </c:pt>
                <c:pt idx="73">
                  <c:v>1.8697372335010021</c:v>
                </c:pt>
                <c:pt idx="74">
                  <c:v>1.8589241498997189</c:v>
                </c:pt>
                <c:pt idx="75">
                  <c:v>1.8470019682036221</c:v>
                </c:pt>
                <c:pt idx="76">
                  <c:v>1.83420781334042</c:v>
                </c:pt>
                <c:pt idx="77">
                  <c:v>1.8209447641938841</c:v>
                </c:pt>
                <c:pt idx="78">
                  <c:v>1.8072433803354502</c:v>
                </c:pt>
                <c:pt idx="79">
                  <c:v>1.793194940028717</c:v>
                </c:pt>
                <c:pt idx="80">
                  <c:v>1.7790351599871213</c:v>
                </c:pt>
                <c:pt idx="81">
                  <c:v>1.765171793565145</c:v>
                </c:pt>
                <c:pt idx="82">
                  <c:v>1.7522620195485021</c:v>
                </c:pt>
                <c:pt idx="83">
                  <c:v>1.7409165816944052</c:v>
                </c:pt>
                <c:pt idx="84">
                  <c:v>1.7304777944189917</c:v>
                </c:pt>
                <c:pt idx="85">
                  <c:v>1.7223915689886304</c:v>
                </c:pt>
                <c:pt idx="86">
                  <c:v>1.7182452947296618</c:v>
                </c:pt>
                <c:pt idx="87">
                  <c:v>1.7139488927661919</c:v>
                </c:pt>
                <c:pt idx="88">
                  <c:v>1.7089598463246354</c:v>
                </c:pt>
                <c:pt idx="89">
                  <c:v>1.7032386201711618</c:v>
                </c:pt>
                <c:pt idx="90">
                  <c:v>1.6975081876742435</c:v>
                </c:pt>
                <c:pt idx="91">
                  <c:v>1.6924616189557713</c:v>
                </c:pt>
                <c:pt idx="92">
                  <c:v>1.693361124308622</c:v>
                </c:pt>
                <c:pt idx="93">
                  <c:v>1.6969005715244461</c:v>
                </c:pt>
                <c:pt idx="94">
                  <c:v>1.7019183442524066</c:v>
                </c:pt>
                <c:pt idx="95">
                  <c:v>1.7077856544304826</c:v>
                </c:pt>
                <c:pt idx="96">
                  <c:v>1.7178287751098811</c:v>
                </c:pt>
                <c:pt idx="97">
                  <c:v>1.7279038434286842</c:v>
                </c:pt>
                <c:pt idx="98">
                  <c:v>1.7363025666123058</c:v>
                </c:pt>
                <c:pt idx="99">
                  <c:v>1.7427123772496798</c:v>
                </c:pt>
                <c:pt idx="100">
                  <c:v>1.7471092931953081</c:v>
                </c:pt>
                <c:pt idx="101">
                  <c:v>1.7496001251683873</c:v>
                </c:pt>
                <c:pt idx="102">
                  <c:v>1.7506345450565779</c:v>
                </c:pt>
                <c:pt idx="103">
                  <c:v>1.7531502245437045</c:v>
                </c:pt>
                <c:pt idx="104">
                  <c:v>1.7571532553149722</c:v>
                </c:pt>
                <c:pt idx="105">
                  <c:v>1.7606048326085071</c:v>
                </c:pt>
                <c:pt idx="106">
                  <c:v>1.7658170569995919</c:v>
                </c:pt>
                <c:pt idx="107">
                  <c:v>1.7720558540094691</c:v>
                </c:pt>
                <c:pt idx="108">
                  <c:v>1.7793207315644706</c:v>
                </c:pt>
                <c:pt idx="109">
                  <c:v>1.7868845343858883</c:v>
                </c:pt>
                <c:pt idx="110">
                  <c:v>1.7948876885459655</c:v>
                </c:pt>
                <c:pt idx="111">
                  <c:v>1.8021761184015401</c:v>
                </c:pt>
                <c:pt idx="112">
                  <c:v>1.8086480067519011</c:v>
                </c:pt>
                <c:pt idx="113">
                  <c:v>1.813752653001536</c:v>
                </c:pt>
                <c:pt idx="114">
                  <c:v>1.8175002361392936</c:v>
                </c:pt>
                <c:pt idx="115">
                  <c:v>1.8203019377154588</c:v>
                </c:pt>
                <c:pt idx="116">
                  <c:v>1.8224706521094756</c:v>
                </c:pt>
                <c:pt idx="117">
                  <c:v>1.823871968213592</c:v>
                </c:pt>
                <c:pt idx="118">
                  <c:v>1.8242149152359051</c:v>
                </c:pt>
                <c:pt idx="119">
                  <c:v>1.8282663605465062</c:v>
                </c:pt>
                <c:pt idx="120">
                  <c:v>1.834581039139878</c:v>
                </c:pt>
                <c:pt idx="121">
                  <c:v>1.8390350491216081</c:v>
                </c:pt>
                <c:pt idx="122">
                  <c:v>1.8414690687097328</c:v>
                </c:pt>
                <c:pt idx="123">
                  <c:v>1.8420969703085741</c:v>
                </c:pt>
                <c:pt idx="124">
                  <c:v>1.8411243517954763</c:v>
                </c:pt>
                <c:pt idx="125">
                  <c:v>1.8398546035303152</c:v>
                </c:pt>
                <c:pt idx="126">
                  <c:v>1.8388238799749712</c:v>
                </c:pt>
                <c:pt idx="127">
                  <c:v>1.838422706334369</c:v>
                </c:pt>
                <c:pt idx="128">
                  <c:v>1.8373054719159887</c:v>
                </c:pt>
                <c:pt idx="129">
                  <c:v>1.8349420243395933</c:v>
                </c:pt>
                <c:pt idx="130">
                  <c:v>1.8313506374430668</c:v>
                </c:pt>
                <c:pt idx="131">
                  <c:v>1.8265779911797566</c:v>
                </c:pt>
                <c:pt idx="132">
                  <c:v>1.8205881242704836</c:v>
                </c:pt>
                <c:pt idx="133">
                  <c:v>1.813495183868808</c:v>
                </c:pt>
                <c:pt idx="134">
                  <c:v>1.8055704016695289</c:v>
                </c:pt>
                <c:pt idx="135">
                  <c:v>1.7971479627148181</c:v>
                </c:pt>
                <c:pt idx="136">
                  <c:v>1.7882064323570008</c:v>
                </c:pt>
                <c:pt idx="137">
                  <c:v>1.778566806929349</c:v>
                </c:pt>
                <c:pt idx="138">
                  <c:v>1.768099886514273</c:v>
                </c:pt>
                <c:pt idx="139">
                  <c:v>1.7567121742336722</c:v>
                </c:pt>
                <c:pt idx="140">
                  <c:v>1.7444178180061041</c:v>
                </c:pt>
                <c:pt idx="141">
                  <c:v>1.7312407002097974</c:v>
                </c:pt>
                <c:pt idx="142">
                  <c:v>1.7171761775758119</c:v>
                </c:pt>
                <c:pt idx="143">
                  <c:v>1.7024596216674819</c:v>
                </c:pt>
                <c:pt idx="144">
                  <c:v>1.6871240367858333</c:v>
                </c:pt>
                <c:pt idx="145">
                  <c:v>1.6712855153819641</c:v>
                </c:pt>
                <c:pt idx="146">
                  <c:v>1.6551344101663634</c:v>
                </c:pt>
                <c:pt idx="147">
                  <c:v>1.6388504155553241</c:v>
                </c:pt>
                <c:pt idx="148">
                  <c:v>1.6222454111722224</c:v>
                </c:pt>
                <c:pt idx="149">
                  <c:v>1.6051820172598368</c:v>
                </c:pt>
                <c:pt idx="150">
                  <c:v>1.5877106193246404</c:v>
                </c:pt>
                <c:pt idx="151">
                  <c:v>1.569973606865769</c:v>
                </c:pt>
                <c:pt idx="152">
                  <c:v>1.552052465988139</c:v>
                </c:pt>
                <c:pt idx="153">
                  <c:v>1.5341898876873439</c:v>
                </c:pt>
                <c:pt idx="154">
                  <c:v>1.5170836631306099</c:v>
                </c:pt>
                <c:pt idx="155">
                  <c:v>1.500754186735636</c:v>
                </c:pt>
                <c:pt idx="156">
                  <c:v>1.4845859869281881</c:v>
                </c:pt>
                <c:pt idx="157">
                  <c:v>1.4686207109166172</c:v>
                </c:pt>
                <c:pt idx="158">
                  <c:v>1.4526803893920248</c:v>
                </c:pt>
                <c:pt idx="159">
                  <c:v>1.4367057263317904</c:v>
                </c:pt>
                <c:pt idx="160">
                  <c:v>1.4206784881496288</c:v>
                </c:pt>
                <c:pt idx="161">
                  <c:v>1.4045508946040277</c:v>
                </c:pt>
                <c:pt idx="162">
                  <c:v>1.3885591349688509</c:v>
                </c:pt>
                <c:pt idx="163">
                  <c:v>1.3729288964226052</c:v>
                </c:pt>
                <c:pt idx="164">
                  <c:v>1.3576498896620179</c:v>
                </c:pt>
                <c:pt idx="165">
                  <c:v>1.3424702297623441</c:v>
                </c:pt>
                <c:pt idx="166">
                  <c:v>1.3271969893314874</c:v>
                </c:pt>
                <c:pt idx="167">
                  <c:v>1.3119459693126609</c:v>
                </c:pt>
                <c:pt idx="168">
                  <c:v>1.2972034757450939</c:v>
                </c:pt>
                <c:pt idx="169">
                  <c:v>1.2830734859145638</c:v>
                </c:pt>
                <c:pt idx="170">
                  <c:v>1.2690192599314432</c:v>
                </c:pt>
                <c:pt idx="171">
                  <c:v>1.2547823231941224</c:v>
                </c:pt>
                <c:pt idx="172">
                  <c:v>1.240399543738206</c:v>
                </c:pt>
                <c:pt idx="173">
                  <c:v>1.2260989490375322</c:v>
                </c:pt>
                <c:pt idx="174">
                  <c:v>1.2121462664578933</c:v>
                </c:pt>
                <c:pt idx="175">
                  <c:v>1.1985954779737922</c:v>
                </c:pt>
                <c:pt idx="176">
                  <c:v>1.1852643699368643</c:v>
                </c:pt>
                <c:pt idx="177">
                  <c:v>1.1727242834843266</c:v>
                </c:pt>
                <c:pt idx="178">
                  <c:v>1.1616276602387801</c:v>
                </c:pt>
                <c:pt idx="179">
                  <c:v>1.1507668665157251</c:v>
                </c:pt>
                <c:pt idx="180">
                  <c:v>1.1402406275104893</c:v>
                </c:pt>
                <c:pt idx="181">
                  <c:v>1.1302482676991339</c:v>
                </c:pt>
                <c:pt idx="182">
                  <c:v>1.1210682602349298</c:v>
                </c:pt>
                <c:pt idx="183">
                  <c:v>1.1121808240457938</c:v>
                </c:pt>
                <c:pt idx="184">
                  <c:v>1.1037863094687057</c:v>
                </c:pt>
                <c:pt idx="185">
                  <c:v>1.095401255096371</c:v>
                </c:pt>
                <c:pt idx="186">
                  <c:v>1.0868839761978282</c:v>
                </c:pt>
                <c:pt idx="187">
                  <c:v>1.0784825869866081</c:v>
                </c:pt>
                <c:pt idx="188">
                  <c:v>1.0707208283454426</c:v>
                </c:pt>
                <c:pt idx="189">
                  <c:v>1.0628445937025228</c:v>
                </c:pt>
                <c:pt idx="190">
                  <c:v>1.0547140691900105</c:v>
                </c:pt>
                <c:pt idx="191">
                  <c:v>1.0463068171170988</c:v>
                </c:pt>
                <c:pt idx="192">
                  <c:v>1.0377384515173478</c:v>
                </c:pt>
                <c:pt idx="193">
                  <c:v>1.0292865608777388</c:v>
                </c:pt>
                <c:pt idx="194">
                  <c:v>1.0207773885362745</c:v>
                </c:pt>
                <c:pt idx="195">
                  <c:v>1.0121296855863358</c:v>
                </c:pt>
                <c:pt idx="196">
                  <c:v>1.0033159278386581</c:v>
                </c:pt>
                <c:pt idx="197">
                  <c:v>0.99436443100831318</c:v>
                </c:pt>
                <c:pt idx="198">
                  <c:v>0.98535059339900821</c:v>
                </c:pt>
                <c:pt idx="199">
                  <c:v>0.97630272737375312</c:v>
                </c:pt>
                <c:pt idx="200">
                  <c:v>0.96724380607529681</c:v>
                </c:pt>
              </c:numCache>
            </c:numRef>
          </c:yVal>
        </c:ser>
        <c:ser>
          <c:idx val="26"/>
          <c:order val="2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T=1.16'!$AB$3:$AB$203</c:f>
              <c:numCache>
                <c:formatCode>0.0000</c:formatCode>
                <c:ptCount val="201"/>
                <c:pt idx="0">
                  <c:v>1.0200216863297762</c:v>
                </c:pt>
                <c:pt idx="1">
                  <c:v>1.0761364837897731</c:v>
                </c:pt>
                <c:pt idx="2">
                  <c:v>1.724184329075632</c:v>
                </c:pt>
                <c:pt idx="3">
                  <c:v>1.7646443765221256</c:v>
                </c:pt>
                <c:pt idx="4">
                  <c:v>1.3565838658548321</c:v>
                </c:pt>
                <c:pt idx="5">
                  <c:v>1.4959629992280299</c:v>
                </c:pt>
                <c:pt idx="6">
                  <c:v>1.7404206746978619</c:v>
                </c:pt>
                <c:pt idx="7">
                  <c:v>1.4017037193303863</c:v>
                </c:pt>
                <c:pt idx="8">
                  <c:v>1.3803568790479201</c:v>
                </c:pt>
                <c:pt idx="9">
                  <c:v>1.4230007460828398</c:v>
                </c:pt>
                <c:pt idx="10">
                  <c:v>1.964896805968064</c:v>
                </c:pt>
                <c:pt idx="11">
                  <c:v>2.5921840542750716</c:v>
                </c:pt>
                <c:pt idx="12">
                  <c:v>2.8207860417716168</c:v>
                </c:pt>
                <c:pt idx="13">
                  <c:v>3.2484956026492453</c:v>
                </c:pt>
                <c:pt idx="14">
                  <c:v>2.7316326834484435</c:v>
                </c:pt>
                <c:pt idx="15">
                  <c:v>3.0299807873059632</c:v>
                </c:pt>
                <c:pt idx="16">
                  <c:v>2.6432731125159612</c:v>
                </c:pt>
                <c:pt idx="17">
                  <c:v>2.2703332681751647</c:v>
                </c:pt>
                <c:pt idx="18">
                  <c:v>2.355027303940143</c:v>
                </c:pt>
                <c:pt idx="19">
                  <c:v>2.5237721704536038</c:v>
                </c:pt>
                <c:pt idx="20">
                  <c:v>2.5952761272912248</c:v>
                </c:pt>
                <c:pt idx="21">
                  <c:v>2.1845349895092996</c:v>
                </c:pt>
                <c:pt idx="22">
                  <c:v>1.8581591857007886</c:v>
                </c:pt>
                <c:pt idx="23">
                  <c:v>1.93920355958459</c:v>
                </c:pt>
                <c:pt idx="24">
                  <c:v>2.2559423685627542</c:v>
                </c:pt>
                <c:pt idx="25">
                  <c:v>2.1437650811855979</c:v>
                </c:pt>
                <c:pt idx="26">
                  <c:v>2.1632105871904064</c:v>
                </c:pt>
                <c:pt idx="27">
                  <c:v>2.1573541337937385</c:v>
                </c:pt>
                <c:pt idx="28">
                  <c:v>1.7376106098951238</c:v>
                </c:pt>
                <c:pt idx="29">
                  <c:v>1.7533687341833069</c:v>
                </c:pt>
                <c:pt idx="30">
                  <c:v>1.6419250683026039</c:v>
                </c:pt>
                <c:pt idx="31">
                  <c:v>1.5933699140393878</c:v>
                </c:pt>
                <c:pt idx="32">
                  <c:v>1.4421657178522178</c:v>
                </c:pt>
                <c:pt idx="33">
                  <c:v>1.3403425628445098</c:v>
                </c:pt>
                <c:pt idx="34">
                  <c:v>1.3963150081075981</c:v>
                </c:pt>
                <c:pt idx="35">
                  <c:v>1.466668849277343</c:v>
                </c:pt>
                <c:pt idx="36">
                  <c:v>1.5126178732864217</c:v>
                </c:pt>
                <c:pt idx="37">
                  <c:v>1.603465899053286</c:v>
                </c:pt>
                <c:pt idx="38">
                  <c:v>1.7093679146113621</c:v>
                </c:pt>
                <c:pt idx="39">
                  <c:v>1.6355959983330519</c:v>
                </c:pt>
                <c:pt idx="40">
                  <c:v>1.5476832555738618</c:v>
                </c:pt>
                <c:pt idx="41">
                  <c:v>1.5190889814357724</c:v>
                </c:pt>
                <c:pt idx="42">
                  <c:v>1.4807530256329757</c:v>
                </c:pt>
                <c:pt idx="43">
                  <c:v>1.4898285028010132</c:v>
                </c:pt>
                <c:pt idx="44">
                  <c:v>1.5508444543407884</c:v>
                </c:pt>
                <c:pt idx="45">
                  <c:v>1.6035296461109154</c:v>
                </c:pt>
                <c:pt idx="46">
                  <c:v>1.5977166049907483</c:v>
                </c:pt>
                <c:pt idx="47">
                  <c:v>1.5540575333100553</c:v>
                </c:pt>
                <c:pt idx="48">
                  <c:v>1.5473197703945258</c:v>
                </c:pt>
                <c:pt idx="49">
                  <c:v>1.6434253355995818</c:v>
                </c:pt>
                <c:pt idx="50">
                  <c:v>1.8183978529817351</c:v>
                </c:pt>
                <c:pt idx="51">
                  <c:v>1.99283010587302</c:v>
                </c:pt>
                <c:pt idx="52">
                  <c:v>2.1712294994619548</c:v>
                </c:pt>
                <c:pt idx="53">
                  <c:v>2.3884130949721514</c:v>
                </c:pt>
                <c:pt idx="54">
                  <c:v>2.4725380707923752</c:v>
                </c:pt>
                <c:pt idx="55">
                  <c:v>2.4243417581788402</c:v>
                </c:pt>
                <c:pt idx="56">
                  <c:v>2.3751011492271084</c:v>
                </c:pt>
                <c:pt idx="57">
                  <c:v>2.2141530389499202</c:v>
                </c:pt>
                <c:pt idx="58">
                  <c:v>2</c:v>
                </c:pt>
                <c:pt idx="59">
                  <c:v>1.8038655078374046</c:v>
                </c:pt>
                <c:pt idx="60">
                  <c:v>1.6940370509226321</c:v>
                </c:pt>
                <c:pt idx="61">
                  <c:v>1.636843720471207</c:v>
                </c:pt>
                <c:pt idx="62">
                  <c:v>1.6372901405366329</c:v>
                </c:pt>
                <c:pt idx="63">
                  <c:v>1.6827219470584232</c:v>
                </c:pt>
                <c:pt idx="64">
                  <c:v>1.7497305347718342</c:v>
                </c:pt>
                <c:pt idx="65">
                  <c:v>1.8151344119843618</c:v>
                </c:pt>
                <c:pt idx="66">
                  <c:v>1.8584620459726882</c:v>
                </c:pt>
                <c:pt idx="67">
                  <c:v>1.8916357426095718</c:v>
                </c:pt>
                <c:pt idx="68">
                  <c:v>1.903404638872233</c:v>
                </c:pt>
                <c:pt idx="69">
                  <c:v>1.8809909220618068</c:v>
                </c:pt>
                <c:pt idx="70">
                  <c:v>1.823699795173678</c:v>
                </c:pt>
                <c:pt idx="71">
                  <c:v>1.7378151990013879</c:v>
                </c:pt>
                <c:pt idx="72">
                  <c:v>1.6264385377228541</c:v>
                </c:pt>
                <c:pt idx="73">
                  <c:v>1.4960397706296906</c:v>
                </c:pt>
                <c:pt idx="74">
                  <c:v>1.3913720190967438</c:v>
                </c:pt>
                <c:pt idx="75">
                  <c:v>1.3056940856475281</c:v>
                </c:pt>
                <c:pt idx="76">
                  <c:v>1.2453685717055021</c:v>
                </c:pt>
                <c:pt idx="77">
                  <c:v>1.2135067231455317</c:v>
                </c:pt>
                <c:pt idx="78">
                  <c:v>1.1702988475577341</c:v>
                </c:pt>
                <c:pt idx="79">
                  <c:v>1.1189849062295742</c:v>
                </c:pt>
                <c:pt idx="80">
                  <c:v>1.0613552385040979</c:v>
                </c:pt>
                <c:pt idx="81">
                  <c:v>0.99978920628282864</c:v>
                </c:pt>
                <c:pt idx="82">
                  <c:v>0.97286238809723813</c:v>
                </c:pt>
                <c:pt idx="83">
                  <c:v>0.95651440005795307</c:v>
                </c:pt>
                <c:pt idx="84">
                  <c:v>0.93885009350055293</c:v>
                </c:pt>
                <c:pt idx="85">
                  <c:v>0.91934124186166344</c:v>
                </c:pt>
                <c:pt idx="86">
                  <c:v>0.898587696024153</c:v>
                </c:pt>
                <c:pt idx="87">
                  <c:v>0.8839738801260465</c:v>
                </c:pt>
                <c:pt idx="88">
                  <c:v>0.86987169041322721</c:v>
                </c:pt>
                <c:pt idx="89">
                  <c:v>0.8562581788735667</c:v>
                </c:pt>
                <c:pt idx="90">
                  <c:v>0.8432860299918975</c:v>
                </c:pt>
                <c:pt idx="91">
                  <c:v>0.83047747364993463</c:v>
                </c:pt>
                <c:pt idx="92">
                  <c:v>0.81798105151240874</c:v>
                </c:pt>
                <c:pt idx="93">
                  <c:v>0.80572356581976556</c:v>
                </c:pt>
                <c:pt idx="94">
                  <c:v>0.79920611158790056</c:v>
                </c:pt>
                <c:pt idx="95">
                  <c:v>0.81246790600448071</c:v>
                </c:pt>
                <c:pt idx="96">
                  <c:v>0.81720213865679869</c:v>
                </c:pt>
                <c:pt idx="97">
                  <c:v>0.8149183093657465</c:v>
                </c:pt>
                <c:pt idx="98">
                  <c:v>0.80580222532416601</c:v>
                </c:pt>
                <c:pt idx="99">
                  <c:v>0.79024915643195004</c:v>
                </c:pt>
                <c:pt idx="100">
                  <c:v>0.76826944891982163</c:v>
                </c:pt>
                <c:pt idx="101">
                  <c:v>0.74836606492957203</c:v>
                </c:pt>
                <c:pt idx="102">
                  <c:v>0.73819442273758284</c:v>
                </c:pt>
                <c:pt idx="103">
                  <c:v>0.72718509873628989</c:v>
                </c:pt>
                <c:pt idx="104">
                  <c:v>0.71548868839241953</c:v>
                </c:pt>
                <c:pt idx="105">
                  <c:v>0.70303751776633339</c:v>
                </c:pt>
                <c:pt idx="106">
                  <c:v>0.68986206852008969</c:v>
                </c:pt>
                <c:pt idx="107">
                  <c:v>0.67608502116495062</c:v>
                </c:pt>
                <c:pt idx="108">
                  <c:v>0.66192582934177302</c:v>
                </c:pt>
                <c:pt idx="109">
                  <c:v>0.64799326169562466</c:v>
                </c:pt>
                <c:pt idx="110">
                  <c:v>0.63499299205156978</c:v>
                </c:pt>
                <c:pt idx="111">
                  <c:v>0.62314571850355505</c:v>
                </c:pt>
                <c:pt idx="112">
                  <c:v>0.6113762743756449</c:v>
                </c:pt>
                <c:pt idx="113">
                  <c:v>0.59941554086511972</c:v>
                </c:pt>
                <c:pt idx="114">
                  <c:v>0.58747004986804319</c:v>
                </c:pt>
                <c:pt idx="115">
                  <c:v>0.57526777311065158</c:v>
                </c:pt>
                <c:pt idx="116">
                  <c:v>0.5627469867724515</c:v>
                </c:pt>
                <c:pt idx="117">
                  <c:v>0.549915761069105</c:v>
                </c:pt>
                <c:pt idx="118">
                  <c:v>0.54020243131558365</c:v>
                </c:pt>
                <c:pt idx="119">
                  <c:v>0.53067127715855134</c:v>
                </c:pt>
                <c:pt idx="120">
                  <c:v>0.52118469692823888</c:v>
                </c:pt>
                <c:pt idx="121">
                  <c:v>0.51176817159244548</c:v>
                </c:pt>
                <c:pt idx="122">
                  <c:v>0.50251702875983228</c:v>
                </c:pt>
                <c:pt idx="123">
                  <c:v>0.49332837270000646</c:v>
                </c:pt>
                <c:pt idx="124">
                  <c:v>0.48415796469647182</c:v>
                </c:pt>
                <c:pt idx="125">
                  <c:v>0.47510941740555102</c:v>
                </c:pt>
                <c:pt idx="126">
                  <c:v>0.46608770400529448</c:v>
                </c:pt>
                <c:pt idx="127">
                  <c:v>0.45711564713692315</c:v>
                </c:pt>
                <c:pt idx="128">
                  <c:v>0.4482137458537252</c:v>
                </c:pt>
                <c:pt idx="129">
                  <c:v>0.43935432960323167</c:v>
                </c:pt>
                <c:pt idx="130">
                  <c:v>0.43053193229567932</c:v>
                </c:pt>
                <c:pt idx="131">
                  <c:v>0.42181754939711902</c:v>
                </c:pt>
                <c:pt idx="132">
                  <c:v>0.41372687161617433</c:v>
                </c:pt>
                <c:pt idx="133">
                  <c:v>0.40831632842130278</c:v>
                </c:pt>
                <c:pt idx="134">
                  <c:v>0.40213436703999367</c:v>
                </c:pt>
                <c:pt idx="135">
                  <c:v>0.39538773503656943</c:v>
                </c:pt>
                <c:pt idx="136">
                  <c:v>0.38802233982699141</c:v>
                </c:pt>
                <c:pt idx="137">
                  <c:v>0.38010935781480293</c:v>
                </c:pt>
                <c:pt idx="138">
                  <c:v>0.37190681608150317</c:v>
                </c:pt>
                <c:pt idx="139">
                  <c:v>0.37194699221942351</c:v>
                </c:pt>
                <c:pt idx="140">
                  <c:v>0.37608811573977435</c:v>
                </c:pt>
                <c:pt idx="141">
                  <c:v>0.37843782656597347</c:v>
                </c:pt>
                <c:pt idx="142">
                  <c:v>0.37906111866546482</c:v>
                </c:pt>
                <c:pt idx="143">
                  <c:v>0.37796649938986304</c:v>
                </c:pt>
                <c:pt idx="144">
                  <c:v>0.37536752400099088</c:v>
                </c:pt>
                <c:pt idx="145">
                  <c:v>0.37134819353543191</c:v>
                </c:pt>
                <c:pt idx="146">
                  <c:v>0.36617027289898951</c:v>
                </c:pt>
                <c:pt idx="147">
                  <c:v>0.36458364049503295</c:v>
                </c:pt>
                <c:pt idx="148">
                  <c:v>0.36379948545336727</c:v>
                </c:pt>
                <c:pt idx="149">
                  <c:v>0.36207039985218342</c:v>
                </c:pt>
                <c:pt idx="150">
                  <c:v>0.35951409845698884</c:v>
                </c:pt>
                <c:pt idx="151">
                  <c:v>0.35619895248069833</c:v>
                </c:pt>
                <c:pt idx="152">
                  <c:v>0.35229619939072998</c:v>
                </c:pt>
                <c:pt idx="153">
                  <c:v>0.34783019527971515</c:v>
                </c:pt>
                <c:pt idx="154">
                  <c:v>0.34280012819541056</c:v>
                </c:pt>
                <c:pt idx="155">
                  <c:v>0.33715743264984244</c:v>
                </c:pt>
                <c:pt idx="156">
                  <c:v>0.33098014932754483</c:v>
                </c:pt>
                <c:pt idx="157">
                  <c:v>0.32437025430125077</c:v>
                </c:pt>
                <c:pt idx="158">
                  <c:v>0.31732917258861898</c:v>
                </c:pt>
                <c:pt idx="159">
                  <c:v>0.30989366853499545</c:v>
                </c:pt>
                <c:pt idx="160">
                  <c:v>0.30220387250511516</c:v>
                </c:pt>
                <c:pt idx="161">
                  <c:v>0.30150840600621798</c:v>
                </c:pt>
                <c:pt idx="162">
                  <c:v>0.30203529394223488</c:v>
                </c:pt>
                <c:pt idx="163">
                  <c:v>0.30192030843487233</c:v>
                </c:pt>
                <c:pt idx="164">
                  <c:v>0.30118974637445012</c:v>
                </c:pt>
                <c:pt idx="165">
                  <c:v>0.29986170251077832</c:v>
                </c:pt>
                <c:pt idx="166">
                  <c:v>0.29794795111938982</c:v>
                </c:pt>
                <c:pt idx="167">
                  <c:v>0.29546192136368343</c:v>
                </c:pt>
                <c:pt idx="168">
                  <c:v>0.29243069552771156</c:v>
                </c:pt>
                <c:pt idx="169">
                  <c:v>0.28897106999411976</c:v>
                </c:pt>
                <c:pt idx="170">
                  <c:v>0.28503008944874936</c:v>
                </c:pt>
                <c:pt idx="171">
                  <c:v>0.28064351815264182</c:v>
                </c:pt>
                <c:pt idx="172">
                  <c:v>0.27595474618727361</c:v>
                </c:pt>
                <c:pt idx="173">
                  <c:v>0.27088462818953163</c:v>
                </c:pt>
                <c:pt idx="174">
                  <c:v>0.26735577032622732</c:v>
                </c:pt>
                <c:pt idx="175">
                  <c:v>0.26568574707209086</c:v>
                </c:pt>
                <c:pt idx="176">
                  <c:v>0.26370771319488862</c:v>
                </c:pt>
                <c:pt idx="177">
                  <c:v>0.26152443900029382</c:v>
                </c:pt>
                <c:pt idx="178">
                  <c:v>0.25909674862447662</c:v>
                </c:pt>
                <c:pt idx="179">
                  <c:v>0.25650727642465981</c:v>
                </c:pt>
                <c:pt idx="180">
                  <c:v>0.25377535765472364</c:v>
                </c:pt>
                <c:pt idx="181">
                  <c:v>0.25090652582283696</c:v>
                </c:pt>
                <c:pt idx="182">
                  <c:v>0.24787604178186731</c:v>
                </c:pt>
                <c:pt idx="183">
                  <c:v>0.24474837753250031</c:v>
                </c:pt>
                <c:pt idx="184">
                  <c:v>0.24144987467124723</c:v>
                </c:pt>
                <c:pt idx="185">
                  <c:v>0.23809071055448036</c:v>
                </c:pt>
                <c:pt idx="186">
                  <c:v>0.23459135436024534</c:v>
                </c:pt>
                <c:pt idx="187">
                  <c:v>0.23102897313223331</c:v>
                </c:pt>
                <c:pt idx="188">
                  <c:v>0.22738485298590988</c:v>
                </c:pt>
                <c:pt idx="189">
                  <c:v>0.22368135861572153</c:v>
                </c:pt>
                <c:pt idx="190">
                  <c:v>0.21993959561205981</c:v>
                </c:pt>
                <c:pt idx="191">
                  <c:v>0.21615160182370768</c:v>
                </c:pt>
                <c:pt idx="192">
                  <c:v>0.21235326825493001</c:v>
                </c:pt>
                <c:pt idx="193">
                  <c:v>0.20850712843993774</c:v>
                </c:pt>
                <c:pt idx="194">
                  <c:v>0.20468600587116292</c:v>
                </c:pt>
                <c:pt idx="195">
                  <c:v>0.20083798454320195</c:v>
                </c:pt>
                <c:pt idx="196">
                  <c:v>0.19697216197351544</c:v>
                </c:pt>
                <c:pt idx="197">
                  <c:v>0.19315065017817687</c:v>
                </c:pt>
                <c:pt idx="198">
                  <c:v>0.18932586261292891</c:v>
                </c:pt>
                <c:pt idx="199">
                  <c:v>0.18550626944416362</c:v>
                </c:pt>
                <c:pt idx="200">
                  <c:v>0.18171082835528304</c:v>
                </c:pt>
              </c:numCache>
            </c:numRef>
          </c:yVal>
        </c:ser>
        <c:ser>
          <c:idx val="27"/>
          <c:order val="2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T=1.16'!$AC$3:$AC$203</c:f>
              <c:numCache>
                <c:formatCode>0.0000</c:formatCode>
                <c:ptCount val="201"/>
                <c:pt idx="0">
                  <c:v>4.5513882424222851</c:v>
                </c:pt>
                <c:pt idx="1">
                  <c:v>4.9532351237793435</c:v>
                </c:pt>
                <c:pt idx="2">
                  <c:v>7.8226156046870265</c:v>
                </c:pt>
                <c:pt idx="3">
                  <c:v>9.8484342165548568</c:v>
                </c:pt>
                <c:pt idx="4">
                  <c:v>15.921539352230782</c:v>
                </c:pt>
                <c:pt idx="5">
                  <c:v>13.805580233459834</c:v>
                </c:pt>
                <c:pt idx="6">
                  <c:v>20.552905057363727</c:v>
                </c:pt>
                <c:pt idx="7">
                  <c:v>20.050273478185229</c:v>
                </c:pt>
                <c:pt idx="8">
                  <c:v>12.28671604278092</c:v>
                </c:pt>
                <c:pt idx="9">
                  <c:v>8.0218304684051009</c:v>
                </c:pt>
                <c:pt idx="10">
                  <c:v>6.4612038692941534</c:v>
                </c:pt>
                <c:pt idx="11">
                  <c:v>6.9259757943307694</c:v>
                </c:pt>
                <c:pt idx="12">
                  <c:v>8.1017331386579254</c:v>
                </c:pt>
                <c:pt idx="13">
                  <c:v>9.8281095516700994</c:v>
                </c:pt>
                <c:pt idx="14">
                  <c:v>10.04732027444798</c:v>
                </c:pt>
                <c:pt idx="15">
                  <c:v>9.6572239327078915</c:v>
                </c:pt>
                <c:pt idx="16">
                  <c:v>6.7133551826543636</c:v>
                </c:pt>
                <c:pt idx="17">
                  <c:v>6.1150426914540734</c:v>
                </c:pt>
                <c:pt idx="18">
                  <c:v>5.6817821361097565</c:v>
                </c:pt>
                <c:pt idx="19">
                  <c:v>5.1816788831519514</c:v>
                </c:pt>
                <c:pt idx="20">
                  <c:v>4.7930006393732949</c:v>
                </c:pt>
                <c:pt idx="21">
                  <c:v>4.6169582923138472</c:v>
                </c:pt>
                <c:pt idx="22">
                  <c:v>4.6030887114545553</c:v>
                </c:pt>
                <c:pt idx="23">
                  <c:v>4.9305434543543418</c:v>
                </c:pt>
                <c:pt idx="24">
                  <c:v>4.1864450153123522</c:v>
                </c:pt>
                <c:pt idx="25">
                  <c:v>3.8250364308568767</c:v>
                </c:pt>
                <c:pt idx="26">
                  <c:v>3.6839650043304992</c:v>
                </c:pt>
                <c:pt idx="27">
                  <c:v>3.3533129601700833</c:v>
                </c:pt>
                <c:pt idx="28">
                  <c:v>3.0671802497319418</c:v>
                </c:pt>
                <c:pt idx="29">
                  <c:v>2.9489949104411672</c:v>
                </c:pt>
                <c:pt idx="30">
                  <c:v>2.9451048603656793</c:v>
                </c:pt>
                <c:pt idx="31">
                  <c:v>2.9672752332372787</c:v>
                </c:pt>
                <c:pt idx="32">
                  <c:v>2.9900337790168985</c:v>
                </c:pt>
                <c:pt idx="33">
                  <c:v>3.0052413946579741</c:v>
                </c:pt>
                <c:pt idx="34">
                  <c:v>3.0156125022831581</c:v>
                </c:pt>
                <c:pt idx="35">
                  <c:v>3.0365704056560627</c:v>
                </c:pt>
                <c:pt idx="36">
                  <c:v>3.0363013181049281</c:v>
                </c:pt>
                <c:pt idx="37">
                  <c:v>3.2454033023104412</c:v>
                </c:pt>
                <c:pt idx="38">
                  <c:v>3.5370574602457827</c:v>
                </c:pt>
                <c:pt idx="39">
                  <c:v>3.6822459693687692</c:v>
                </c:pt>
                <c:pt idx="40">
                  <c:v>3.9123704522739637</c:v>
                </c:pt>
                <c:pt idx="41">
                  <c:v>3.9925604098295127</c:v>
                </c:pt>
                <c:pt idx="42">
                  <c:v>3.9149381016501144</c:v>
                </c:pt>
                <c:pt idx="43">
                  <c:v>3.7374353597106604</c:v>
                </c:pt>
                <c:pt idx="44">
                  <c:v>3.547757562557964</c:v>
                </c:pt>
                <c:pt idx="45">
                  <c:v>3.3341272424648456</c:v>
                </c:pt>
                <c:pt idx="46">
                  <c:v>3.1207285896614012</c:v>
                </c:pt>
                <c:pt idx="47">
                  <c:v>2.9891717673323841</c:v>
                </c:pt>
                <c:pt idx="48">
                  <c:v>2.944284023530344</c:v>
                </c:pt>
                <c:pt idx="49">
                  <c:v>2.8448215474446612</c:v>
                </c:pt>
                <c:pt idx="50">
                  <c:v>2.6983938003158592</c:v>
                </c:pt>
                <c:pt idx="51">
                  <c:v>2.5563240446608049</c:v>
                </c:pt>
                <c:pt idx="52">
                  <c:v>2.4739609607073376</c:v>
                </c:pt>
                <c:pt idx="53">
                  <c:v>2.3972352105902974</c:v>
                </c:pt>
                <c:pt idx="54">
                  <c:v>2.3039230333244376</c:v>
                </c:pt>
                <c:pt idx="55">
                  <c:v>2.1902522253392327</c:v>
                </c:pt>
                <c:pt idx="56">
                  <c:v>2.0569357658383396</c:v>
                </c:pt>
                <c:pt idx="57">
                  <c:v>2.0061139247521287</c:v>
                </c:pt>
                <c:pt idx="58">
                  <c:v>2</c:v>
                </c:pt>
                <c:pt idx="59">
                  <c:v>1.9927084093594893</c:v>
                </c:pt>
                <c:pt idx="60">
                  <c:v>1.9877666200697759</c:v>
                </c:pt>
                <c:pt idx="61">
                  <c:v>1.9841598309251989</c:v>
                </c:pt>
                <c:pt idx="62">
                  <c:v>1.9796555009990981</c:v>
                </c:pt>
                <c:pt idx="63">
                  <c:v>1.9718890949960761</c:v>
                </c:pt>
                <c:pt idx="64">
                  <c:v>1.9599313081093941</c:v>
                </c:pt>
                <c:pt idx="65">
                  <c:v>1.94601074240519</c:v>
                </c:pt>
                <c:pt idx="66">
                  <c:v>1.9265905891585922</c:v>
                </c:pt>
                <c:pt idx="67">
                  <c:v>1.9057865584758986</c:v>
                </c:pt>
                <c:pt idx="68">
                  <c:v>1.87993797021987</c:v>
                </c:pt>
                <c:pt idx="69">
                  <c:v>1.8518909656299478</c:v>
                </c:pt>
                <c:pt idx="70">
                  <c:v>1.821330851856952</c:v>
                </c:pt>
                <c:pt idx="71">
                  <c:v>1.7890924248920481</c:v>
                </c:pt>
                <c:pt idx="72">
                  <c:v>1.7560841983710993</c:v>
                </c:pt>
                <c:pt idx="73">
                  <c:v>1.722537013644756</c:v>
                </c:pt>
                <c:pt idx="74">
                  <c:v>1.691220478631088</c:v>
                </c:pt>
                <c:pt idx="75">
                  <c:v>1.666495654226072</c:v>
                </c:pt>
                <c:pt idx="76">
                  <c:v>1.6400414533086061</c:v>
                </c:pt>
                <c:pt idx="77">
                  <c:v>1.6098877439787651</c:v>
                </c:pt>
                <c:pt idx="78">
                  <c:v>1.5765787552543116</c:v>
                </c:pt>
                <c:pt idx="79">
                  <c:v>1.5413275780350355</c:v>
                </c:pt>
                <c:pt idx="80">
                  <c:v>1.5040741046041197</c:v>
                </c:pt>
                <c:pt idx="81">
                  <c:v>1.4674679068885161</c:v>
                </c:pt>
                <c:pt idx="82">
                  <c:v>1.4311963503003113</c:v>
                </c:pt>
                <c:pt idx="83">
                  <c:v>1.4098570958803958</c:v>
                </c:pt>
                <c:pt idx="84">
                  <c:v>1.3924960131328112</c:v>
                </c:pt>
                <c:pt idx="85">
                  <c:v>1.3750333113310462</c:v>
                </c:pt>
                <c:pt idx="86">
                  <c:v>1.3563879145499387</c:v>
                </c:pt>
                <c:pt idx="87">
                  <c:v>1.3366663892221602</c:v>
                </c:pt>
                <c:pt idx="88">
                  <c:v>1.3162052809704954</c:v>
                </c:pt>
                <c:pt idx="89">
                  <c:v>1.2958568363661627</c:v>
                </c:pt>
                <c:pt idx="90">
                  <c:v>1.2804550867867404</c:v>
                </c:pt>
                <c:pt idx="91">
                  <c:v>1.2692400853885171</c:v>
                </c:pt>
                <c:pt idx="92">
                  <c:v>1.2567344486987844</c:v>
                </c:pt>
                <c:pt idx="93">
                  <c:v>1.2439982194562158</c:v>
                </c:pt>
                <c:pt idx="94">
                  <c:v>1.2339840029971303</c:v>
                </c:pt>
                <c:pt idx="95">
                  <c:v>1.2346693020767439</c:v>
                </c:pt>
                <c:pt idx="96">
                  <c:v>1.2308761347526729</c:v>
                </c:pt>
                <c:pt idx="97">
                  <c:v>1.224954177591272</c:v>
                </c:pt>
                <c:pt idx="98">
                  <c:v>1.2243444350939146</c:v>
                </c:pt>
                <c:pt idx="99">
                  <c:v>1.2300130360898351</c:v>
                </c:pt>
                <c:pt idx="100">
                  <c:v>1.2333085072191627</c:v>
                </c:pt>
                <c:pt idx="101">
                  <c:v>1.2346005005064924</c:v>
                </c:pt>
                <c:pt idx="102">
                  <c:v>1.2365428495059825</c:v>
                </c:pt>
                <c:pt idx="103">
                  <c:v>1.2727765051140938</c:v>
                </c:pt>
                <c:pt idx="104">
                  <c:v>1.3039664592039826</c:v>
                </c:pt>
                <c:pt idx="105">
                  <c:v>1.3309464208979824</c:v>
                </c:pt>
                <c:pt idx="106">
                  <c:v>1.353599795112066</c:v>
                </c:pt>
                <c:pt idx="107">
                  <c:v>1.371782062919684</c:v>
                </c:pt>
                <c:pt idx="108">
                  <c:v>1.3856589737526521</c:v>
                </c:pt>
                <c:pt idx="109">
                  <c:v>1.3968932286930935</c:v>
                </c:pt>
                <c:pt idx="110">
                  <c:v>1.4128617324246486</c:v>
                </c:pt>
                <c:pt idx="111">
                  <c:v>1.4269653180978716</c:v>
                </c:pt>
                <c:pt idx="112">
                  <c:v>1.4374335021149616</c:v>
                </c:pt>
                <c:pt idx="113">
                  <c:v>1.444049360040526</c:v>
                </c:pt>
                <c:pt idx="114">
                  <c:v>1.4468946989369194</c:v>
                </c:pt>
                <c:pt idx="115">
                  <c:v>1.4464049230700926</c:v>
                </c:pt>
                <c:pt idx="116">
                  <c:v>1.4427142074476587</c:v>
                </c:pt>
                <c:pt idx="117">
                  <c:v>1.448651005863218</c:v>
                </c:pt>
                <c:pt idx="118">
                  <c:v>1.454999715392383</c:v>
                </c:pt>
                <c:pt idx="119">
                  <c:v>1.4577861789399638</c:v>
                </c:pt>
                <c:pt idx="120">
                  <c:v>1.4578191194751617</c:v>
                </c:pt>
                <c:pt idx="121">
                  <c:v>1.4563157450004738</c:v>
                </c:pt>
                <c:pt idx="122">
                  <c:v>1.4535354823727828</c:v>
                </c:pt>
                <c:pt idx="123">
                  <c:v>1.4487972089264618</c:v>
                </c:pt>
                <c:pt idx="124">
                  <c:v>1.4414447012083478</c:v>
                </c:pt>
                <c:pt idx="125">
                  <c:v>1.4312487330706092</c:v>
                </c:pt>
                <c:pt idx="126">
                  <c:v>1.4195181257824958</c:v>
                </c:pt>
                <c:pt idx="127">
                  <c:v>1.4110413763094194</c:v>
                </c:pt>
                <c:pt idx="128">
                  <c:v>1.4031957136834758</c:v>
                </c:pt>
                <c:pt idx="129">
                  <c:v>1.3926419230647946</c:v>
                </c:pt>
                <c:pt idx="130">
                  <c:v>1.3795021468073021</c:v>
                </c:pt>
                <c:pt idx="131">
                  <c:v>1.3653868502363045</c:v>
                </c:pt>
                <c:pt idx="132">
                  <c:v>1.3508342070389769</c:v>
                </c:pt>
                <c:pt idx="133">
                  <c:v>1.3344220368589701</c:v>
                </c:pt>
                <c:pt idx="134">
                  <c:v>1.3160478206502917</c:v>
                </c:pt>
                <c:pt idx="135">
                  <c:v>1.2957572457328788</c:v>
                </c:pt>
                <c:pt idx="136">
                  <c:v>1.2744096156651248</c:v>
                </c:pt>
                <c:pt idx="137">
                  <c:v>1.2531129506762921</c:v>
                </c:pt>
                <c:pt idx="138">
                  <c:v>1.2318443130216792</c:v>
                </c:pt>
                <c:pt idx="139">
                  <c:v>1.209899890414176</c:v>
                </c:pt>
                <c:pt idx="140">
                  <c:v>1.187249494434258</c:v>
                </c:pt>
                <c:pt idx="141">
                  <c:v>1.1636234153099061</c:v>
                </c:pt>
                <c:pt idx="142">
                  <c:v>1.1391211738738669</c:v>
                </c:pt>
                <c:pt idx="143">
                  <c:v>1.1136305476697066</c:v>
                </c:pt>
                <c:pt idx="144">
                  <c:v>1.0873417252715609</c:v>
                </c:pt>
                <c:pt idx="145">
                  <c:v>1.0605706061059526</c:v>
                </c:pt>
                <c:pt idx="146">
                  <c:v>1.0342682571876154</c:v>
                </c:pt>
                <c:pt idx="147">
                  <c:v>1.0089353998032526</c:v>
                </c:pt>
                <c:pt idx="148">
                  <c:v>0.98373968621812102</c:v>
                </c:pt>
                <c:pt idx="149">
                  <c:v>0.95856925030912565</c:v>
                </c:pt>
                <c:pt idx="150">
                  <c:v>0.93500257113265828</c:v>
                </c:pt>
                <c:pt idx="151">
                  <c:v>0.91253858899401863</c:v>
                </c:pt>
                <c:pt idx="152">
                  <c:v>0.89017927099619265</c:v>
                </c:pt>
                <c:pt idx="153">
                  <c:v>0.86798487610442321</c:v>
                </c:pt>
                <c:pt idx="154">
                  <c:v>0.84680327463654881</c:v>
                </c:pt>
                <c:pt idx="155">
                  <c:v>0.8256940531963789</c:v>
                </c:pt>
                <c:pt idx="156">
                  <c:v>0.80647712007128058</c:v>
                </c:pt>
                <c:pt idx="157">
                  <c:v>0.79062275526958858</c:v>
                </c:pt>
                <c:pt idx="158">
                  <c:v>0.77529532178517691</c:v>
                </c:pt>
                <c:pt idx="159">
                  <c:v>0.76037682864669565</c:v>
                </c:pt>
                <c:pt idx="160">
                  <c:v>0.7456523098318929</c:v>
                </c:pt>
                <c:pt idx="161">
                  <c:v>0.73118335358307862</c:v>
                </c:pt>
                <c:pt idx="162">
                  <c:v>0.71703549407272293</c:v>
                </c:pt>
                <c:pt idx="163">
                  <c:v>0.70350241983351269</c:v>
                </c:pt>
                <c:pt idx="164">
                  <c:v>0.69039972608385702</c:v>
                </c:pt>
                <c:pt idx="165">
                  <c:v>0.67752069557117911</c:v>
                </c:pt>
                <c:pt idx="166">
                  <c:v>0.6647693493095419</c:v>
                </c:pt>
                <c:pt idx="167">
                  <c:v>0.65204320160995977</c:v>
                </c:pt>
                <c:pt idx="168">
                  <c:v>0.63927986257350966</c:v>
                </c:pt>
                <c:pt idx="169">
                  <c:v>0.62661864589303462</c:v>
                </c:pt>
                <c:pt idx="170">
                  <c:v>0.61386869324161564</c:v>
                </c:pt>
                <c:pt idx="171">
                  <c:v>0.60127033226190363</c:v>
                </c:pt>
                <c:pt idx="172">
                  <c:v>0.58862508952863424</c:v>
                </c:pt>
                <c:pt idx="173">
                  <c:v>0.57615023153353573</c:v>
                </c:pt>
                <c:pt idx="174">
                  <c:v>0.56368602095035447</c:v>
                </c:pt>
                <c:pt idx="175">
                  <c:v>0.55144347331721821</c:v>
                </c:pt>
                <c:pt idx="176">
                  <c:v>0.53932231718076717</c:v>
                </c:pt>
                <c:pt idx="177">
                  <c:v>0.52741837934534352</c:v>
                </c:pt>
                <c:pt idx="178">
                  <c:v>0.51579260432411389</c:v>
                </c:pt>
                <c:pt idx="179">
                  <c:v>0.50446537938186131</c:v>
                </c:pt>
                <c:pt idx="180">
                  <c:v>0.49336338189026113</c:v>
                </c:pt>
                <c:pt idx="181">
                  <c:v>0.4824107826783624</c:v>
                </c:pt>
                <c:pt idx="182">
                  <c:v>0.47161045552820885</c:v>
                </c:pt>
                <c:pt idx="183">
                  <c:v>0.46090370506485456</c:v>
                </c:pt>
                <c:pt idx="184">
                  <c:v>0.45043432030884362</c:v>
                </c:pt>
                <c:pt idx="185">
                  <c:v>0.44007257006844663</c:v>
                </c:pt>
                <c:pt idx="186">
                  <c:v>0.42983129371526457</c:v>
                </c:pt>
                <c:pt idx="187">
                  <c:v>0.41976236732302086</c:v>
                </c:pt>
                <c:pt idx="188">
                  <c:v>0.40990308492374161</c:v>
                </c:pt>
                <c:pt idx="189">
                  <c:v>0.40018642730487886</c:v>
                </c:pt>
                <c:pt idx="190">
                  <c:v>0.39264045518056345</c:v>
                </c:pt>
                <c:pt idx="191">
                  <c:v>0.38686290051118732</c:v>
                </c:pt>
                <c:pt idx="192">
                  <c:v>0.381120251355962</c:v>
                </c:pt>
                <c:pt idx="193">
                  <c:v>0.37546022870751172</c:v>
                </c:pt>
                <c:pt idx="194">
                  <c:v>0.36988191276377924</c:v>
                </c:pt>
                <c:pt idx="195">
                  <c:v>0.36434708201654631</c:v>
                </c:pt>
                <c:pt idx="196">
                  <c:v>0.35885947871520507</c:v>
                </c:pt>
                <c:pt idx="197">
                  <c:v>0.35342249239071477</c:v>
                </c:pt>
                <c:pt idx="198">
                  <c:v>0.34805628744278588</c:v>
                </c:pt>
                <c:pt idx="199">
                  <c:v>0.34279518359577976</c:v>
                </c:pt>
                <c:pt idx="200">
                  <c:v>0.33758937153826241</c:v>
                </c:pt>
              </c:numCache>
            </c:numRef>
          </c:yVal>
        </c:ser>
        <c:ser>
          <c:idx val="28"/>
          <c:order val="2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T=1.16'!$AD$3:$AD$203</c:f>
              <c:numCache>
                <c:formatCode>0.0000</c:formatCode>
                <c:ptCount val="201"/>
                <c:pt idx="0">
                  <c:v>1.203033764526392</c:v>
                </c:pt>
                <c:pt idx="1">
                  <c:v>1.2309635137141566</c:v>
                </c:pt>
                <c:pt idx="2">
                  <c:v>1.2998746179980754</c:v>
                </c:pt>
                <c:pt idx="3">
                  <c:v>1.5488391459971098</c:v>
                </c:pt>
                <c:pt idx="4">
                  <c:v>2.1185204597165885</c:v>
                </c:pt>
                <c:pt idx="5">
                  <c:v>2.2169444044009503</c:v>
                </c:pt>
                <c:pt idx="6">
                  <c:v>2.9484074740970407</c:v>
                </c:pt>
                <c:pt idx="7">
                  <c:v>2.9027623801919247</c:v>
                </c:pt>
                <c:pt idx="8">
                  <c:v>2.4556585553188119</c:v>
                </c:pt>
                <c:pt idx="9">
                  <c:v>3.0182687006335787</c:v>
                </c:pt>
                <c:pt idx="10">
                  <c:v>2.0160800278141568</c:v>
                </c:pt>
                <c:pt idx="11">
                  <c:v>2.5858591215449627</c:v>
                </c:pt>
                <c:pt idx="12">
                  <c:v>2.9053355577874749</c:v>
                </c:pt>
                <c:pt idx="13">
                  <c:v>2.9783083989692867</c:v>
                </c:pt>
                <c:pt idx="14">
                  <c:v>3.3628422955905721</c:v>
                </c:pt>
                <c:pt idx="15">
                  <c:v>2.478664880197424</c:v>
                </c:pt>
                <c:pt idx="16">
                  <c:v>2.1991954364894717</c:v>
                </c:pt>
                <c:pt idx="17">
                  <c:v>1.823960366738518</c:v>
                </c:pt>
                <c:pt idx="18">
                  <c:v>1.9264902322247357</c:v>
                </c:pt>
                <c:pt idx="19">
                  <c:v>2.0478582526441151</c:v>
                </c:pt>
                <c:pt idx="20">
                  <c:v>1.9216742784023326</c:v>
                </c:pt>
                <c:pt idx="21">
                  <c:v>2.0467695818328471</c:v>
                </c:pt>
                <c:pt idx="22">
                  <c:v>2.1730218596525241</c:v>
                </c:pt>
                <c:pt idx="23">
                  <c:v>2.0839725592833398</c:v>
                </c:pt>
                <c:pt idx="24">
                  <c:v>2.0140130995562822</c:v>
                </c:pt>
                <c:pt idx="25">
                  <c:v>1.9010108861616497</c:v>
                </c:pt>
                <c:pt idx="26">
                  <c:v>1.7592959550900638</c:v>
                </c:pt>
                <c:pt idx="27">
                  <c:v>1.5476239209379798</c:v>
                </c:pt>
                <c:pt idx="28">
                  <c:v>1.367471844069726</c:v>
                </c:pt>
                <c:pt idx="29">
                  <c:v>1.4223482686349398</c:v>
                </c:pt>
                <c:pt idx="30">
                  <c:v>1.6133069011970291</c:v>
                </c:pt>
                <c:pt idx="31">
                  <c:v>1.689697374292048</c:v>
                </c:pt>
                <c:pt idx="32">
                  <c:v>1.6620350372033121</c:v>
                </c:pt>
                <c:pt idx="33">
                  <c:v>1.7413755052751598</c:v>
                </c:pt>
                <c:pt idx="34">
                  <c:v>1.7672225576527818</c:v>
                </c:pt>
                <c:pt idx="35">
                  <c:v>1.69629108895286</c:v>
                </c:pt>
                <c:pt idx="36">
                  <c:v>1.7596741743106259</c:v>
                </c:pt>
                <c:pt idx="37">
                  <c:v>1.7620597885223699</c:v>
                </c:pt>
                <c:pt idx="38">
                  <c:v>1.7261173040253059</c:v>
                </c:pt>
                <c:pt idx="39">
                  <c:v>1.6807580292058588</c:v>
                </c:pt>
                <c:pt idx="40">
                  <c:v>1.5823280095630083</c:v>
                </c:pt>
                <c:pt idx="41">
                  <c:v>1.4690136251048498</c:v>
                </c:pt>
                <c:pt idx="42">
                  <c:v>1.3632336886742138</c:v>
                </c:pt>
                <c:pt idx="43">
                  <c:v>1.2743952083829078</c:v>
                </c:pt>
                <c:pt idx="44">
                  <c:v>1.2599256021352121</c:v>
                </c:pt>
                <c:pt idx="45">
                  <c:v>1.3913358175924575</c:v>
                </c:pt>
                <c:pt idx="46">
                  <c:v>1.4807022804923458</c:v>
                </c:pt>
                <c:pt idx="47">
                  <c:v>1.5361586103828972</c:v>
                </c:pt>
                <c:pt idx="48">
                  <c:v>1.5747231421676198</c:v>
                </c:pt>
                <c:pt idx="49">
                  <c:v>1.6010067991740178</c:v>
                </c:pt>
                <c:pt idx="50">
                  <c:v>1.6212050613843521</c:v>
                </c:pt>
                <c:pt idx="51">
                  <c:v>1.6490329611187469</c:v>
                </c:pt>
                <c:pt idx="52">
                  <c:v>1.6964331042077185</c:v>
                </c:pt>
                <c:pt idx="53">
                  <c:v>1.7653943083913262</c:v>
                </c:pt>
                <c:pt idx="54">
                  <c:v>1.8459545334643479</c:v>
                </c:pt>
                <c:pt idx="55">
                  <c:v>1.9228867817845809</c:v>
                </c:pt>
                <c:pt idx="56">
                  <c:v>1.9807649594594114</c:v>
                </c:pt>
                <c:pt idx="57">
                  <c:v>2.0078771575784202</c:v>
                </c:pt>
                <c:pt idx="58">
                  <c:v>2</c:v>
                </c:pt>
                <c:pt idx="59">
                  <c:v>1.9576827927036737</c:v>
                </c:pt>
                <c:pt idx="60">
                  <c:v>1.8885014621735043</c:v>
                </c:pt>
                <c:pt idx="61">
                  <c:v>1.8006358159473539</c:v>
                </c:pt>
                <c:pt idx="62">
                  <c:v>1.7027618100190995</c:v>
                </c:pt>
                <c:pt idx="63">
                  <c:v>1.6029736788646038</c:v>
                </c:pt>
                <c:pt idx="64">
                  <c:v>1.5120819982892171</c:v>
                </c:pt>
                <c:pt idx="65">
                  <c:v>1.4422655616538993</c:v>
                </c:pt>
                <c:pt idx="66">
                  <c:v>1.4065517267836321</c:v>
                </c:pt>
                <c:pt idx="67">
                  <c:v>1.4139885997538646</c:v>
                </c:pt>
                <c:pt idx="68">
                  <c:v>1.4612120696723503</c:v>
                </c:pt>
                <c:pt idx="69">
                  <c:v>1.5338590859638779</c:v>
                </c:pt>
                <c:pt idx="70">
                  <c:v>1.6157437962295074</c:v>
                </c:pt>
                <c:pt idx="71">
                  <c:v>1.6935957029832442</c:v>
                </c:pt>
                <c:pt idx="72">
                  <c:v>1.7586776321919573</c:v>
                </c:pt>
                <c:pt idx="73">
                  <c:v>1.8049028956932665</c:v>
                </c:pt>
                <c:pt idx="74">
                  <c:v>1.8288570999269402</c:v>
                </c:pt>
                <c:pt idx="75">
                  <c:v>1.8277279620365767</c:v>
                </c:pt>
                <c:pt idx="76">
                  <c:v>1.8236629622177922</c:v>
                </c:pt>
                <c:pt idx="77">
                  <c:v>1.8039995041495558</c:v>
                </c:pt>
                <c:pt idx="78">
                  <c:v>1.766921236366968</c:v>
                </c:pt>
                <c:pt idx="79">
                  <c:v>1.7178743706384674</c:v>
                </c:pt>
                <c:pt idx="80">
                  <c:v>1.6616574045978061</c:v>
                </c:pt>
                <c:pt idx="81">
                  <c:v>1.6027035348727756</c:v>
                </c:pt>
                <c:pt idx="82">
                  <c:v>1.545128490160073</c:v>
                </c:pt>
                <c:pt idx="83">
                  <c:v>1.4937622990385178</c:v>
                </c:pt>
                <c:pt idx="84">
                  <c:v>1.4514757658691697</c:v>
                </c:pt>
                <c:pt idx="85">
                  <c:v>1.420046076381942</c:v>
                </c:pt>
                <c:pt idx="86">
                  <c:v>1.3995526897595907</c:v>
                </c:pt>
                <c:pt idx="87">
                  <c:v>1.3884794620154688</c:v>
                </c:pt>
                <c:pt idx="88">
                  <c:v>1.3841395679456161</c:v>
                </c:pt>
                <c:pt idx="89">
                  <c:v>1.3839979849749107</c:v>
                </c:pt>
                <c:pt idx="90">
                  <c:v>1.4223790554462148</c:v>
                </c:pt>
                <c:pt idx="91">
                  <c:v>1.4657357391080454</c:v>
                </c:pt>
                <c:pt idx="92">
                  <c:v>1.5005699103331858</c:v>
                </c:pt>
                <c:pt idx="93">
                  <c:v>1.5267018521558673</c:v>
                </c:pt>
                <c:pt idx="94">
                  <c:v>1.5440542864002424</c:v>
                </c:pt>
                <c:pt idx="95">
                  <c:v>1.5520176107623427</c:v>
                </c:pt>
                <c:pt idx="96">
                  <c:v>1.5521012612539771</c:v>
                </c:pt>
                <c:pt idx="97">
                  <c:v>1.5466964462045538</c:v>
                </c:pt>
                <c:pt idx="98">
                  <c:v>1.5384398187221138</c:v>
                </c:pt>
                <c:pt idx="99">
                  <c:v>1.5287579042156021</c:v>
                </c:pt>
                <c:pt idx="100">
                  <c:v>1.5178206378690307</c:v>
                </c:pt>
                <c:pt idx="101">
                  <c:v>1.5054898559905519</c:v>
                </c:pt>
                <c:pt idx="102">
                  <c:v>1.4977315209576676</c:v>
                </c:pt>
                <c:pt idx="103">
                  <c:v>1.4996010984320201</c:v>
                </c:pt>
                <c:pt idx="104">
                  <c:v>1.544441133153158</c:v>
                </c:pt>
                <c:pt idx="105">
                  <c:v>1.595517668463948</c:v>
                </c:pt>
                <c:pt idx="106">
                  <c:v>1.6500960870850137</c:v>
                </c:pt>
                <c:pt idx="107">
                  <c:v>1.7063422565098199</c:v>
                </c:pt>
                <c:pt idx="108">
                  <c:v>1.7627913751604487</c:v>
                </c:pt>
                <c:pt idx="109">
                  <c:v>1.8183754649746224</c:v>
                </c:pt>
                <c:pt idx="110">
                  <c:v>1.8716400294970001</c:v>
                </c:pt>
                <c:pt idx="111">
                  <c:v>1.9218487969576268</c:v>
                </c:pt>
                <c:pt idx="112">
                  <c:v>1.9679990664457785</c:v>
                </c:pt>
                <c:pt idx="113">
                  <c:v>2.0098877762921412</c:v>
                </c:pt>
                <c:pt idx="114">
                  <c:v>2.0468326751028338</c:v>
                </c:pt>
                <c:pt idx="115">
                  <c:v>2.0785709945631767</c:v>
                </c:pt>
                <c:pt idx="116">
                  <c:v>2.1052589685251522</c:v>
                </c:pt>
                <c:pt idx="117">
                  <c:v>2.1271168349935246</c:v>
                </c:pt>
                <c:pt idx="118">
                  <c:v>2.1442742408615816</c:v>
                </c:pt>
                <c:pt idx="119">
                  <c:v>2.1572375690369605</c:v>
                </c:pt>
                <c:pt idx="120">
                  <c:v>2.1668688011010229</c:v>
                </c:pt>
                <c:pt idx="121">
                  <c:v>2.1734008275003402</c:v>
                </c:pt>
                <c:pt idx="122">
                  <c:v>2.1779334893878888</c:v>
                </c:pt>
                <c:pt idx="123">
                  <c:v>2.1808938003051495</c:v>
                </c:pt>
                <c:pt idx="124">
                  <c:v>2.1834916938081981</c:v>
                </c:pt>
                <c:pt idx="125">
                  <c:v>2.1861673470398602</c:v>
                </c:pt>
                <c:pt idx="126">
                  <c:v>2.1897673888985789</c:v>
                </c:pt>
                <c:pt idx="127">
                  <c:v>2.1950809578632837</c:v>
                </c:pt>
                <c:pt idx="128">
                  <c:v>2.2027446452524808</c:v>
                </c:pt>
                <c:pt idx="129">
                  <c:v>2.213179368732634</c:v>
                </c:pt>
                <c:pt idx="130">
                  <c:v>2.2268580161807803</c:v>
                </c:pt>
                <c:pt idx="131">
                  <c:v>2.2440875461390246</c:v>
                </c:pt>
                <c:pt idx="132">
                  <c:v>2.2649804496898751</c:v>
                </c:pt>
                <c:pt idx="133">
                  <c:v>2.2895598080594133</c:v>
                </c:pt>
                <c:pt idx="134">
                  <c:v>2.3177220971663242</c:v>
                </c:pt>
                <c:pt idx="135">
                  <c:v>2.3492448175046468</c:v>
                </c:pt>
                <c:pt idx="136">
                  <c:v>2.3837978520138599</c:v>
                </c:pt>
                <c:pt idx="137">
                  <c:v>2.4209568083474209</c:v>
                </c:pt>
                <c:pt idx="138">
                  <c:v>2.4604709573832309</c:v>
                </c:pt>
                <c:pt idx="139">
                  <c:v>2.5016381400860381</c:v>
                </c:pt>
                <c:pt idx="140">
                  <c:v>2.5438300524151223</c:v>
                </c:pt>
                <c:pt idx="141">
                  <c:v>2.5868043498084288</c:v>
                </c:pt>
                <c:pt idx="142">
                  <c:v>2.6297710839346182</c:v>
                </c:pt>
                <c:pt idx="143">
                  <c:v>2.6725874670545782</c:v>
                </c:pt>
                <c:pt idx="144">
                  <c:v>2.7146022004282737</c:v>
                </c:pt>
                <c:pt idx="145">
                  <c:v>2.7555227548074988</c:v>
                </c:pt>
                <c:pt idx="146">
                  <c:v>2.7950045878061602</c:v>
                </c:pt>
                <c:pt idx="147">
                  <c:v>2.8326948320483307</c:v>
                </c:pt>
                <c:pt idx="148">
                  <c:v>2.8682602425162855</c:v>
                </c:pt>
                <c:pt idx="149">
                  <c:v>2.9013728393288947</c:v>
                </c:pt>
                <c:pt idx="150">
                  <c:v>2.9317651747761801</c:v>
                </c:pt>
                <c:pt idx="151">
                  <c:v>2.9591590365192171</c:v>
                </c:pt>
                <c:pt idx="152">
                  <c:v>2.9833140005155432</c:v>
                </c:pt>
                <c:pt idx="153">
                  <c:v>3.0040204685024863</c:v>
                </c:pt>
                <c:pt idx="154">
                  <c:v>3.0210997681397971</c:v>
                </c:pt>
                <c:pt idx="155">
                  <c:v>3.0344037816319496</c:v>
                </c:pt>
                <c:pt idx="156">
                  <c:v>3.0438537552372762</c:v>
                </c:pt>
                <c:pt idx="157">
                  <c:v>3.0496668488951872</c:v>
                </c:pt>
                <c:pt idx="158">
                  <c:v>3.0522689167074044</c:v>
                </c:pt>
                <c:pt idx="159">
                  <c:v>3.0514051940633102</c:v>
                </c:pt>
                <c:pt idx="160">
                  <c:v>3.0474941139288223</c:v>
                </c:pt>
                <c:pt idx="161">
                  <c:v>3.0404572473257976</c:v>
                </c:pt>
                <c:pt idx="162">
                  <c:v>3.0306545751389478</c:v>
                </c:pt>
                <c:pt idx="163">
                  <c:v>3.0180072924111041</c:v>
                </c:pt>
                <c:pt idx="164">
                  <c:v>3.0028285930782519</c:v>
                </c:pt>
                <c:pt idx="165">
                  <c:v>2.9846460374102639</c:v>
                </c:pt>
                <c:pt idx="166">
                  <c:v>2.9638870160698874</c:v>
                </c:pt>
                <c:pt idx="167">
                  <c:v>2.9403207816453003</c:v>
                </c:pt>
                <c:pt idx="168">
                  <c:v>2.9142836371808416</c:v>
                </c:pt>
                <c:pt idx="169">
                  <c:v>2.8857913259733485</c:v>
                </c:pt>
                <c:pt idx="170">
                  <c:v>2.8551449340486723</c:v>
                </c:pt>
                <c:pt idx="171">
                  <c:v>2.8224289324572371</c:v>
                </c:pt>
                <c:pt idx="172">
                  <c:v>2.7879227941848952</c:v>
                </c:pt>
                <c:pt idx="173">
                  <c:v>2.7516565895961187</c:v>
                </c:pt>
                <c:pt idx="174">
                  <c:v>2.7141665538164577</c:v>
                </c:pt>
                <c:pt idx="175">
                  <c:v>2.6793594593191177</c:v>
                </c:pt>
                <c:pt idx="176">
                  <c:v>2.6477406436482118</c:v>
                </c:pt>
                <c:pt idx="177">
                  <c:v>2.6145865093685376</c:v>
                </c:pt>
                <c:pt idx="178">
                  <c:v>2.5801534921604952</c:v>
                </c:pt>
                <c:pt idx="179">
                  <c:v>2.5446664491274342</c:v>
                </c:pt>
                <c:pt idx="180">
                  <c:v>2.5083628229015784</c:v>
                </c:pt>
                <c:pt idx="181">
                  <c:v>2.4712971868129272</c:v>
                </c:pt>
                <c:pt idx="182">
                  <c:v>2.4335075204255485</c:v>
                </c:pt>
                <c:pt idx="183">
                  <c:v>2.3950337254259439</c:v>
                </c:pt>
                <c:pt idx="184">
                  <c:v>2.3558627516517037</c:v>
                </c:pt>
                <c:pt idx="185">
                  <c:v>2.3161351708064748</c:v>
                </c:pt>
                <c:pt idx="186">
                  <c:v>2.2758168702334607</c:v>
                </c:pt>
                <c:pt idx="187">
                  <c:v>2.2348388063424212</c:v>
                </c:pt>
                <c:pt idx="188">
                  <c:v>2.1935022752661042</c:v>
                </c:pt>
                <c:pt idx="189">
                  <c:v>2.1515922231546947</c:v>
                </c:pt>
                <c:pt idx="190">
                  <c:v>2.1094742724687192</c:v>
                </c:pt>
                <c:pt idx="191">
                  <c:v>2.0669697150059192</c:v>
                </c:pt>
                <c:pt idx="192">
                  <c:v>2.0243825228431702</c:v>
                </c:pt>
                <c:pt idx="193">
                  <c:v>1.9816632309389492</c:v>
                </c:pt>
                <c:pt idx="194">
                  <c:v>1.9390230925600838</c:v>
                </c:pt>
                <c:pt idx="195">
                  <c:v>1.8964384860902055</c:v>
                </c:pt>
                <c:pt idx="196">
                  <c:v>1.8539954660950326</c:v>
                </c:pt>
                <c:pt idx="197">
                  <c:v>1.8117602568210878</c:v>
                </c:pt>
                <c:pt idx="198">
                  <c:v>1.7696666323954278</c:v>
                </c:pt>
                <c:pt idx="199">
                  <c:v>1.7279042366973401</c:v>
                </c:pt>
                <c:pt idx="200">
                  <c:v>1.6864388820178489</c:v>
                </c:pt>
              </c:numCache>
            </c:numRef>
          </c:yVal>
        </c:ser>
        <c:ser>
          <c:idx val="29"/>
          <c:order val="2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T=1.16'!$AE$3:$AE$203</c:f>
              <c:numCache>
                <c:formatCode>0.0000</c:formatCode>
                <c:ptCount val="201"/>
                <c:pt idx="0">
                  <c:v>4.0660033776663065</c:v>
                </c:pt>
                <c:pt idx="1">
                  <c:v>4.131987396272307</c:v>
                </c:pt>
                <c:pt idx="2">
                  <c:v>4.3988895978676297</c:v>
                </c:pt>
                <c:pt idx="3">
                  <c:v>4.7420850082956765</c:v>
                </c:pt>
                <c:pt idx="4">
                  <c:v>5.1402776274360775</c:v>
                </c:pt>
                <c:pt idx="5">
                  <c:v>7.1867199532549177</c:v>
                </c:pt>
                <c:pt idx="6">
                  <c:v>8.8392595834447967</c:v>
                </c:pt>
                <c:pt idx="7">
                  <c:v>7.1825668471905679</c:v>
                </c:pt>
                <c:pt idx="8">
                  <c:v>6.8003126468760033</c:v>
                </c:pt>
                <c:pt idx="9">
                  <c:v>8.0616602951696681</c:v>
                </c:pt>
                <c:pt idx="10">
                  <c:v>7.7028245542143505</c:v>
                </c:pt>
                <c:pt idx="11">
                  <c:v>6.5514837373716404</c:v>
                </c:pt>
                <c:pt idx="12">
                  <c:v>6.0018118174970088</c:v>
                </c:pt>
                <c:pt idx="13">
                  <c:v>7.2306843156481424</c:v>
                </c:pt>
                <c:pt idx="14">
                  <c:v>8.7466604575992317</c:v>
                </c:pt>
                <c:pt idx="15">
                  <c:v>7.6293784551870854</c:v>
                </c:pt>
                <c:pt idx="16">
                  <c:v>8.4835429595645344</c:v>
                </c:pt>
                <c:pt idx="17">
                  <c:v>9.1790162582775547</c:v>
                </c:pt>
                <c:pt idx="18">
                  <c:v>8.2759675505661505</c:v>
                </c:pt>
                <c:pt idx="19">
                  <c:v>9.4086376236208871</c:v>
                </c:pt>
                <c:pt idx="20">
                  <c:v>9.0177359720006542</c:v>
                </c:pt>
                <c:pt idx="21">
                  <c:v>8.8778700689981829</c:v>
                </c:pt>
                <c:pt idx="22">
                  <c:v>7.9159964085872767</c:v>
                </c:pt>
                <c:pt idx="23">
                  <c:v>7.4228094544675312</c:v>
                </c:pt>
                <c:pt idx="24">
                  <c:v>7.8899665093648181</c:v>
                </c:pt>
                <c:pt idx="25">
                  <c:v>9.0507204262666168</c:v>
                </c:pt>
                <c:pt idx="26">
                  <c:v>8.9829636203085084</c:v>
                </c:pt>
                <c:pt idx="27">
                  <c:v>8.7455699688440696</c:v>
                </c:pt>
                <c:pt idx="28">
                  <c:v>6.8545318140254006</c:v>
                </c:pt>
                <c:pt idx="29">
                  <c:v>6.9856647806010859</c:v>
                </c:pt>
                <c:pt idx="30">
                  <c:v>6.9038424294045884</c:v>
                </c:pt>
                <c:pt idx="31">
                  <c:v>6.4943778736209286</c:v>
                </c:pt>
                <c:pt idx="32">
                  <c:v>5.7605344192221626</c:v>
                </c:pt>
                <c:pt idx="33">
                  <c:v>4.8200191524845915</c:v>
                </c:pt>
                <c:pt idx="34">
                  <c:v>3.9704059471168867</c:v>
                </c:pt>
                <c:pt idx="35">
                  <c:v>3.9834847366756492</c:v>
                </c:pt>
                <c:pt idx="36">
                  <c:v>3.9712710820426511</c:v>
                </c:pt>
                <c:pt idx="37">
                  <c:v>3.9728422435057924</c:v>
                </c:pt>
                <c:pt idx="38">
                  <c:v>4.525905855062752</c:v>
                </c:pt>
                <c:pt idx="39">
                  <c:v>4.9756395137353744</c:v>
                </c:pt>
                <c:pt idx="40">
                  <c:v>5.1958718779646045</c:v>
                </c:pt>
                <c:pt idx="41">
                  <c:v>5.3151087764860687</c:v>
                </c:pt>
                <c:pt idx="42">
                  <c:v>5.5464046855165439</c:v>
                </c:pt>
                <c:pt idx="43">
                  <c:v>5.5944808052922106</c:v>
                </c:pt>
                <c:pt idx="44">
                  <c:v>5.5196230692061334</c:v>
                </c:pt>
                <c:pt idx="45">
                  <c:v>5.3614366962725795</c:v>
                </c:pt>
                <c:pt idx="46">
                  <c:v>5.1347843627369336</c:v>
                </c:pt>
                <c:pt idx="47">
                  <c:v>4.8460426781854853</c:v>
                </c:pt>
                <c:pt idx="48">
                  <c:v>4.4995379054472515</c:v>
                </c:pt>
                <c:pt idx="49">
                  <c:v>4.1107247944297738</c:v>
                </c:pt>
                <c:pt idx="50">
                  <c:v>3.6939740549485292</c:v>
                </c:pt>
                <c:pt idx="51">
                  <c:v>3.2736870296987339</c:v>
                </c:pt>
                <c:pt idx="52">
                  <c:v>2.8616553399074727</c:v>
                </c:pt>
                <c:pt idx="53">
                  <c:v>2.4726533532447199</c:v>
                </c:pt>
                <c:pt idx="54">
                  <c:v>2.376926173494696</c:v>
                </c:pt>
                <c:pt idx="55">
                  <c:v>2.2875464123804692</c:v>
                </c:pt>
                <c:pt idx="56">
                  <c:v>2.1967193703813042</c:v>
                </c:pt>
                <c:pt idx="57">
                  <c:v>2.1010318331026152</c:v>
                </c:pt>
                <c:pt idx="58">
                  <c:v>2</c:v>
                </c:pt>
                <c:pt idx="59">
                  <c:v>1.9314812853788192</c:v>
                </c:pt>
                <c:pt idx="60">
                  <c:v>1.9381126966610773</c:v>
                </c:pt>
                <c:pt idx="61">
                  <c:v>1.9411148304822281</c:v>
                </c:pt>
                <c:pt idx="62">
                  <c:v>2.0252843818785795</c:v>
                </c:pt>
                <c:pt idx="63">
                  <c:v>2.113761276855028</c:v>
                </c:pt>
                <c:pt idx="64">
                  <c:v>2.1678307218248611</c:v>
                </c:pt>
                <c:pt idx="65">
                  <c:v>2.2250797040179493</c:v>
                </c:pt>
                <c:pt idx="66">
                  <c:v>2.3436781287684068</c:v>
                </c:pt>
                <c:pt idx="67">
                  <c:v>2.4414807975589272</c:v>
                </c:pt>
                <c:pt idx="68">
                  <c:v>2.5192507451256203</c:v>
                </c:pt>
                <c:pt idx="69">
                  <c:v>2.5781208622551093</c:v>
                </c:pt>
                <c:pt idx="70">
                  <c:v>2.6194335886367393</c:v>
                </c:pt>
                <c:pt idx="71">
                  <c:v>2.6445191982199212</c:v>
                </c:pt>
                <c:pt idx="72">
                  <c:v>2.6544760174348623</c:v>
                </c:pt>
                <c:pt idx="73">
                  <c:v>2.6500933195094643</c:v>
                </c:pt>
                <c:pt idx="74">
                  <c:v>2.6319350065885176</c:v>
                </c:pt>
                <c:pt idx="75">
                  <c:v>2.6010959892062231</c:v>
                </c:pt>
                <c:pt idx="76">
                  <c:v>2.5580453020768177</c:v>
                </c:pt>
                <c:pt idx="77">
                  <c:v>2.5028104454651747</c:v>
                </c:pt>
                <c:pt idx="78">
                  <c:v>2.4361490028973201</c:v>
                </c:pt>
                <c:pt idx="79">
                  <c:v>2.3594994437542569</c:v>
                </c:pt>
                <c:pt idx="80">
                  <c:v>2.2747598880059052</c:v>
                </c:pt>
                <c:pt idx="81">
                  <c:v>2.1829757313952314</c:v>
                </c:pt>
                <c:pt idx="82">
                  <c:v>2.0886478161584159</c:v>
                </c:pt>
                <c:pt idx="83">
                  <c:v>1.9949663792265553</c:v>
                </c:pt>
                <c:pt idx="84">
                  <c:v>1.9025974214047447</c:v>
                </c:pt>
                <c:pt idx="85">
                  <c:v>1.8112392958146046</c:v>
                </c:pt>
                <c:pt idx="86">
                  <c:v>1.7241735710622361</c:v>
                </c:pt>
                <c:pt idx="87">
                  <c:v>1.6410762853243848</c:v>
                </c:pt>
                <c:pt idx="88">
                  <c:v>1.5690958072625358</c:v>
                </c:pt>
                <c:pt idx="89">
                  <c:v>1.5402247940298974</c:v>
                </c:pt>
                <c:pt idx="90">
                  <c:v>1.5025971132390428</c:v>
                </c:pt>
                <c:pt idx="91">
                  <c:v>1.4577332896296393</c:v>
                </c:pt>
                <c:pt idx="92">
                  <c:v>1.4097413874138516</c:v>
                </c:pt>
                <c:pt idx="93">
                  <c:v>1.3833980534258972</c:v>
                </c:pt>
                <c:pt idx="94">
                  <c:v>1.3576041750668828</c:v>
                </c:pt>
                <c:pt idx="95">
                  <c:v>1.3328401998883321</c:v>
                </c:pt>
                <c:pt idx="96">
                  <c:v>1.3089289576074639</c:v>
                </c:pt>
                <c:pt idx="97">
                  <c:v>1.2865177727493522</c:v>
                </c:pt>
                <c:pt idx="98">
                  <c:v>1.2650787576398626</c:v>
                </c:pt>
                <c:pt idx="99">
                  <c:v>1.2452855214187648</c:v>
                </c:pt>
                <c:pt idx="100">
                  <c:v>1.2268362174706906</c:v>
                </c:pt>
                <c:pt idx="101">
                  <c:v>1.209581191593206</c:v>
                </c:pt>
                <c:pt idx="102">
                  <c:v>1.1940827171486061</c:v>
                </c:pt>
                <c:pt idx="103">
                  <c:v>1.1798114042632661</c:v>
                </c:pt>
                <c:pt idx="104">
                  <c:v>1.1666400504455723</c:v>
                </c:pt>
                <c:pt idx="105">
                  <c:v>1.1549838757038513</c:v>
                </c:pt>
                <c:pt idx="106">
                  <c:v>1.1443323475499612</c:v>
                </c:pt>
                <c:pt idx="107">
                  <c:v>1.1344818313205851</c:v>
                </c:pt>
                <c:pt idx="108">
                  <c:v>1.1258322601642132</c:v>
                </c:pt>
                <c:pt idx="109">
                  <c:v>1.1177839089634829</c:v>
                </c:pt>
                <c:pt idx="110">
                  <c:v>1.1102714169553423</c:v>
                </c:pt>
                <c:pt idx="111">
                  <c:v>1.1035035293972557</c:v>
                </c:pt>
                <c:pt idx="112">
                  <c:v>1.0968666428132678</c:v>
                </c:pt>
                <c:pt idx="113">
                  <c:v>1.0907525748142795</c:v>
                </c:pt>
                <c:pt idx="114">
                  <c:v>1.0846223282352923</c:v>
                </c:pt>
                <c:pt idx="115">
                  <c:v>1.0786963761068247</c:v>
                </c:pt>
                <c:pt idx="116">
                  <c:v>1.0726189310427703</c:v>
                </c:pt>
                <c:pt idx="117">
                  <c:v>1.0665921457100107</c:v>
                </c:pt>
                <c:pt idx="118">
                  <c:v>1.060186361664982</c:v>
                </c:pt>
                <c:pt idx="119">
                  <c:v>1.0538243529556195</c:v>
                </c:pt>
                <c:pt idx="120">
                  <c:v>1.0470925599876508</c:v>
                </c:pt>
                <c:pt idx="121">
                  <c:v>1.0400762862479962</c:v>
                </c:pt>
                <c:pt idx="122">
                  <c:v>1.0328819535744778</c:v>
                </c:pt>
                <c:pt idx="123">
                  <c:v>1.0255951792143132</c:v>
                </c:pt>
                <c:pt idx="124">
                  <c:v>1.0267383053786479</c:v>
                </c:pt>
                <c:pt idx="125">
                  <c:v>1.0541664161165789</c:v>
                </c:pt>
                <c:pt idx="126">
                  <c:v>1.0851282332716528</c:v>
                </c:pt>
                <c:pt idx="127">
                  <c:v>1.1191576649124921</c:v>
                </c:pt>
                <c:pt idx="128">
                  <c:v>1.1557586127221542</c:v>
                </c:pt>
                <c:pt idx="129">
                  <c:v>1.1944848940480701</c:v>
                </c:pt>
                <c:pt idx="130">
                  <c:v>1.2348593461071398</c:v>
                </c:pt>
                <c:pt idx="131">
                  <c:v>1.2764688827877753</c:v>
                </c:pt>
                <c:pt idx="132">
                  <c:v>1.3189691880231476</c:v>
                </c:pt>
                <c:pt idx="133">
                  <c:v>1.3617426473719279</c:v>
                </c:pt>
                <c:pt idx="134">
                  <c:v>1.4047071706891017</c:v>
                </c:pt>
                <c:pt idx="135">
                  <c:v>1.4471023018458082</c:v>
                </c:pt>
                <c:pt idx="136">
                  <c:v>1.488904217743201</c:v>
                </c:pt>
                <c:pt idx="137">
                  <c:v>1.5295240281792557</c:v>
                </c:pt>
                <c:pt idx="138">
                  <c:v>1.568645946854164</c:v>
                </c:pt>
                <c:pt idx="139">
                  <c:v>1.6062853725684823</c:v>
                </c:pt>
                <c:pt idx="140">
                  <c:v>1.6418403477510646</c:v>
                </c:pt>
                <c:pt idx="141">
                  <c:v>1.675139499798566</c:v>
                </c:pt>
                <c:pt idx="142">
                  <c:v>1.7062367572140926</c:v>
                </c:pt>
                <c:pt idx="143">
                  <c:v>1.7349434438881779</c:v>
                </c:pt>
                <c:pt idx="144">
                  <c:v>1.7699919235838077</c:v>
                </c:pt>
                <c:pt idx="145">
                  <c:v>1.8291646351951441</c:v>
                </c:pt>
                <c:pt idx="146">
                  <c:v>1.8859075872160802</c:v>
                </c:pt>
                <c:pt idx="147">
                  <c:v>1.9400619119438187</c:v>
                </c:pt>
                <c:pt idx="148">
                  <c:v>1.991424046411665</c:v>
                </c:pt>
                <c:pt idx="149">
                  <c:v>2.0394284802208262</c:v>
                </c:pt>
                <c:pt idx="150">
                  <c:v>2.0837459445595683</c:v>
                </c:pt>
                <c:pt idx="151">
                  <c:v>2.1241323408891803</c:v>
                </c:pt>
                <c:pt idx="152">
                  <c:v>2.1606059253533787</c:v>
                </c:pt>
                <c:pt idx="153">
                  <c:v>2.1955704901650921</c:v>
                </c:pt>
                <c:pt idx="154">
                  <c:v>2.2391842316024615</c:v>
                </c:pt>
                <c:pt idx="155">
                  <c:v>2.279470056403103</c:v>
                </c:pt>
                <c:pt idx="156">
                  <c:v>2.3155295060287067</c:v>
                </c:pt>
                <c:pt idx="157">
                  <c:v>2.3470914525699422</c:v>
                </c:pt>
                <c:pt idx="158">
                  <c:v>2.3746492913981774</c:v>
                </c:pt>
                <c:pt idx="159">
                  <c:v>2.3983740777512792</c:v>
                </c:pt>
                <c:pt idx="160">
                  <c:v>2.4179825037243834</c:v>
                </c:pt>
                <c:pt idx="161">
                  <c:v>2.4337967619304299</c:v>
                </c:pt>
                <c:pt idx="162">
                  <c:v>2.4456946948311957</c:v>
                </c:pt>
                <c:pt idx="163">
                  <c:v>2.4542953215025372</c:v>
                </c:pt>
                <c:pt idx="164">
                  <c:v>2.4602198150378571</c:v>
                </c:pt>
                <c:pt idx="165">
                  <c:v>2.4642075369631748</c:v>
                </c:pt>
                <c:pt idx="166">
                  <c:v>2.4665283837654637</c:v>
                </c:pt>
                <c:pt idx="167">
                  <c:v>2.4667820352014678</c:v>
                </c:pt>
                <c:pt idx="168">
                  <c:v>2.4644729860150627</c:v>
                </c:pt>
                <c:pt idx="169">
                  <c:v>2.4594417624682521</c:v>
                </c:pt>
                <c:pt idx="170">
                  <c:v>2.4514115051931387</c:v>
                </c:pt>
                <c:pt idx="171">
                  <c:v>2.4408212239888663</c:v>
                </c:pt>
                <c:pt idx="172">
                  <c:v>2.4279128343649945</c:v>
                </c:pt>
                <c:pt idx="173">
                  <c:v>2.4127682379063193</c:v>
                </c:pt>
                <c:pt idx="174">
                  <c:v>2.3952642599053555</c:v>
                </c:pt>
                <c:pt idx="175">
                  <c:v>2.3760319343540863</c:v>
                </c:pt>
                <c:pt idx="176">
                  <c:v>2.3602838092195753</c:v>
                </c:pt>
                <c:pt idx="177">
                  <c:v>2.3423641852618067</c:v>
                </c:pt>
                <c:pt idx="178">
                  <c:v>2.3218689262676744</c:v>
                </c:pt>
                <c:pt idx="179">
                  <c:v>2.299254585471004</c:v>
                </c:pt>
                <c:pt idx="180">
                  <c:v>2.2743152563730602</c:v>
                </c:pt>
                <c:pt idx="181">
                  <c:v>2.2475806314899347</c:v>
                </c:pt>
                <c:pt idx="182">
                  <c:v>2.2193340403103701</c:v>
                </c:pt>
                <c:pt idx="183">
                  <c:v>2.1901449603185532</c:v>
                </c:pt>
                <c:pt idx="184">
                  <c:v>2.1601605633240952</c:v>
                </c:pt>
                <c:pt idx="185">
                  <c:v>2.1290970664640612</c:v>
                </c:pt>
                <c:pt idx="186">
                  <c:v>2.0970640036601877</c:v>
                </c:pt>
                <c:pt idx="187">
                  <c:v>2.0645629172918722</c:v>
                </c:pt>
                <c:pt idx="188">
                  <c:v>2.0319990328888577</c:v>
                </c:pt>
                <c:pt idx="189">
                  <c:v>1.9995615851105191</c:v>
                </c:pt>
                <c:pt idx="190">
                  <c:v>1.9674472816852133</c:v>
                </c:pt>
                <c:pt idx="191">
                  <c:v>1.9347126614008161</c:v>
                </c:pt>
                <c:pt idx="192">
                  <c:v>1.9012807574865851</c:v>
                </c:pt>
                <c:pt idx="193">
                  <c:v>1.8671872315911413</c:v>
                </c:pt>
                <c:pt idx="194">
                  <c:v>1.83254654488302</c:v>
                </c:pt>
                <c:pt idx="195">
                  <c:v>1.7975857055720998</c:v>
                </c:pt>
                <c:pt idx="196">
                  <c:v>1.7624127131597027</c:v>
                </c:pt>
                <c:pt idx="197">
                  <c:v>1.7271167599206434</c:v>
                </c:pt>
                <c:pt idx="198">
                  <c:v>1.691852258476336</c:v>
                </c:pt>
                <c:pt idx="199">
                  <c:v>1.656713330295958</c:v>
                </c:pt>
                <c:pt idx="200">
                  <c:v>1.6215241595418937</c:v>
                </c:pt>
              </c:numCache>
            </c:numRef>
          </c:yVal>
        </c:ser>
        <c:ser>
          <c:idx val="30"/>
          <c:order val="3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T=1.16'!$AF$3:$AF$203</c:f>
              <c:numCache>
                <c:formatCode>0.0000</c:formatCode>
                <c:ptCount val="201"/>
                <c:pt idx="0">
                  <c:v>3.8880335135362873</c:v>
                </c:pt>
                <c:pt idx="1">
                  <c:v>3.9665870516060746</c:v>
                </c:pt>
                <c:pt idx="2">
                  <c:v>3.8435561808571417</c:v>
                </c:pt>
                <c:pt idx="3">
                  <c:v>5.4343836367931031</c:v>
                </c:pt>
                <c:pt idx="4">
                  <c:v>4.604170412019486</c:v>
                </c:pt>
                <c:pt idx="5">
                  <c:v>5.8458802817010955</c:v>
                </c:pt>
                <c:pt idx="6">
                  <c:v>7.9455066656966062</c:v>
                </c:pt>
                <c:pt idx="7">
                  <c:v>10.648678632524268</c:v>
                </c:pt>
                <c:pt idx="8">
                  <c:v>14.073423709626924</c:v>
                </c:pt>
                <c:pt idx="9">
                  <c:v>12.894240875706076</c:v>
                </c:pt>
                <c:pt idx="10">
                  <c:v>9.2869386145171529</c:v>
                </c:pt>
                <c:pt idx="11">
                  <c:v>7.7425495993114541</c:v>
                </c:pt>
                <c:pt idx="12">
                  <c:v>5.464836207487842</c:v>
                </c:pt>
                <c:pt idx="13">
                  <c:v>6.5352107700782485</c:v>
                </c:pt>
                <c:pt idx="14">
                  <c:v>5.1986245385738856</c:v>
                </c:pt>
                <c:pt idx="15">
                  <c:v>4.6744625236963051</c:v>
                </c:pt>
                <c:pt idx="16">
                  <c:v>3.8606960508501031</c:v>
                </c:pt>
                <c:pt idx="17">
                  <c:v>3.5633543939530381</c:v>
                </c:pt>
                <c:pt idx="18">
                  <c:v>3.7121272464793695</c:v>
                </c:pt>
                <c:pt idx="19">
                  <c:v>3.7124599577571145</c:v>
                </c:pt>
                <c:pt idx="20">
                  <c:v>3.4756790372253277</c:v>
                </c:pt>
                <c:pt idx="21">
                  <c:v>3.9614296160208631</c:v>
                </c:pt>
                <c:pt idx="22">
                  <c:v>4.5323930330859863</c:v>
                </c:pt>
                <c:pt idx="23">
                  <c:v>4.2209578470082532</c:v>
                </c:pt>
                <c:pt idx="24">
                  <c:v>4.029280411001797</c:v>
                </c:pt>
                <c:pt idx="25">
                  <c:v>4.0076111123273304</c:v>
                </c:pt>
                <c:pt idx="26">
                  <c:v>4.1351624316910511</c:v>
                </c:pt>
                <c:pt idx="27">
                  <c:v>4.1578220786127451</c:v>
                </c:pt>
                <c:pt idx="28">
                  <c:v>3.7088767771221867</c:v>
                </c:pt>
                <c:pt idx="29">
                  <c:v>2.9615513882670892</c:v>
                </c:pt>
                <c:pt idx="30">
                  <c:v>2.4402035366297397</c:v>
                </c:pt>
                <c:pt idx="31">
                  <c:v>2.4501144438055049</c:v>
                </c:pt>
                <c:pt idx="32">
                  <c:v>2.7087832071473108</c:v>
                </c:pt>
                <c:pt idx="33">
                  <c:v>2.9768400161027793</c:v>
                </c:pt>
                <c:pt idx="34">
                  <c:v>3.0667569279226647</c:v>
                </c:pt>
                <c:pt idx="35">
                  <c:v>2.8220296532779257</c:v>
                </c:pt>
                <c:pt idx="36">
                  <c:v>2.8105629418286777</c:v>
                </c:pt>
                <c:pt idx="37">
                  <c:v>2.6857724670978254</c:v>
                </c:pt>
                <c:pt idx="38">
                  <c:v>2.7760798563330331</c:v>
                </c:pt>
                <c:pt idx="39">
                  <c:v>3.2597148763416812</c:v>
                </c:pt>
                <c:pt idx="40">
                  <c:v>3.5337403543849106</c:v>
                </c:pt>
                <c:pt idx="41">
                  <c:v>3.5558952052714807</c:v>
                </c:pt>
                <c:pt idx="42">
                  <c:v>3.4095725806274202</c:v>
                </c:pt>
                <c:pt idx="43">
                  <c:v>3.1468568347364667</c:v>
                </c:pt>
                <c:pt idx="44">
                  <c:v>2.7862268078757602</c:v>
                </c:pt>
                <c:pt idx="45">
                  <c:v>2.4350781590173978</c:v>
                </c:pt>
                <c:pt idx="46">
                  <c:v>2.1939149857073472</c:v>
                </c:pt>
                <c:pt idx="47">
                  <c:v>2.0980024962510027</c:v>
                </c:pt>
                <c:pt idx="48">
                  <c:v>2.1090633769624385</c:v>
                </c:pt>
                <c:pt idx="49">
                  <c:v>2.1500330804677912</c:v>
                </c:pt>
                <c:pt idx="50">
                  <c:v>2.1683759258058548</c:v>
                </c:pt>
                <c:pt idx="51">
                  <c:v>2.1517342162232742</c:v>
                </c:pt>
                <c:pt idx="52">
                  <c:v>2.1109712466181811</c:v>
                </c:pt>
                <c:pt idx="53">
                  <c:v>2.057673156287378</c:v>
                </c:pt>
                <c:pt idx="54">
                  <c:v>1.9988306140032981</c:v>
                </c:pt>
                <c:pt idx="55">
                  <c:v>1.9311408237409504</c:v>
                </c:pt>
                <c:pt idx="56">
                  <c:v>1.8436677858051718</c:v>
                </c:pt>
                <c:pt idx="57">
                  <c:v>1.9142854608266733</c:v>
                </c:pt>
                <c:pt idx="58">
                  <c:v>2</c:v>
                </c:pt>
                <c:pt idx="59">
                  <c:v>2.0425863119891083</c:v>
                </c:pt>
                <c:pt idx="60">
                  <c:v>2.0396220439902737</c:v>
                </c:pt>
                <c:pt idx="61">
                  <c:v>1.9945122312275974</c:v>
                </c:pt>
                <c:pt idx="62">
                  <c:v>1.9138968960781158</c:v>
                </c:pt>
                <c:pt idx="63">
                  <c:v>1.8053534118742547</c:v>
                </c:pt>
                <c:pt idx="64">
                  <c:v>1.7651888155018021</c:v>
                </c:pt>
                <c:pt idx="65">
                  <c:v>1.74961683892055</c:v>
                </c:pt>
                <c:pt idx="66">
                  <c:v>1.7179181752868045</c:v>
                </c:pt>
                <c:pt idx="67">
                  <c:v>1.6719422612879542</c:v>
                </c:pt>
                <c:pt idx="68">
                  <c:v>1.6156538969119849</c:v>
                </c:pt>
                <c:pt idx="69">
                  <c:v>1.5569329207406781</c:v>
                </c:pt>
                <c:pt idx="70">
                  <c:v>1.4978363916411686</c:v>
                </c:pt>
                <c:pt idx="71">
                  <c:v>1.4349118898729158</c:v>
                </c:pt>
                <c:pt idx="72">
                  <c:v>1.363810189496478</c:v>
                </c:pt>
                <c:pt idx="73">
                  <c:v>1.2854712113041427</c:v>
                </c:pt>
                <c:pt idx="74">
                  <c:v>1.2010426584668588</c:v>
                </c:pt>
                <c:pt idx="75">
                  <c:v>1.1116899240778761</c:v>
                </c:pt>
                <c:pt idx="76">
                  <c:v>1.0204812805556198</c:v>
                </c:pt>
                <c:pt idx="77">
                  <c:v>0.93051699827075596</c:v>
                </c:pt>
                <c:pt idx="78">
                  <c:v>0.92273845051726644</c:v>
                </c:pt>
                <c:pt idx="79">
                  <c:v>0.91239432483160376</c:v>
                </c:pt>
                <c:pt idx="80">
                  <c:v>0.89978214454897243</c:v>
                </c:pt>
                <c:pt idx="81">
                  <c:v>0.88340670778119856</c:v>
                </c:pt>
                <c:pt idx="82">
                  <c:v>0.86350979236245862</c:v>
                </c:pt>
                <c:pt idx="83">
                  <c:v>0.84085326237146263</c:v>
                </c:pt>
                <c:pt idx="84">
                  <c:v>0.8144530163041227</c:v>
                </c:pt>
                <c:pt idx="85">
                  <c:v>0.78476310109765113</c:v>
                </c:pt>
                <c:pt idx="86">
                  <c:v>0.75304973999621061</c:v>
                </c:pt>
                <c:pt idx="87">
                  <c:v>0.71855200000023556</c:v>
                </c:pt>
                <c:pt idx="88">
                  <c:v>0.68176713946068368</c:v>
                </c:pt>
                <c:pt idx="89">
                  <c:v>0.64389030238934475</c:v>
                </c:pt>
                <c:pt idx="90">
                  <c:v>0.61922523944359054</c:v>
                </c:pt>
                <c:pt idx="91">
                  <c:v>0.65330197345352115</c:v>
                </c:pt>
                <c:pt idx="92">
                  <c:v>0.68530300789886778</c:v>
                </c:pt>
                <c:pt idx="93">
                  <c:v>0.71342114871463758</c:v>
                </c:pt>
                <c:pt idx="94">
                  <c:v>0.73691059165536654</c:v>
                </c:pt>
                <c:pt idx="95">
                  <c:v>0.75466222100356162</c:v>
                </c:pt>
                <c:pt idx="96">
                  <c:v>0.76637951916207792</c:v>
                </c:pt>
                <c:pt idx="97">
                  <c:v>0.77234334224865364</c:v>
                </c:pt>
                <c:pt idx="98">
                  <c:v>0.77233395319654785</c:v>
                </c:pt>
                <c:pt idx="99">
                  <c:v>0.767605308572196</c:v>
                </c:pt>
                <c:pt idx="100">
                  <c:v>0.75789933656500585</c:v>
                </c:pt>
                <c:pt idx="101">
                  <c:v>0.74481271653816306</c:v>
                </c:pt>
                <c:pt idx="102">
                  <c:v>0.74375024028316661</c:v>
                </c:pt>
                <c:pt idx="103">
                  <c:v>0.74071447617237873</c:v>
                </c:pt>
                <c:pt idx="104">
                  <c:v>0.73416392331723257</c:v>
                </c:pt>
                <c:pt idx="105">
                  <c:v>0.72449667292112763</c:v>
                </c:pt>
                <c:pt idx="106">
                  <c:v>0.71215769586272759</c:v>
                </c:pt>
                <c:pt idx="107">
                  <c:v>0.69787958855001364</c:v>
                </c:pt>
                <c:pt idx="108">
                  <c:v>0.68266274627098467</c:v>
                </c:pt>
                <c:pt idx="109">
                  <c:v>0.66682925691836747</c:v>
                </c:pt>
                <c:pt idx="110">
                  <c:v>0.6513905790966128</c:v>
                </c:pt>
                <c:pt idx="111">
                  <c:v>0.63676121664772789</c:v>
                </c:pt>
                <c:pt idx="112">
                  <c:v>0.62331115740857479</c:v>
                </c:pt>
                <c:pt idx="113">
                  <c:v>0.61185664056002764</c:v>
                </c:pt>
                <c:pt idx="114">
                  <c:v>0.60229297286576322</c:v>
                </c:pt>
                <c:pt idx="115">
                  <c:v>0.59477625162829295</c:v>
                </c:pt>
                <c:pt idx="116">
                  <c:v>0.58958197145474256</c:v>
                </c:pt>
                <c:pt idx="117">
                  <c:v>0.58643353498734052</c:v>
                </c:pt>
                <c:pt idx="118">
                  <c:v>0.58521392478272094</c:v>
                </c:pt>
                <c:pt idx="119">
                  <c:v>0.58943301416455496</c:v>
                </c:pt>
                <c:pt idx="120">
                  <c:v>0.59625159634327263</c:v>
                </c:pt>
                <c:pt idx="121">
                  <c:v>0.60446751563199841</c:v>
                </c:pt>
                <c:pt idx="122">
                  <c:v>0.61384300696017358</c:v>
                </c:pt>
                <c:pt idx="123">
                  <c:v>0.62413001071115315</c:v>
                </c:pt>
                <c:pt idx="124">
                  <c:v>0.63480239886152945</c:v>
                </c:pt>
                <c:pt idx="125">
                  <c:v>0.6458368801457911</c:v>
                </c:pt>
                <c:pt idx="126">
                  <c:v>0.6564799611798795</c:v>
                </c:pt>
                <c:pt idx="127">
                  <c:v>0.66687333484407285</c:v>
                </c:pt>
                <c:pt idx="128">
                  <c:v>0.67637572735626672</c:v>
                </c:pt>
                <c:pt idx="129">
                  <c:v>0.68496157015155534</c:v>
                </c:pt>
                <c:pt idx="130">
                  <c:v>0.69267489580640362</c:v>
                </c:pt>
                <c:pt idx="131">
                  <c:v>0.70011652826301052</c:v>
                </c:pt>
                <c:pt idx="132">
                  <c:v>0.70786064049454933</c:v>
                </c:pt>
                <c:pt idx="133">
                  <c:v>0.71509843337172774</c:v>
                </c:pt>
                <c:pt idx="134">
                  <c:v>0.72080393528983788</c:v>
                </c:pt>
                <c:pt idx="135">
                  <c:v>0.72457549284942835</c:v>
                </c:pt>
                <c:pt idx="136">
                  <c:v>0.72623832647528164</c:v>
                </c:pt>
                <c:pt idx="137">
                  <c:v>0.72622375628863434</c:v>
                </c:pt>
                <c:pt idx="138">
                  <c:v>0.73093360026155363</c:v>
                </c:pt>
                <c:pt idx="139">
                  <c:v>0.73828954287197279</c:v>
                </c:pt>
                <c:pt idx="140">
                  <c:v>0.75466048279592368</c:v>
                </c:pt>
                <c:pt idx="141">
                  <c:v>0.76932822564395065</c:v>
                </c:pt>
                <c:pt idx="142">
                  <c:v>0.78227586690131645</c:v>
                </c:pt>
                <c:pt idx="143">
                  <c:v>0.79353686699389869</c:v>
                </c:pt>
                <c:pt idx="144">
                  <c:v>0.80338736554864809</c:v>
                </c:pt>
                <c:pt idx="145">
                  <c:v>0.81315108804658565</c:v>
                </c:pt>
                <c:pt idx="146">
                  <c:v>0.82145099379759767</c:v>
                </c:pt>
                <c:pt idx="147">
                  <c:v>0.82793871791788065</c:v>
                </c:pt>
                <c:pt idx="148">
                  <c:v>0.83246178868674858</c:v>
                </c:pt>
                <c:pt idx="149">
                  <c:v>0.83491351675800862</c:v>
                </c:pt>
                <c:pt idx="150">
                  <c:v>0.83525225416915561</c:v>
                </c:pt>
                <c:pt idx="151">
                  <c:v>0.83365733730402458</c:v>
                </c:pt>
                <c:pt idx="152">
                  <c:v>0.83020582466314385</c:v>
                </c:pt>
                <c:pt idx="153">
                  <c:v>0.82496863011965582</c:v>
                </c:pt>
                <c:pt idx="154">
                  <c:v>0.81823891141837435</c:v>
                </c:pt>
                <c:pt idx="155">
                  <c:v>0.8113134006207684</c:v>
                </c:pt>
                <c:pt idx="156">
                  <c:v>0.80580792312410154</c:v>
                </c:pt>
                <c:pt idx="157">
                  <c:v>0.79898958402752729</c:v>
                </c:pt>
                <c:pt idx="158">
                  <c:v>0.79071673468156323</c:v>
                </c:pt>
                <c:pt idx="159">
                  <c:v>0.7808953889343897</c:v>
                </c:pt>
                <c:pt idx="160">
                  <c:v>0.76965169994056093</c:v>
                </c:pt>
                <c:pt idx="161">
                  <c:v>0.75724431486692712</c:v>
                </c:pt>
                <c:pt idx="162">
                  <c:v>0.74351689227248863</c:v>
                </c:pt>
                <c:pt idx="163">
                  <c:v>0.72889070206899342</c:v>
                </c:pt>
                <c:pt idx="164">
                  <c:v>0.71462762223282472</c:v>
                </c:pt>
                <c:pt idx="165">
                  <c:v>0.70834688027193649</c:v>
                </c:pt>
                <c:pt idx="166">
                  <c:v>0.70144220890666609</c:v>
                </c:pt>
                <c:pt idx="167">
                  <c:v>0.69406195420333494</c:v>
                </c:pt>
                <c:pt idx="168">
                  <c:v>0.68600718967566388</c:v>
                </c:pt>
                <c:pt idx="169">
                  <c:v>0.67760878798687274</c:v>
                </c:pt>
                <c:pt idx="170">
                  <c:v>0.66861590783204961</c:v>
                </c:pt>
                <c:pt idx="171">
                  <c:v>0.65927063845397704</c:v>
                </c:pt>
                <c:pt idx="172">
                  <c:v>0.64952529066718256</c:v>
                </c:pt>
                <c:pt idx="173">
                  <c:v>0.63940081105722135</c:v>
                </c:pt>
                <c:pt idx="174">
                  <c:v>0.62906090352697763</c:v>
                </c:pt>
                <c:pt idx="175">
                  <c:v>0.61842427440243664</c:v>
                </c:pt>
                <c:pt idx="176">
                  <c:v>0.60762056894305072</c:v>
                </c:pt>
                <c:pt idx="177">
                  <c:v>0.59672862998677867</c:v>
                </c:pt>
                <c:pt idx="178">
                  <c:v>0.58582717592987466</c:v>
                </c:pt>
                <c:pt idx="179">
                  <c:v>0.57608008957949264</c:v>
                </c:pt>
                <c:pt idx="180">
                  <c:v>0.56653689236173421</c:v>
                </c:pt>
                <c:pt idx="181">
                  <c:v>0.55696218266468878</c:v>
                </c:pt>
                <c:pt idx="182">
                  <c:v>0.54743406701660657</c:v>
                </c:pt>
                <c:pt idx="183">
                  <c:v>0.53810308651104255</c:v>
                </c:pt>
                <c:pt idx="184">
                  <c:v>0.5288826777651624</c:v>
                </c:pt>
                <c:pt idx="185">
                  <c:v>0.51968873859704645</c:v>
                </c:pt>
                <c:pt idx="186">
                  <c:v>0.51048589927095867</c:v>
                </c:pt>
                <c:pt idx="187">
                  <c:v>0.50123782777127657</c:v>
                </c:pt>
                <c:pt idx="188">
                  <c:v>0.49186365143842908</c:v>
                </c:pt>
                <c:pt idx="189">
                  <c:v>0.48243150440580856</c:v>
                </c:pt>
                <c:pt idx="190">
                  <c:v>0.47282869449007547</c:v>
                </c:pt>
                <c:pt idx="191">
                  <c:v>0.46318037932622791</c:v>
                </c:pt>
                <c:pt idx="192">
                  <c:v>0.45335793659609924</c:v>
                </c:pt>
                <c:pt idx="193">
                  <c:v>0.44353271871510574</c:v>
                </c:pt>
                <c:pt idx="194">
                  <c:v>0.43359068915475962</c:v>
                </c:pt>
                <c:pt idx="195">
                  <c:v>0.42357858341419113</c:v>
                </c:pt>
                <c:pt idx="196">
                  <c:v>0.41357481710890237</c:v>
                </c:pt>
                <c:pt idx="197">
                  <c:v>0.40349144966244732</c:v>
                </c:pt>
                <c:pt idx="198">
                  <c:v>0.39342389985202797</c:v>
                </c:pt>
                <c:pt idx="199">
                  <c:v>0.38336932465168078</c:v>
                </c:pt>
                <c:pt idx="200">
                  <c:v>0.37329030514077088</c:v>
                </c:pt>
              </c:numCache>
            </c:numRef>
          </c:yVal>
        </c:ser>
        <c:ser>
          <c:idx val="31"/>
          <c:order val="3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T=1.16'!$AG$3:$AG$203</c:f>
              <c:numCache>
                <c:formatCode>0.0000</c:formatCode>
                <c:ptCount val="201"/>
                <c:pt idx="0">
                  <c:v>4.2109600269755845</c:v>
                </c:pt>
                <c:pt idx="1">
                  <c:v>4.2477250729260545</c:v>
                </c:pt>
                <c:pt idx="2">
                  <c:v>4.5558981718364207</c:v>
                </c:pt>
                <c:pt idx="3">
                  <c:v>4.4625078326406848</c:v>
                </c:pt>
                <c:pt idx="4">
                  <c:v>4.7042135017460716</c:v>
                </c:pt>
                <c:pt idx="5">
                  <c:v>4.7541648185177667</c:v>
                </c:pt>
                <c:pt idx="6">
                  <c:v>5.0948028305074073</c:v>
                </c:pt>
                <c:pt idx="7">
                  <c:v>5.4560189430612294</c:v>
                </c:pt>
                <c:pt idx="8">
                  <c:v>5.5392081912891138</c:v>
                </c:pt>
                <c:pt idx="9">
                  <c:v>6.8031681524679417</c:v>
                </c:pt>
                <c:pt idx="10">
                  <c:v>7.078169342636742</c:v>
                </c:pt>
                <c:pt idx="11">
                  <c:v>7.7818590267998564</c:v>
                </c:pt>
                <c:pt idx="12">
                  <c:v>8.723735889974142</c:v>
                </c:pt>
                <c:pt idx="13">
                  <c:v>7.4770370941585904</c:v>
                </c:pt>
                <c:pt idx="14">
                  <c:v>9.4366364368348208</c:v>
                </c:pt>
                <c:pt idx="15">
                  <c:v>9.7363771946526896</c:v>
                </c:pt>
                <c:pt idx="16">
                  <c:v>10.425429819058138</c:v>
                </c:pt>
                <c:pt idx="17">
                  <c:v>10.201693408683468</c:v>
                </c:pt>
                <c:pt idx="18">
                  <c:v>10.233667132908629</c:v>
                </c:pt>
                <c:pt idx="19">
                  <c:v>9.9045588278885006</c:v>
                </c:pt>
                <c:pt idx="20">
                  <c:v>10.502174917781987</c:v>
                </c:pt>
                <c:pt idx="21">
                  <c:v>10.758367430503826</c:v>
                </c:pt>
                <c:pt idx="22">
                  <c:v>10.546129332965414</c:v>
                </c:pt>
                <c:pt idx="23">
                  <c:v>10.123506616673103</c:v>
                </c:pt>
                <c:pt idx="24">
                  <c:v>9.5366238795378386</c:v>
                </c:pt>
                <c:pt idx="25">
                  <c:v>9.1386786047812159</c:v>
                </c:pt>
                <c:pt idx="26">
                  <c:v>8.9844361791073322</c:v>
                </c:pt>
                <c:pt idx="27">
                  <c:v>8.9095012949573267</c:v>
                </c:pt>
                <c:pt idx="28">
                  <c:v>8.778917132868461</c:v>
                </c:pt>
                <c:pt idx="29">
                  <c:v>8.4830215264285229</c:v>
                </c:pt>
                <c:pt idx="30">
                  <c:v>8.0106441013877348</c:v>
                </c:pt>
                <c:pt idx="31">
                  <c:v>7.4612518006697837</c:v>
                </c:pt>
                <c:pt idx="32">
                  <c:v>7.0423480755472463</c:v>
                </c:pt>
                <c:pt idx="33">
                  <c:v>6.8550549735025275</c:v>
                </c:pt>
                <c:pt idx="34">
                  <c:v>6.8285100575061053</c:v>
                </c:pt>
                <c:pt idx="35">
                  <c:v>6.8005237642910314</c:v>
                </c:pt>
                <c:pt idx="36">
                  <c:v>6.6483714977934474</c:v>
                </c:pt>
                <c:pt idx="37">
                  <c:v>6.3486966577513835</c:v>
                </c:pt>
                <c:pt idx="38">
                  <c:v>5.9678002083123065</c:v>
                </c:pt>
                <c:pt idx="39">
                  <c:v>5.6033439679791437</c:v>
                </c:pt>
                <c:pt idx="40">
                  <c:v>5.3348662753156662</c:v>
                </c:pt>
                <c:pt idx="41">
                  <c:v>5.1920092692455331</c:v>
                </c:pt>
                <c:pt idx="42">
                  <c:v>5.1671248456687913</c:v>
                </c:pt>
                <c:pt idx="43">
                  <c:v>5.1970070124876946</c:v>
                </c:pt>
                <c:pt idx="44">
                  <c:v>5.2238037440933418</c:v>
                </c:pt>
                <c:pt idx="45">
                  <c:v>5.2020984122506784</c:v>
                </c:pt>
                <c:pt idx="46">
                  <c:v>5.1182787081629399</c:v>
                </c:pt>
                <c:pt idx="47">
                  <c:v>4.9570200729862766</c:v>
                </c:pt>
                <c:pt idx="48">
                  <c:v>4.7316122115320924</c:v>
                </c:pt>
                <c:pt idx="49">
                  <c:v>4.4576159684735055</c:v>
                </c:pt>
                <c:pt idx="50">
                  <c:v>4.1480107369587733</c:v>
                </c:pt>
                <c:pt idx="51">
                  <c:v>3.8196020844028022</c:v>
                </c:pt>
                <c:pt idx="52">
                  <c:v>3.4909760423234206</c:v>
                </c:pt>
                <c:pt idx="53">
                  <c:v>3.171093768026422</c:v>
                </c:pt>
                <c:pt idx="54">
                  <c:v>2.8716532967012927</c:v>
                </c:pt>
                <c:pt idx="55">
                  <c:v>2.6009716077553913</c:v>
                </c:pt>
                <c:pt idx="56">
                  <c:v>2.3634087492039715</c:v>
                </c:pt>
                <c:pt idx="57">
                  <c:v>2.1633673810653349</c:v>
                </c:pt>
                <c:pt idx="58">
                  <c:v>2</c:v>
                </c:pt>
                <c:pt idx="59">
                  <c:v>1.87222916707075</c:v>
                </c:pt>
                <c:pt idx="60">
                  <c:v>1.776251795556764</c:v>
                </c:pt>
                <c:pt idx="61">
                  <c:v>1.7067389501892378</c:v>
                </c:pt>
                <c:pt idx="62">
                  <c:v>1.6577665561702997</c:v>
                </c:pt>
                <c:pt idx="63">
                  <c:v>1.6236676217458321</c:v>
                </c:pt>
                <c:pt idx="64">
                  <c:v>1.5997548219147297</c:v>
                </c:pt>
                <c:pt idx="65">
                  <c:v>1.5809791295354831</c:v>
                </c:pt>
                <c:pt idx="66">
                  <c:v>1.5635265595549215</c:v>
                </c:pt>
                <c:pt idx="67">
                  <c:v>1.5467044147719147</c:v>
                </c:pt>
                <c:pt idx="68">
                  <c:v>1.5267104985047282</c:v>
                </c:pt>
                <c:pt idx="69">
                  <c:v>1.5038424702509294</c:v>
                </c:pt>
                <c:pt idx="70">
                  <c:v>1.4768221091133213</c:v>
                </c:pt>
                <c:pt idx="71">
                  <c:v>1.44511018706177</c:v>
                </c:pt>
                <c:pt idx="72">
                  <c:v>1.4088787689411453</c:v>
                </c:pt>
                <c:pt idx="73">
                  <c:v>1.3690427723257601</c:v>
                </c:pt>
                <c:pt idx="74">
                  <c:v>1.3252488916834482</c:v>
                </c:pt>
                <c:pt idx="75">
                  <c:v>1.2780239066254511</c:v>
                </c:pt>
                <c:pt idx="76">
                  <c:v>1.2279354164276364</c:v>
                </c:pt>
                <c:pt idx="77">
                  <c:v>1.1756152885883586</c:v>
                </c:pt>
                <c:pt idx="78">
                  <c:v>1.1357500141272103</c:v>
                </c:pt>
                <c:pt idx="79">
                  <c:v>1.1071890573857952</c:v>
                </c:pt>
                <c:pt idx="80">
                  <c:v>1.0759224055538794</c:v>
                </c:pt>
                <c:pt idx="81">
                  <c:v>1.0479602150088581</c:v>
                </c:pt>
                <c:pt idx="82">
                  <c:v>1.0510943198936678</c:v>
                </c:pt>
                <c:pt idx="83">
                  <c:v>1.0348122410741258</c:v>
                </c:pt>
                <c:pt idx="84">
                  <c:v>1.0019052875552938</c:v>
                </c:pt>
                <c:pt idx="85">
                  <c:v>0.9555741262205969</c:v>
                </c:pt>
                <c:pt idx="86">
                  <c:v>0.89973763365902493</c:v>
                </c:pt>
                <c:pt idx="87">
                  <c:v>0.8371653573714356</c:v>
                </c:pt>
                <c:pt idx="88">
                  <c:v>0.7706661352009665</c:v>
                </c:pt>
                <c:pt idx="89">
                  <c:v>0.71577127989179734</c:v>
                </c:pt>
                <c:pt idx="90">
                  <c:v>0.67389047912341815</c:v>
                </c:pt>
                <c:pt idx="91">
                  <c:v>0.63306687507791459</c:v>
                </c:pt>
                <c:pt idx="92">
                  <c:v>0.59335953260426844</c:v>
                </c:pt>
                <c:pt idx="93">
                  <c:v>0.57205496926648169</c:v>
                </c:pt>
                <c:pt idx="94">
                  <c:v>0.56015248648869964</c:v>
                </c:pt>
                <c:pt idx="95">
                  <c:v>0.54797142202523963</c:v>
                </c:pt>
                <c:pt idx="96">
                  <c:v>0.53614350310209202</c:v>
                </c:pt>
                <c:pt idx="97">
                  <c:v>0.52549612182167671</c:v>
                </c:pt>
                <c:pt idx="98">
                  <c:v>0.51632418530534441</c:v>
                </c:pt>
                <c:pt idx="99">
                  <c:v>0.50885807827467622</c:v>
                </c:pt>
                <c:pt idx="100">
                  <c:v>0.50334867596942934</c:v>
                </c:pt>
                <c:pt idx="101">
                  <c:v>0.49993810712492393</c:v>
                </c:pt>
                <c:pt idx="102">
                  <c:v>0.49867181295012131</c:v>
                </c:pt>
                <c:pt idx="103">
                  <c:v>0.49951153126046766</c:v>
                </c:pt>
                <c:pt idx="104">
                  <c:v>0.50234861723222513</c:v>
                </c:pt>
                <c:pt idx="105">
                  <c:v>0.5070172206436856</c:v>
                </c:pt>
                <c:pt idx="106">
                  <c:v>0.51330694182474046</c:v>
                </c:pt>
                <c:pt idx="107">
                  <c:v>0.52097468211831677</c:v>
                </c:pt>
                <c:pt idx="108">
                  <c:v>0.52975548782063142</c:v>
                </c:pt>
                <c:pt idx="109">
                  <c:v>0.53937225854782544</c:v>
                </c:pt>
                <c:pt idx="110">
                  <c:v>0.54954425167388976</c:v>
                </c:pt>
                <c:pt idx="111">
                  <c:v>0.56008590492299148</c:v>
                </c:pt>
                <c:pt idx="112">
                  <c:v>0.57083860895154814</c:v>
                </c:pt>
                <c:pt idx="113">
                  <c:v>0.58138848527941767</c:v>
                </c:pt>
                <c:pt idx="114">
                  <c:v>0.59149912169417962</c:v>
                </c:pt>
                <c:pt idx="115">
                  <c:v>0.60095473902803265</c:v>
                </c:pt>
                <c:pt idx="116">
                  <c:v>0.60982569081433891</c:v>
                </c:pt>
                <c:pt idx="117">
                  <c:v>0.61789686567535385</c:v>
                </c:pt>
                <c:pt idx="118">
                  <c:v>0.6248296485111362</c:v>
                </c:pt>
                <c:pt idx="119">
                  <c:v>0.6306051333544036</c:v>
                </c:pt>
                <c:pt idx="120">
                  <c:v>0.63547293499748869</c:v>
                </c:pt>
                <c:pt idx="121">
                  <c:v>0.63891344486359458</c:v>
                </c:pt>
                <c:pt idx="122">
                  <c:v>0.64104974888588884</c:v>
                </c:pt>
                <c:pt idx="123">
                  <c:v>0.64208340481719062</c:v>
                </c:pt>
                <c:pt idx="124">
                  <c:v>0.64157678210454894</c:v>
                </c:pt>
                <c:pt idx="125">
                  <c:v>0.63993544219482112</c:v>
                </c:pt>
                <c:pt idx="126">
                  <c:v>0.63696478617817931</c:v>
                </c:pt>
                <c:pt idx="127">
                  <c:v>0.63259901942037411</c:v>
                </c:pt>
                <c:pt idx="128">
                  <c:v>0.62724898025970788</c:v>
                </c:pt>
                <c:pt idx="129">
                  <c:v>0.62046020730932872</c:v>
                </c:pt>
                <c:pt idx="130">
                  <c:v>0.61280693573963541</c:v>
                </c:pt>
                <c:pt idx="131">
                  <c:v>0.60389428275982082</c:v>
                </c:pt>
                <c:pt idx="132">
                  <c:v>0.59414460080519804</c:v>
                </c:pt>
                <c:pt idx="133">
                  <c:v>0.58332966145978205</c:v>
                </c:pt>
                <c:pt idx="134">
                  <c:v>0.57185139645603256</c:v>
                </c:pt>
                <c:pt idx="135">
                  <c:v>0.55950901761935046</c:v>
                </c:pt>
                <c:pt idx="136">
                  <c:v>0.54655564255135825</c:v>
                </c:pt>
                <c:pt idx="137">
                  <c:v>0.53313168049321313</c:v>
                </c:pt>
                <c:pt idx="138">
                  <c:v>0.52252243576833257</c:v>
                </c:pt>
                <c:pt idx="139">
                  <c:v>0.52011416629088869</c:v>
                </c:pt>
                <c:pt idx="140">
                  <c:v>0.51747275978847496</c:v>
                </c:pt>
                <c:pt idx="141">
                  <c:v>0.51479956081121059</c:v>
                </c:pt>
                <c:pt idx="142">
                  <c:v>0.51217819256865882</c:v>
                </c:pt>
                <c:pt idx="143">
                  <c:v>0.50943206861087587</c:v>
                </c:pt>
                <c:pt idx="144">
                  <c:v>0.50639854351200553</c:v>
                </c:pt>
                <c:pt idx="145">
                  <c:v>0.50309665978879503</c:v>
                </c:pt>
                <c:pt idx="146">
                  <c:v>0.49941233759256853</c:v>
                </c:pt>
                <c:pt idx="147">
                  <c:v>0.50409962751438331</c:v>
                </c:pt>
                <c:pt idx="148">
                  <c:v>0.50783243633832365</c:v>
                </c:pt>
                <c:pt idx="149">
                  <c:v>0.50975202454318769</c:v>
                </c:pt>
                <c:pt idx="150">
                  <c:v>0.51011659858847669</c:v>
                </c:pt>
                <c:pt idx="151">
                  <c:v>0.50871553961933169</c:v>
                </c:pt>
                <c:pt idx="152">
                  <c:v>0.50603193661785562</c:v>
                </c:pt>
                <c:pt idx="153">
                  <c:v>0.5017040916376535</c:v>
                </c:pt>
                <c:pt idx="154">
                  <c:v>0.49627427368617982</c:v>
                </c:pt>
                <c:pt idx="155">
                  <c:v>0.48944340949800202</c:v>
                </c:pt>
                <c:pt idx="156">
                  <c:v>0.48160088237800275</c:v>
                </c:pt>
                <c:pt idx="157">
                  <c:v>0.47263625565159523</c:v>
                </c:pt>
                <c:pt idx="158">
                  <c:v>0.46279308328608326</c:v>
                </c:pt>
                <c:pt idx="159">
                  <c:v>0.45205905905309263</c:v>
                </c:pt>
                <c:pt idx="160">
                  <c:v>0.44063255485851099</c:v>
                </c:pt>
                <c:pt idx="161">
                  <c:v>0.42847941281451035</c:v>
                </c:pt>
                <c:pt idx="162">
                  <c:v>0.4167179824357144</c:v>
                </c:pt>
                <c:pt idx="163">
                  <c:v>0.4100957577932508</c:v>
                </c:pt>
                <c:pt idx="164">
                  <c:v>0.40288718247916938</c:v>
                </c:pt>
                <c:pt idx="165">
                  <c:v>0.39508023827035027</c:v>
                </c:pt>
                <c:pt idx="166">
                  <c:v>0.38668924629291124</c:v>
                </c:pt>
                <c:pt idx="167">
                  <c:v>0.37777375451106693</c:v>
                </c:pt>
                <c:pt idx="168">
                  <c:v>0.36840437910904889</c:v>
                </c:pt>
                <c:pt idx="169">
                  <c:v>0.35957927052522182</c:v>
                </c:pt>
                <c:pt idx="170">
                  <c:v>0.35545928538481758</c:v>
                </c:pt>
                <c:pt idx="171">
                  <c:v>0.35361215828049392</c:v>
                </c:pt>
                <c:pt idx="172">
                  <c:v>0.35165693796860592</c:v>
                </c:pt>
                <c:pt idx="173">
                  <c:v>0.349600014396303</c:v>
                </c:pt>
                <c:pt idx="174">
                  <c:v>0.34751892379369687</c:v>
                </c:pt>
                <c:pt idx="175">
                  <c:v>0.34535314789358867</c:v>
                </c:pt>
                <c:pt idx="176">
                  <c:v>0.34310129755842411</c:v>
                </c:pt>
                <c:pt idx="177">
                  <c:v>0.34076907634139575</c:v>
                </c:pt>
                <c:pt idx="178">
                  <c:v>0.33836200786787085</c:v>
                </c:pt>
                <c:pt idx="179">
                  <c:v>0.33588543435711865</c:v>
                </c:pt>
                <c:pt idx="180">
                  <c:v>0.33334451595001435</c:v>
                </c:pt>
                <c:pt idx="181">
                  <c:v>0.33074423075812764</c:v>
                </c:pt>
                <c:pt idx="182">
                  <c:v>0.32808937555515755</c:v>
                </c:pt>
                <c:pt idx="183">
                  <c:v>0.32538456703850493</c:v>
                </c:pt>
                <c:pt idx="184">
                  <c:v>0.32263424359453335</c:v>
                </c:pt>
                <c:pt idx="185">
                  <c:v>0.31984266750595608</c:v>
                </c:pt>
                <c:pt idx="186">
                  <c:v>0.31701392754515462</c:v>
                </c:pt>
                <c:pt idx="187">
                  <c:v>0.3141519419023715</c:v>
                </c:pt>
                <c:pt idx="188">
                  <c:v>0.31126046140097896</c:v>
                </c:pt>
                <c:pt idx="189">
                  <c:v>0.30834307295776875</c:v>
                </c:pt>
                <c:pt idx="190">
                  <c:v>0.30541116786701994</c:v>
                </c:pt>
                <c:pt idx="191">
                  <c:v>0.30250345983501181</c:v>
                </c:pt>
                <c:pt idx="192">
                  <c:v>0.29957762849830305</c:v>
                </c:pt>
                <c:pt idx="193">
                  <c:v>0.29663669522103536</c:v>
                </c:pt>
                <c:pt idx="194">
                  <c:v>0.29368353711944806</c:v>
                </c:pt>
                <c:pt idx="195">
                  <c:v>0.29072089116653932</c:v>
                </c:pt>
                <c:pt idx="196">
                  <c:v>0.28775135834550575</c:v>
                </c:pt>
                <c:pt idx="197">
                  <c:v>0.28477740783186434</c:v>
                </c:pt>
                <c:pt idx="198">
                  <c:v>0.28180138118669268</c:v>
                </c:pt>
                <c:pt idx="199">
                  <c:v>0.27882549654513705</c:v>
                </c:pt>
                <c:pt idx="200">
                  <c:v>0.2758518527858328</c:v>
                </c:pt>
              </c:numCache>
            </c:numRef>
          </c:yVal>
        </c:ser>
        <c:ser>
          <c:idx val="32"/>
          <c:order val="3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T=1.16'!$AH$3:$AH$203</c:f>
              <c:numCache>
                <c:formatCode>0.0000</c:formatCode>
                <c:ptCount val="201"/>
                <c:pt idx="0">
                  <c:v>2.0489358934361435</c:v>
                </c:pt>
                <c:pt idx="1">
                  <c:v>2.0516503718663843</c:v>
                </c:pt>
                <c:pt idx="2">
                  <c:v>2.2526674065068639</c:v>
                </c:pt>
                <c:pt idx="3">
                  <c:v>2.2748397920303867</c:v>
                </c:pt>
                <c:pt idx="4">
                  <c:v>2.2981620519772612</c:v>
                </c:pt>
                <c:pt idx="5">
                  <c:v>2.5150826777873205</c:v>
                </c:pt>
                <c:pt idx="6">
                  <c:v>2.7762202094103201</c:v>
                </c:pt>
                <c:pt idx="7">
                  <c:v>3.0937235612085812</c:v>
                </c:pt>
                <c:pt idx="8">
                  <c:v>3.1246165220590685</c:v>
                </c:pt>
                <c:pt idx="9">
                  <c:v>4.0636871086997965</c:v>
                </c:pt>
                <c:pt idx="10">
                  <c:v>3.1441759664405802</c:v>
                </c:pt>
                <c:pt idx="11">
                  <c:v>3.0014039176915808</c:v>
                </c:pt>
                <c:pt idx="12">
                  <c:v>3.7374132023614544</c:v>
                </c:pt>
                <c:pt idx="13">
                  <c:v>4.4175616140950744</c:v>
                </c:pt>
                <c:pt idx="14">
                  <c:v>4.4077500852497424</c:v>
                </c:pt>
                <c:pt idx="15">
                  <c:v>4.6431426767326283</c:v>
                </c:pt>
                <c:pt idx="16">
                  <c:v>5.5749595174070867</c:v>
                </c:pt>
                <c:pt idx="17">
                  <c:v>6.3091314211171214</c:v>
                </c:pt>
                <c:pt idx="18">
                  <c:v>6.7600413368201018</c:v>
                </c:pt>
                <c:pt idx="19">
                  <c:v>7.1124690233524284</c:v>
                </c:pt>
                <c:pt idx="20">
                  <c:v>6.6497467541601392</c:v>
                </c:pt>
                <c:pt idx="21">
                  <c:v>5.4725640440562682</c:v>
                </c:pt>
                <c:pt idx="22">
                  <c:v>5.0551118710989691</c:v>
                </c:pt>
                <c:pt idx="23">
                  <c:v>4.870508340974987</c:v>
                </c:pt>
                <c:pt idx="24">
                  <c:v>4.2754671335268934</c:v>
                </c:pt>
                <c:pt idx="25">
                  <c:v>4.6478433728873005</c:v>
                </c:pt>
                <c:pt idx="26">
                  <c:v>5.0714415291899195</c:v>
                </c:pt>
                <c:pt idx="27">
                  <c:v>5.2581884711504445</c:v>
                </c:pt>
                <c:pt idx="28">
                  <c:v>5.292302368533722</c:v>
                </c:pt>
                <c:pt idx="29">
                  <c:v>5.2377346592781855</c:v>
                </c:pt>
                <c:pt idx="30">
                  <c:v>5.0971397088391557</c:v>
                </c:pt>
                <c:pt idx="31">
                  <c:v>4.8694906835685172</c:v>
                </c:pt>
                <c:pt idx="32">
                  <c:v>4.5900483642357361</c:v>
                </c:pt>
                <c:pt idx="33">
                  <c:v>4.2856359696446864</c:v>
                </c:pt>
                <c:pt idx="34">
                  <c:v>3.9531159394850182</c:v>
                </c:pt>
                <c:pt idx="35">
                  <c:v>3.641353249521003</c:v>
                </c:pt>
                <c:pt idx="36">
                  <c:v>3.4162879968940567</c:v>
                </c:pt>
                <c:pt idx="37">
                  <c:v>3.2927434996817104</c:v>
                </c:pt>
                <c:pt idx="38">
                  <c:v>3.2078466451815442</c:v>
                </c:pt>
                <c:pt idx="39">
                  <c:v>3.102738693278797</c:v>
                </c:pt>
                <c:pt idx="40">
                  <c:v>2.9540058268604765</c:v>
                </c:pt>
                <c:pt idx="41">
                  <c:v>2.8964809000643195</c:v>
                </c:pt>
                <c:pt idx="42">
                  <c:v>2.9522639017790029</c:v>
                </c:pt>
                <c:pt idx="43">
                  <c:v>2.9883424624843897</c:v>
                </c:pt>
                <c:pt idx="44">
                  <c:v>3.0034872317483892</c:v>
                </c:pt>
                <c:pt idx="45">
                  <c:v>3.0094221614917753</c:v>
                </c:pt>
                <c:pt idx="46">
                  <c:v>3.0060816623883202</c:v>
                </c:pt>
                <c:pt idx="47">
                  <c:v>2.9922008746613904</c:v>
                </c:pt>
                <c:pt idx="48">
                  <c:v>2.9634325994442867</c:v>
                </c:pt>
                <c:pt idx="49">
                  <c:v>2.9160983619469247</c:v>
                </c:pt>
                <c:pt idx="50">
                  <c:v>2.8498877026554212</c:v>
                </c:pt>
                <c:pt idx="51">
                  <c:v>2.7674732287904109</c:v>
                </c:pt>
                <c:pt idx="52">
                  <c:v>2.6727717240118407</c:v>
                </c:pt>
                <c:pt idx="53">
                  <c:v>2.5683108039336919</c:v>
                </c:pt>
                <c:pt idx="54">
                  <c:v>2.456825943816813</c:v>
                </c:pt>
                <c:pt idx="55">
                  <c:v>2.3411520123586937</c:v>
                </c:pt>
                <c:pt idx="56">
                  <c:v>2.2244290267781608</c:v>
                </c:pt>
                <c:pt idx="57">
                  <c:v>2.10981222810782</c:v>
                </c:pt>
                <c:pt idx="58">
                  <c:v>2</c:v>
                </c:pt>
                <c:pt idx="59">
                  <c:v>1.896881659545778</c:v>
                </c:pt>
                <c:pt idx="60">
                  <c:v>1.8053739616240221</c:v>
                </c:pt>
                <c:pt idx="61">
                  <c:v>1.7735920604919813</c:v>
                </c:pt>
                <c:pt idx="62">
                  <c:v>1.7438741498829318</c:v>
                </c:pt>
                <c:pt idx="63">
                  <c:v>1.7148537620565945</c:v>
                </c:pt>
                <c:pt idx="64">
                  <c:v>1.6867261007364407</c:v>
                </c:pt>
                <c:pt idx="65">
                  <c:v>1.6615839776438681</c:v>
                </c:pt>
                <c:pt idx="66">
                  <c:v>1.6381516750860829</c:v>
                </c:pt>
                <c:pt idx="67">
                  <c:v>1.6168878123096826</c:v>
                </c:pt>
                <c:pt idx="68">
                  <c:v>1.5982143540718869</c:v>
                </c:pt>
                <c:pt idx="69">
                  <c:v>1.5827898347762981</c:v>
                </c:pt>
                <c:pt idx="70">
                  <c:v>1.5693410046471346</c:v>
                </c:pt>
                <c:pt idx="71">
                  <c:v>1.5574064352194947</c:v>
                </c:pt>
                <c:pt idx="72">
                  <c:v>1.5464358571978458</c:v>
                </c:pt>
                <c:pt idx="73">
                  <c:v>1.5366045352935347</c:v>
                </c:pt>
                <c:pt idx="74">
                  <c:v>1.5470358936220758</c:v>
                </c:pt>
                <c:pt idx="75">
                  <c:v>1.5541726780868581</c:v>
                </c:pt>
                <c:pt idx="76">
                  <c:v>1.5186771596913429</c:v>
                </c:pt>
                <c:pt idx="77">
                  <c:v>1.4969686093460999</c:v>
                </c:pt>
                <c:pt idx="78">
                  <c:v>1.4870835177276418</c:v>
                </c:pt>
                <c:pt idx="79">
                  <c:v>1.4771037766090658</c:v>
                </c:pt>
                <c:pt idx="80">
                  <c:v>1.4672533750520478</c:v>
                </c:pt>
                <c:pt idx="81">
                  <c:v>1.4577960119747861</c:v>
                </c:pt>
                <c:pt idx="82">
                  <c:v>1.4495794491032479</c:v>
                </c:pt>
                <c:pt idx="83">
                  <c:v>1.4419221865935739</c:v>
                </c:pt>
                <c:pt idx="84">
                  <c:v>1.4418634891366098</c:v>
                </c:pt>
                <c:pt idx="85">
                  <c:v>1.4474401221518129</c:v>
                </c:pt>
                <c:pt idx="86">
                  <c:v>1.4522369441429674</c:v>
                </c:pt>
                <c:pt idx="87">
                  <c:v>1.4562422868874618</c:v>
                </c:pt>
                <c:pt idx="88">
                  <c:v>1.4592735534265087</c:v>
                </c:pt>
                <c:pt idx="89">
                  <c:v>1.4612793278464438</c:v>
                </c:pt>
                <c:pt idx="90">
                  <c:v>1.4622036853145897</c:v>
                </c:pt>
                <c:pt idx="91">
                  <c:v>1.480055927159434</c:v>
                </c:pt>
                <c:pt idx="92">
                  <c:v>1.5134580541028995</c:v>
                </c:pt>
                <c:pt idx="93">
                  <c:v>1.548760746586918</c:v>
                </c:pt>
                <c:pt idx="94">
                  <c:v>1.5832438557059356</c:v>
                </c:pt>
                <c:pt idx="95">
                  <c:v>1.6263056508998996</c:v>
                </c:pt>
                <c:pt idx="96">
                  <c:v>1.688691038033612</c:v>
                </c:pt>
                <c:pt idx="97">
                  <c:v>1.7433233365259178</c:v>
                </c:pt>
                <c:pt idx="98">
                  <c:v>1.791402803700139</c:v>
                </c:pt>
                <c:pt idx="99">
                  <c:v>1.8325849474888587</c:v>
                </c:pt>
                <c:pt idx="100">
                  <c:v>1.8668082732952587</c:v>
                </c:pt>
                <c:pt idx="101">
                  <c:v>1.8933293007676195</c:v>
                </c:pt>
                <c:pt idx="102">
                  <c:v>1.912743188378289</c:v>
                </c:pt>
                <c:pt idx="103">
                  <c:v>1.9253855637687085</c:v>
                </c:pt>
                <c:pt idx="104">
                  <c:v>1.9322921830653002</c:v>
                </c:pt>
                <c:pt idx="105">
                  <c:v>1.9338328400851708</c:v>
                </c:pt>
                <c:pt idx="106">
                  <c:v>1.9307248035200253</c:v>
                </c:pt>
                <c:pt idx="107">
                  <c:v>1.9226202230961946</c:v>
                </c:pt>
                <c:pt idx="108">
                  <c:v>1.9089494866180823</c:v>
                </c:pt>
                <c:pt idx="109">
                  <c:v>1.8894810158143536</c:v>
                </c:pt>
                <c:pt idx="110">
                  <c:v>1.8648106684195982</c:v>
                </c:pt>
                <c:pt idx="111">
                  <c:v>1.8360407274254611</c:v>
                </c:pt>
                <c:pt idx="112">
                  <c:v>1.8039174104294018</c:v>
                </c:pt>
                <c:pt idx="113">
                  <c:v>1.7686670979056018</c:v>
                </c:pt>
                <c:pt idx="114">
                  <c:v>1.7299784188725118</c:v>
                </c:pt>
                <c:pt idx="115">
                  <c:v>1.6873197415260173</c:v>
                </c:pt>
                <c:pt idx="116">
                  <c:v>1.6409457640634273</c:v>
                </c:pt>
                <c:pt idx="117">
                  <c:v>1.5909121855776711</c:v>
                </c:pt>
                <c:pt idx="118">
                  <c:v>1.5377863915921381</c:v>
                </c:pt>
                <c:pt idx="119">
                  <c:v>1.4822138429056879</c:v>
                </c:pt>
                <c:pt idx="120">
                  <c:v>1.4249131737804468</c:v>
                </c:pt>
                <c:pt idx="121">
                  <c:v>1.3667413834602931</c:v>
                </c:pt>
                <c:pt idx="122">
                  <c:v>1.3079406690843154</c:v>
                </c:pt>
                <c:pt idx="123">
                  <c:v>1.249483879829566</c:v>
                </c:pt>
                <c:pt idx="124">
                  <c:v>1.1915831632845135</c:v>
                </c:pt>
                <c:pt idx="125">
                  <c:v>1.1348192791353495</c:v>
                </c:pt>
                <c:pt idx="126">
                  <c:v>1.0796762678415379</c:v>
                </c:pt>
                <c:pt idx="127">
                  <c:v>1.0265479186519963</c:v>
                </c:pt>
                <c:pt idx="128">
                  <c:v>1.0026158700273602</c:v>
                </c:pt>
                <c:pt idx="129">
                  <c:v>0.99785632036820149</c:v>
                </c:pt>
                <c:pt idx="130">
                  <c:v>0.9954752894247747</c:v>
                </c:pt>
                <c:pt idx="131">
                  <c:v>0.99007455567292257</c:v>
                </c:pt>
                <c:pt idx="132">
                  <c:v>0.98229003540434379</c:v>
                </c:pt>
                <c:pt idx="133">
                  <c:v>0.97277248438251163</c:v>
                </c:pt>
                <c:pt idx="134">
                  <c:v>0.96225833053938192</c:v>
                </c:pt>
                <c:pt idx="135">
                  <c:v>0.95118629111489061</c:v>
                </c:pt>
                <c:pt idx="136">
                  <c:v>0.94028995862107334</c:v>
                </c:pt>
                <c:pt idx="137">
                  <c:v>0.9300629173631566</c:v>
                </c:pt>
                <c:pt idx="138">
                  <c:v>0.92100377146036949</c:v>
                </c:pt>
                <c:pt idx="139">
                  <c:v>0.91358627337518961</c:v>
                </c:pt>
                <c:pt idx="140">
                  <c:v>0.90836460194886659</c:v>
                </c:pt>
                <c:pt idx="141">
                  <c:v>0.90555375696765339</c:v>
                </c:pt>
                <c:pt idx="142">
                  <c:v>0.9055076618325355</c:v>
                </c:pt>
                <c:pt idx="143">
                  <c:v>0.90842256140116373</c:v>
                </c:pt>
                <c:pt idx="144">
                  <c:v>0.9144385555871275</c:v>
                </c:pt>
                <c:pt idx="145">
                  <c:v>0.9234755578006727</c:v>
                </c:pt>
                <c:pt idx="146">
                  <c:v>0.93562938648416383</c:v>
                </c:pt>
                <c:pt idx="147">
                  <c:v>0.9505310524791768</c:v>
                </c:pt>
                <c:pt idx="148">
                  <c:v>0.96813981268606086</c:v>
                </c:pt>
                <c:pt idx="149">
                  <c:v>0.98799176159594049</c:v>
                </c:pt>
                <c:pt idx="150">
                  <c:v>1.0098148583637099</c:v>
                </c:pt>
                <c:pt idx="151">
                  <c:v>1.0332912692074689</c:v>
                </c:pt>
                <c:pt idx="152">
                  <c:v>1.0579677745092684</c:v>
                </c:pt>
                <c:pt idx="153">
                  <c:v>1.0834560563257241</c:v>
                </c:pt>
                <c:pt idx="154">
                  <c:v>1.109477035784632</c:v>
                </c:pt>
                <c:pt idx="155">
                  <c:v>1.1355746026252138</c:v>
                </c:pt>
                <c:pt idx="156">
                  <c:v>1.1614086403960895</c:v>
                </c:pt>
                <c:pt idx="157">
                  <c:v>1.1867441018597154</c:v>
                </c:pt>
                <c:pt idx="158">
                  <c:v>1.2112805140028711</c:v>
                </c:pt>
                <c:pt idx="159">
                  <c:v>1.2347251319760248</c:v>
                </c:pt>
                <c:pt idx="160">
                  <c:v>1.2568458811749859</c:v>
                </c:pt>
                <c:pt idx="161">
                  <c:v>1.2774213920081796</c:v>
                </c:pt>
                <c:pt idx="162">
                  <c:v>1.2962475963565121</c:v>
                </c:pt>
                <c:pt idx="163">
                  <c:v>1.3131671761272801</c:v>
                </c:pt>
                <c:pt idx="164">
                  <c:v>1.3280659347708947</c:v>
                </c:pt>
                <c:pt idx="165">
                  <c:v>1.340889203306036</c:v>
                </c:pt>
                <c:pt idx="166">
                  <c:v>1.3518553440048742</c:v>
                </c:pt>
                <c:pt idx="167">
                  <c:v>1.3612459579467806</c:v>
                </c:pt>
                <c:pt idx="168">
                  <c:v>1.3694992458372686</c:v>
                </c:pt>
                <c:pt idx="169">
                  <c:v>1.3770239839727849</c:v>
                </c:pt>
                <c:pt idx="170">
                  <c:v>1.3838242144285582</c:v>
                </c:pt>
                <c:pt idx="171">
                  <c:v>1.38992222687949</c:v>
                </c:pt>
                <c:pt idx="172">
                  <c:v>1.3953114890443528</c:v>
                </c:pt>
                <c:pt idx="173">
                  <c:v>1.3998401059149164</c:v>
                </c:pt>
                <c:pt idx="174">
                  <c:v>1.403437923103396</c:v>
                </c:pt>
                <c:pt idx="175">
                  <c:v>1.405780037113169</c:v>
                </c:pt>
                <c:pt idx="176">
                  <c:v>1.411509142996501</c:v>
                </c:pt>
                <c:pt idx="177">
                  <c:v>1.4188637503147286</c:v>
                </c:pt>
                <c:pt idx="178">
                  <c:v>1.4240007173892817</c:v>
                </c:pt>
                <c:pt idx="179">
                  <c:v>1.4271329699149506</c:v>
                </c:pt>
                <c:pt idx="180">
                  <c:v>1.4279234014986681</c:v>
                </c:pt>
                <c:pt idx="181">
                  <c:v>1.4262910591626619</c:v>
                </c:pt>
                <c:pt idx="182">
                  <c:v>1.4221935441682505</c:v>
                </c:pt>
                <c:pt idx="183">
                  <c:v>1.4155639045509054</c:v>
                </c:pt>
                <c:pt idx="184">
                  <c:v>1.4063714083003258</c:v>
                </c:pt>
                <c:pt idx="185">
                  <c:v>1.3946560874351572</c:v>
                </c:pt>
                <c:pt idx="186">
                  <c:v>1.380497678424558</c:v>
                </c:pt>
                <c:pt idx="187">
                  <c:v>1.3640643459643758</c:v>
                </c:pt>
                <c:pt idx="188">
                  <c:v>1.3456417494312845</c:v>
                </c:pt>
                <c:pt idx="189">
                  <c:v>1.3253878796159742</c:v>
                </c:pt>
                <c:pt idx="190">
                  <c:v>1.3035399039299918</c:v>
                </c:pt>
                <c:pt idx="191">
                  <c:v>1.2803096780874208</c:v>
                </c:pt>
                <c:pt idx="192">
                  <c:v>1.2558516760855998</c:v>
                </c:pt>
                <c:pt idx="193">
                  <c:v>1.2303481949629791</c:v>
                </c:pt>
                <c:pt idx="194">
                  <c:v>1.2040034854997614</c:v>
                </c:pt>
                <c:pt idx="195">
                  <c:v>1.1770686009232281</c:v>
                </c:pt>
                <c:pt idx="196">
                  <c:v>1.1515543224154137</c:v>
                </c:pt>
                <c:pt idx="197">
                  <c:v>1.1327295037511862</c:v>
                </c:pt>
                <c:pt idx="198">
                  <c:v>1.1132522579415625</c:v>
                </c:pt>
                <c:pt idx="199">
                  <c:v>1.0931727010665981</c:v>
                </c:pt>
                <c:pt idx="200">
                  <c:v>1.0724522400788681</c:v>
                </c:pt>
              </c:numCache>
            </c:numRef>
          </c:yVal>
        </c:ser>
        <c:ser>
          <c:idx val="33"/>
          <c:order val="3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T=1.16'!$AI$3:$AI$203</c:f>
              <c:numCache>
                <c:formatCode>0.0000</c:formatCode>
                <c:ptCount val="201"/>
                <c:pt idx="0">
                  <c:v>3.7210487940651187</c:v>
                </c:pt>
                <c:pt idx="1">
                  <c:v>3.9512760987942226</c:v>
                </c:pt>
                <c:pt idx="2">
                  <c:v>6.1814479503758859</c:v>
                </c:pt>
                <c:pt idx="3">
                  <c:v>5.3584400326394865</c:v>
                </c:pt>
                <c:pt idx="4">
                  <c:v>6.4470561752052058</c:v>
                </c:pt>
                <c:pt idx="5">
                  <c:v>4.8194513642346424</c:v>
                </c:pt>
                <c:pt idx="6">
                  <c:v>7.8485228445944708</c:v>
                </c:pt>
                <c:pt idx="7">
                  <c:v>5.8901398094876845</c:v>
                </c:pt>
                <c:pt idx="8">
                  <c:v>6.7534965500957771</c:v>
                </c:pt>
                <c:pt idx="9">
                  <c:v>7.6509062086872373</c:v>
                </c:pt>
                <c:pt idx="10">
                  <c:v>10.199133635363939</c:v>
                </c:pt>
                <c:pt idx="11">
                  <c:v>7.5686449658662642</c:v>
                </c:pt>
                <c:pt idx="12">
                  <c:v>6.2123921819772194</c:v>
                </c:pt>
                <c:pt idx="13">
                  <c:v>5.5107642449692209</c:v>
                </c:pt>
                <c:pt idx="14">
                  <c:v>5.2645861876768913</c:v>
                </c:pt>
                <c:pt idx="15">
                  <c:v>5.3314299150025919</c:v>
                </c:pt>
                <c:pt idx="16">
                  <c:v>5.3416987786023924</c:v>
                </c:pt>
                <c:pt idx="17">
                  <c:v>6.7578380241391187</c:v>
                </c:pt>
                <c:pt idx="18">
                  <c:v>7.5082529813486341</c:v>
                </c:pt>
                <c:pt idx="19">
                  <c:v>7.7201840411995173</c:v>
                </c:pt>
                <c:pt idx="20">
                  <c:v>8.3588293156061066</c:v>
                </c:pt>
                <c:pt idx="21">
                  <c:v>9.3488268364310425</c:v>
                </c:pt>
                <c:pt idx="22">
                  <c:v>10.456429860227127</c:v>
                </c:pt>
                <c:pt idx="23">
                  <c:v>10.839782847516807</c:v>
                </c:pt>
                <c:pt idx="24">
                  <c:v>10.245853045470348</c:v>
                </c:pt>
                <c:pt idx="25">
                  <c:v>9.0658566192934487</c:v>
                </c:pt>
                <c:pt idx="26">
                  <c:v>9.134318529106201</c:v>
                </c:pt>
                <c:pt idx="27">
                  <c:v>8.8690016347373248</c:v>
                </c:pt>
                <c:pt idx="28">
                  <c:v>8.4469650069987079</c:v>
                </c:pt>
                <c:pt idx="29">
                  <c:v>8.0661260664552206</c:v>
                </c:pt>
                <c:pt idx="30">
                  <c:v>7.873261933022091</c:v>
                </c:pt>
                <c:pt idx="31">
                  <c:v>7.7694339092484075</c:v>
                </c:pt>
                <c:pt idx="32">
                  <c:v>7.7800588572048515</c:v>
                </c:pt>
                <c:pt idx="33">
                  <c:v>7.8540672335259343</c:v>
                </c:pt>
                <c:pt idx="34">
                  <c:v>7.8063984763130394</c:v>
                </c:pt>
                <c:pt idx="35">
                  <c:v>7.6276110377031445</c:v>
                </c:pt>
                <c:pt idx="36">
                  <c:v>7.3482285709490744</c:v>
                </c:pt>
                <c:pt idx="37">
                  <c:v>6.959759996659078</c:v>
                </c:pt>
                <c:pt idx="38">
                  <c:v>6.5137397729640334</c:v>
                </c:pt>
                <c:pt idx="39">
                  <c:v>6.0080029591307742</c:v>
                </c:pt>
                <c:pt idx="40">
                  <c:v>5.4922402049322931</c:v>
                </c:pt>
                <c:pt idx="41">
                  <c:v>5.1744041633741684</c:v>
                </c:pt>
                <c:pt idx="42">
                  <c:v>4.8574598554316308</c:v>
                </c:pt>
                <c:pt idx="43">
                  <c:v>4.5342550363229455</c:v>
                </c:pt>
                <c:pt idx="44">
                  <c:v>4.2164780455452195</c:v>
                </c:pt>
                <c:pt idx="45">
                  <c:v>3.9148912171671602</c:v>
                </c:pt>
                <c:pt idx="46">
                  <c:v>3.6272554594515007</c:v>
                </c:pt>
                <c:pt idx="47">
                  <c:v>3.3542620985904588</c:v>
                </c:pt>
                <c:pt idx="48">
                  <c:v>3.1014753466756653</c:v>
                </c:pt>
                <c:pt idx="49">
                  <c:v>2.8644225155742564</c:v>
                </c:pt>
                <c:pt idx="50">
                  <c:v>2.6753226558933414</c:v>
                </c:pt>
                <c:pt idx="51">
                  <c:v>2.5707349459844053</c:v>
                </c:pt>
                <c:pt idx="52">
                  <c:v>2.4700595126547937</c:v>
                </c:pt>
                <c:pt idx="53">
                  <c:v>2.3743583117234968</c:v>
                </c:pt>
                <c:pt idx="54">
                  <c:v>2.2854685200579241</c:v>
                </c:pt>
                <c:pt idx="55">
                  <c:v>2.2053863306332437</c:v>
                </c:pt>
                <c:pt idx="56">
                  <c:v>2.1311774410894042</c:v>
                </c:pt>
                <c:pt idx="57">
                  <c:v>2.0628232333618368</c:v>
                </c:pt>
                <c:pt idx="58">
                  <c:v>2</c:v>
                </c:pt>
                <c:pt idx="59">
                  <c:v>1.942132823213738</c:v>
                </c:pt>
                <c:pt idx="60">
                  <c:v>1.8900730594697441</c:v>
                </c:pt>
                <c:pt idx="61">
                  <c:v>1.8421101854574804</c:v>
                </c:pt>
                <c:pt idx="62">
                  <c:v>1.7964780555227187</c:v>
                </c:pt>
                <c:pt idx="63">
                  <c:v>1.752344002279991</c:v>
                </c:pt>
                <c:pt idx="64">
                  <c:v>1.7089483558887242</c:v>
                </c:pt>
                <c:pt idx="65">
                  <c:v>1.6668661584933404</c:v>
                </c:pt>
                <c:pt idx="66">
                  <c:v>1.625430625217305</c:v>
                </c:pt>
                <c:pt idx="67">
                  <c:v>1.5830786870761608</c:v>
                </c:pt>
                <c:pt idx="68">
                  <c:v>1.5395715929367784</c:v>
                </c:pt>
                <c:pt idx="69">
                  <c:v>1.4961998568577795</c:v>
                </c:pt>
                <c:pt idx="70">
                  <c:v>1.4522347486547869</c:v>
                </c:pt>
                <c:pt idx="71">
                  <c:v>1.4069471462346228</c:v>
                </c:pt>
                <c:pt idx="72">
                  <c:v>1.3609082642800201</c:v>
                </c:pt>
                <c:pt idx="73">
                  <c:v>1.3153590752770519</c:v>
                </c:pt>
                <c:pt idx="74">
                  <c:v>1.268980674544814</c:v>
                </c:pt>
                <c:pt idx="75">
                  <c:v>1.2220678661812807</c:v>
                </c:pt>
                <c:pt idx="76">
                  <c:v>1.1758663551799156</c:v>
                </c:pt>
                <c:pt idx="77">
                  <c:v>1.1300960523171766</c:v>
                </c:pt>
                <c:pt idx="78">
                  <c:v>1.0845073368008833</c:v>
                </c:pt>
                <c:pt idx="79">
                  <c:v>1.0393712245647722</c:v>
                </c:pt>
                <c:pt idx="80">
                  <c:v>0.99561542617200072</c:v>
                </c:pt>
                <c:pt idx="81">
                  <c:v>0.95296357829609402</c:v>
                </c:pt>
                <c:pt idx="82">
                  <c:v>0.91127481584645742</c:v>
                </c:pt>
                <c:pt idx="83">
                  <c:v>0.87071122820269564</c:v>
                </c:pt>
                <c:pt idx="84">
                  <c:v>0.83140331390616651</c:v>
                </c:pt>
                <c:pt idx="85">
                  <c:v>0.79398591976779753</c:v>
                </c:pt>
                <c:pt idx="86">
                  <c:v>0.75792944134570328</c:v>
                </c:pt>
                <c:pt idx="87">
                  <c:v>0.72326838461386522</c:v>
                </c:pt>
                <c:pt idx="88">
                  <c:v>0.698034011016332</c:v>
                </c:pt>
                <c:pt idx="89">
                  <c:v>0.68126230061018511</c:v>
                </c:pt>
                <c:pt idx="90">
                  <c:v>0.66336748058977602</c:v>
                </c:pt>
                <c:pt idx="91">
                  <c:v>0.64363521284567671</c:v>
                </c:pt>
                <c:pt idx="92">
                  <c:v>0.62339155598572005</c:v>
                </c:pt>
                <c:pt idx="93">
                  <c:v>0.60185582180291941</c:v>
                </c:pt>
                <c:pt idx="94">
                  <c:v>0.5797621615740155</c:v>
                </c:pt>
                <c:pt idx="95">
                  <c:v>0.56000117557980345</c:v>
                </c:pt>
                <c:pt idx="96">
                  <c:v>0.5503517384879173</c:v>
                </c:pt>
                <c:pt idx="97">
                  <c:v>0.54080112813678161</c:v>
                </c:pt>
                <c:pt idx="98">
                  <c:v>0.53137904906347344</c:v>
                </c:pt>
                <c:pt idx="99">
                  <c:v>0.52220539641305463</c:v>
                </c:pt>
                <c:pt idx="100">
                  <c:v>0.51334219073159959</c:v>
                </c:pt>
                <c:pt idx="101">
                  <c:v>0.50464740800056263</c:v>
                </c:pt>
                <c:pt idx="102">
                  <c:v>0.49613418595888803</c:v>
                </c:pt>
                <c:pt idx="103">
                  <c:v>0.48781216533457356</c:v>
                </c:pt>
                <c:pt idx="104">
                  <c:v>0.47968791793501403</c:v>
                </c:pt>
                <c:pt idx="105">
                  <c:v>0.47176534970567341</c:v>
                </c:pt>
                <c:pt idx="106">
                  <c:v>0.46404607579393647</c:v>
                </c:pt>
                <c:pt idx="107">
                  <c:v>0.45652976592171296</c:v>
                </c:pt>
                <c:pt idx="108">
                  <c:v>0.44921445938476712</c:v>
                </c:pt>
                <c:pt idx="109">
                  <c:v>0.44209684979170383</c:v>
                </c:pt>
                <c:pt idx="110">
                  <c:v>0.43517254026734298</c:v>
                </c:pt>
                <c:pt idx="111">
                  <c:v>0.42843627029756004</c:v>
                </c:pt>
                <c:pt idx="112">
                  <c:v>0.42188211571692374</c:v>
                </c:pt>
                <c:pt idx="113">
                  <c:v>0.41550366355704416</c:v>
                </c:pt>
                <c:pt idx="114">
                  <c:v>0.40936621094529785</c:v>
                </c:pt>
                <c:pt idx="115">
                  <c:v>0.40342560452117676</c:v>
                </c:pt>
                <c:pt idx="116">
                  <c:v>0.39763391007871596</c:v>
                </c:pt>
                <c:pt idx="117">
                  <c:v>0.39198452383104676</c:v>
                </c:pt>
                <c:pt idx="118">
                  <c:v>0.38647087098227967</c:v>
                </c:pt>
                <c:pt idx="119">
                  <c:v>0.38108647331562867</c:v>
                </c:pt>
                <c:pt idx="120">
                  <c:v>0.37582500407094444</c:v>
                </c:pt>
                <c:pt idx="121">
                  <c:v>0.37068033162475189</c:v>
                </c:pt>
                <c:pt idx="122">
                  <c:v>0.36564655337224278</c:v>
                </c:pt>
                <c:pt idx="123">
                  <c:v>0.36071802109764728</c:v>
                </c:pt>
                <c:pt idx="124">
                  <c:v>0.35588935900450186</c:v>
                </c:pt>
                <c:pt idx="125">
                  <c:v>0.35115547546792941</c:v>
                </c:pt>
                <c:pt idx="126">
                  <c:v>0.34651156946215478</c:v>
                </c:pt>
                <c:pt idx="127">
                  <c:v>0.34195313251727361</c:v>
                </c:pt>
                <c:pt idx="128">
                  <c:v>0.33747594696300104</c:v>
                </c:pt>
                <c:pt idx="129">
                  <c:v>0.33307608112943393</c:v>
                </c:pt>
                <c:pt idx="130">
                  <c:v>0.32874988209289374</c:v>
                </c:pt>
                <c:pt idx="131">
                  <c:v>0.32449396648035922</c:v>
                </c:pt>
                <c:pt idx="132">
                  <c:v>0.32030520977918348</c:v>
                </c:pt>
                <c:pt idx="133">
                  <c:v>0.31624035126669958</c:v>
                </c:pt>
                <c:pt idx="134">
                  <c:v>0.3122386147700798</c:v>
                </c:pt>
                <c:pt idx="135">
                  <c:v>0.30829353574244633</c:v>
                </c:pt>
                <c:pt idx="136">
                  <c:v>0.30440299370011087</c:v>
                </c:pt>
                <c:pt idx="137">
                  <c:v>0.3005650573805298</c:v>
                </c:pt>
                <c:pt idx="138">
                  <c:v>0.29677797202373685</c:v>
                </c:pt>
                <c:pt idx="139">
                  <c:v>0.29304014680569507</c:v>
                </c:pt>
                <c:pt idx="140">
                  <c:v>0.28935014253796632</c:v>
                </c:pt>
                <c:pt idx="141">
                  <c:v>0.28570665972551457</c:v>
                </c:pt>
                <c:pt idx="142">
                  <c:v>0.28210852705432932</c:v>
                </c:pt>
                <c:pt idx="143">
                  <c:v>0.27855469036204167</c:v>
                </c:pt>
                <c:pt idx="144">
                  <c:v>0.27504420213101977</c:v>
                </c:pt>
                <c:pt idx="145">
                  <c:v>0.27157621152982192</c:v>
                </c:pt>
                <c:pt idx="146">
                  <c:v>0.26814995501899025</c:v>
                </c:pt>
                <c:pt idx="147">
                  <c:v>0.26476474752792384</c:v>
                </c:pt>
                <c:pt idx="148">
                  <c:v>0.26141997420113416</c:v>
                </c:pt>
                <c:pt idx="149">
                  <c:v>0.2581150827084937</c:v>
                </c:pt>
                <c:pt idx="150">
                  <c:v>0.25484957610685482</c:v>
                </c:pt>
                <c:pt idx="151">
                  <c:v>0.25162300623727601</c:v>
                </c:pt>
                <c:pt idx="152">
                  <c:v>0.24846296923273994</c:v>
                </c:pt>
                <c:pt idx="153">
                  <c:v>0.24534993628989493</c:v>
                </c:pt>
                <c:pt idx="154">
                  <c:v>0.24227313368850953</c:v>
                </c:pt>
                <c:pt idx="155">
                  <c:v>0.23923230480405194</c:v>
                </c:pt>
                <c:pt idx="156">
                  <c:v>0.2362272147099477</c:v>
                </c:pt>
                <c:pt idx="157">
                  <c:v>0.2332576463839012</c:v>
                </c:pt>
                <c:pt idx="158">
                  <c:v>0.23032339728568488</c:v>
                </c:pt>
                <c:pt idx="159">
                  <c:v>0.22853742621119946</c:v>
                </c:pt>
                <c:pt idx="160">
                  <c:v>0.2312506731202166</c:v>
                </c:pt>
                <c:pt idx="161">
                  <c:v>0.23347119981376491</c:v>
                </c:pt>
                <c:pt idx="162">
                  <c:v>0.23518324357851747</c:v>
                </c:pt>
                <c:pt idx="163">
                  <c:v>0.23644700572995991</c:v>
                </c:pt>
                <c:pt idx="164">
                  <c:v>0.23724097645735756</c:v>
                </c:pt>
                <c:pt idx="165">
                  <c:v>0.23760006581255838</c:v>
                </c:pt>
                <c:pt idx="166">
                  <c:v>0.23756325457442737</c:v>
                </c:pt>
                <c:pt idx="167">
                  <c:v>0.23706783274923596</c:v>
                </c:pt>
                <c:pt idx="168">
                  <c:v>0.23628051240380363</c:v>
                </c:pt>
                <c:pt idx="169">
                  <c:v>0.2350904819833165</c:v>
                </c:pt>
                <c:pt idx="170">
                  <c:v>0.23352068296078238</c:v>
                </c:pt>
                <c:pt idx="171">
                  <c:v>0.2317242999544509</c:v>
                </c:pt>
                <c:pt idx="172">
                  <c:v>0.22958849238834103</c:v>
                </c:pt>
                <c:pt idx="173">
                  <c:v>0.22713858165374837</c:v>
                </c:pt>
                <c:pt idx="174">
                  <c:v>0.22450723754836208</c:v>
                </c:pt>
                <c:pt idx="175">
                  <c:v>0.22162372395459637</c:v>
                </c:pt>
                <c:pt idx="176">
                  <c:v>0.21849305521185641</c:v>
                </c:pt>
                <c:pt idx="177">
                  <c:v>0.21520219154916481</c:v>
                </c:pt>
                <c:pt idx="178">
                  <c:v>0.21175322552952341</c:v>
                </c:pt>
                <c:pt idx="179">
                  <c:v>0.20811797542608981</c:v>
                </c:pt>
                <c:pt idx="180">
                  <c:v>0.20433647673557942</c:v>
                </c:pt>
                <c:pt idx="181">
                  <c:v>0.20048487629657619</c:v>
                </c:pt>
                <c:pt idx="182">
                  <c:v>0.19650088509557473</c:v>
                </c:pt>
                <c:pt idx="183">
                  <c:v>0.19240272286015178</c:v>
                </c:pt>
                <c:pt idx="184">
                  <c:v>0.18825460448563044</c:v>
                </c:pt>
                <c:pt idx="185">
                  <c:v>0.18405644079824127</c:v>
                </c:pt>
                <c:pt idx="186">
                  <c:v>0.17978813706027733</c:v>
                </c:pt>
                <c:pt idx="187">
                  <c:v>0.17546446338452057</c:v>
                </c:pt>
                <c:pt idx="188">
                  <c:v>0.17114044568700443</c:v>
                </c:pt>
                <c:pt idx="189">
                  <c:v>0.16680832632718301</c:v>
                </c:pt>
                <c:pt idx="190">
                  <c:v>0.16245529738768241</c:v>
                </c:pt>
                <c:pt idx="191">
                  <c:v>0.15843395861340182</c:v>
                </c:pt>
                <c:pt idx="192">
                  <c:v>0.1558160126505474</c:v>
                </c:pt>
                <c:pt idx="193">
                  <c:v>0.15318320778608804</c:v>
                </c:pt>
                <c:pt idx="194">
                  <c:v>0.1513681917279687</c:v>
                </c:pt>
                <c:pt idx="195">
                  <c:v>0.15105943577584069</c:v>
                </c:pt>
                <c:pt idx="196">
                  <c:v>0.15056109339784768</c:v>
                </c:pt>
                <c:pt idx="197">
                  <c:v>0.14989893664935541</c:v>
                </c:pt>
                <c:pt idx="198">
                  <c:v>0.14912668427226974</c:v>
                </c:pt>
                <c:pt idx="199">
                  <c:v>0.14819835194816691</c:v>
                </c:pt>
                <c:pt idx="200">
                  <c:v>0.14712536161261011</c:v>
                </c:pt>
              </c:numCache>
            </c:numRef>
          </c:yVal>
        </c:ser>
        <c:ser>
          <c:idx val="34"/>
          <c:order val="3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T=1.16'!$AJ$3:$AJ$203</c:f>
              <c:numCache>
                <c:formatCode>0.0000</c:formatCode>
                <c:ptCount val="201"/>
                <c:pt idx="0">
                  <c:v>2.0689178670938495</c:v>
                </c:pt>
                <c:pt idx="1">
                  <c:v>2.0779202739548603</c:v>
                </c:pt>
                <c:pt idx="2">
                  <c:v>2.1823929074065402</c:v>
                </c:pt>
                <c:pt idx="3">
                  <c:v>2.3958915465693282</c:v>
                </c:pt>
                <c:pt idx="4">
                  <c:v>2.6347157589987482</c:v>
                </c:pt>
                <c:pt idx="5">
                  <c:v>2.5830689148142767</c:v>
                </c:pt>
                <c:pt idx="6">
                  <c:v>3.0127597334949967</c:v>
                </c:pt>
                <c:pt idx="7">
                  <c:v>3.3626283307115177</c:v>
                </c:pt>
                <c:pt idx="8">
                  <c:v>3.6255291998914192</c:v>
                </c:pt>
                <c:pt idx="9">
                  <c:v>3.6580371546822232</c:v>
                </c:pt>
                <c:pt idx="10">
                  <c:v>3.4363614854436535</c:v>
                </c:pt>
                <c:pt idx="11">
                  <c:v>3.4257393861263798</c:v>
                </c:pt>
                <c:pt idx="12">
                  <c:v>3.2966966087474852</c:v>
                </c:pt>
                <c:pt idx="13">
                  <c:v>3.7106128124743285</c:v>
                </c:pt>
                <c:pt idx="14">
                  <c:v>4.1524546667612157</c:v>
                </c:pt>
                <c:pt idx="15">
                  <c:v>3.6226068556907953</c:v>
                </c:pt>
                <c:pt idx="16">
                  <c:v>3.7448785730049834</c:v>
                </c:pt>
                <c:pt idx="17">
                  <c:v>4.2853959437177842</c:v>
                </c:pt>
                <c:pt idx="18">
                  <c:v>4.5687180866629555</c:v>
                </c:pt>
                <c:pt idx="19">
                  <c:v>4.5846259648983603</c:v>
                </c:pt>
                <c:pt idx="20">
                  <c:v>4.5755971182809674</c:v>
                </c:pt>
                <c:pt idx="21">
                  <c:v>4.7140983078624386</c:v>
                </c:pt>
                <c:pt idx="22">
                  <c:v>4.9185219312877049</c:v>
                </c:pt>
                <c:pt idx="23">
                  <c:v>5.091443780552912</c:v>
                </c:pt>
                <c:pt idx="24">
                  <c:v>5.1934452385369658</c:v>
                </c:pt>
                <c:pt idx="25">
                  <c:v>5.2215904914580431</c:v>
                </c:pt>
                <c:pt idx="26">
                  <c:v>5.2013102809823524</c:v>
                </c:pt>
                <c:pt idx="27">
                  <c:v>5.1576023552928714</c:v>
                </c:pt>
                <c:pt idx="28">
                  <c:v>5.1115474542800907</c:v>
                </c:pt>
                <c:pt idx="29">
                  <c:v>5.0606892160573445</c:v>
                </c:pt>
                <c:pt idx="30">
                  <c:v>4.9866200989621419</c:v>
                </c:pt>
                <c:pt idx="31">
                  <c:v>4.882094712893613</c:v>
                </c:pt>
                <c:pt idx="32">
                  <c:v>4.7554344305503973</c:v>
                </c:pt>
                <c:pt idx="33">
                  <c:v>4.6096381236966124</c:v>
                </c:pt>
                <c:pt idx="34">
                  <c:v>4.456881868944806</c:v>
                </c:pt>
                <c:pt idx="35">
                  <c:v>4.3072915616492375</c:v>
                </c:pt>
                <c:pt idx="36">
                  <c:v>4.1636026239357378</c:v>
                </c:pt>
                <c:pt idx="37">
                  <c:v>4.0197055694474662</c:v>
                </c:pt>
                <c:pt idx="38">
                  <c:v>3.8752047687881634</c:v>
                </c:pt>
                <c:pt idx="39">
                  <c:v>3.7385800925964223</c:v>
                </c:pt>
                <c:pt idx="40">
                  <c:v>3.6017886305582127</c:v>
                </c:pt>
                <c:pt idx="41">
                  <c:v>3.4687840028875248</c:v>
                </c:pt>
                <c:pt idx="42">
                  <c:v>3.3411422696802147</c:v>
                </c:pt>
                <c:pt idx="43">
                  <c:v>3.2190640717648713</c:v>
                </c:pt>
                <c:pt idx="44">
                  <c:v>3.1095929640895243</c:v>
                </c:pt>
                <c:pt idx="45">
                  <c:v>3.0341286964505079</c:v>
                </c:pt>
                <c:pt idx="46">
                  <c:v>2.9580072113001483</c:v>
                </c:pt>
                <c:pt idx="47">
                  <c:v>2.8743112992707029</c:v>
                </c:pt>
                <c:pt idx="48">
                  <c:v>2.7918764791662727</c:v>
                </c:pt>
                <c:pt idx="49">
                  <c:v>2.7035967093845636</c:v>
                </c:pt>
                <c:pt idx="50">
                  <c:v>2.6186096431255668</c:v>
                </c:pt>
                <c:pt idx="51">
                  <c:v>2.5314968356603305</c:v>
                </c:pt>
                <c:pt idx="52">
                  <c:v>2.447482432476273</c:v>
                </c:pt>
                <c:pt idx="53">
                  <c:v>2.3654559775371027</c:v>
                </c:pt>
                <c:pt idx="54">
                  <c:v>2.2854724984201598</c:v>
                </c:pt>
                <c:pt idx="55">
                  <c:v>2.2103801235851797</c:v>
                </c:pt>
                <c:pt idx="56">
                  <c:v>2.1365298210562731</c:v>
                </c:pt>
                <c:pt idx="57">
                  <c:v>2.0672843750052206</c:v>
                </c:pt>
                <c:pt idx="58">
                  <c:v>2</c:v>
                </c:pt>
                <c:pt idx="59">
                  <c:v>1.9346174231797024</c:v>
                </c:pt>
                <c:pt idx="60">
                  <c:v>1.872410019774948</c:v>
                </c:pt>
                <c:pt idx="61">
                  <c:v>1.8105483710724106</c:v>
                </c:pt>
                <c:pt idx="62">
                  <c:v>1.7514590905730718</c:v>
                </c:pt>
                <c:pt idx="63">
                  <c:v>1.692913030527271</c:v>
                </c:pt>
                <c:pt idx="64">
                  <c:v>1.6356013798653082</c:v>
                </c:pt>
                <c:pt idx="65">
                  <c:v>1.5797326531657152</c:v>
                </c:pt>
                <c:pt idx="66">
                  <c:v>1.5242557221507951</c:v>
                </c:pt>
                <c:pt idx="67">
                  <c:v>1.4709286339938072</c:v>
                </c:pt>
                <c:pt idx="68">
                  <c:v>1.4179103148368672</c:v>
                </c:pt>
                <c:pt idx="69">
                  <c:v>1.3670475066448653</c:v>
                </c:pt>
                <c:pt idx="70">
                  <c:v>1.3170893082130937</c:v>
                </c:pt>
                <c:pt idx="71">
                  <c:v>1.2689294459012199</c:v>
                </c:pt>
                <c:pt idx="72">
                  <c:v>1.222392946259895</c:v>
                </c:pt>
                <c:pt idx="73">
                  <c:v>1.17741143850394</c:v>
                </c:pt>
                <c:pt idx="74">
                  <c:v>1.1346001732846591</c:v>
                </c:pt>
                <c:pt idx="75">
                  <c:v>1.0931894345219384</c:v>
                </c:pt>
                <c:pt idx="76">
                  <c:v>1.0541982714362261</c:v>
                </c:pt>
                <c:pt idx="77">
                  <c:v>1.0168088889636528</c:v>
                </c:pt>
                <c:pt idx="78">
                  <c:v>0.98133344025283442</c:v>
                </c:pt>
                <c:pt idx="79">
                  <c:v>0.94790378390858165</c:v>
                </c:pt>
                <c:pt idx="80">
                  <c:v>0.91605817202352491</c:v>
                </c:pt>
                <c:pt idx="81">
                  <c:v>0.88620009496067353</c:v>
                </c:pt>
                <c:pt idx="82">
                  <c:v>0.85803577927942465</c:v>
                </c:pt>
                <c:pt idx="83">
                  <c:v>0.83133771693396008</c:v>
                </c:pt>
                <c:pt idx="84">
                  <c:v>0.80642169105869588</c:v>
                </c:pt>
                <c:pt idx="85">
                  <c:v>0.7829148587592395</c:v>
                </c:pt>
                <c:pt idx="86">
                  <c:v>0.76065199117511173</c:v>
                </c:pt>
                <c:pt idx="87">
                  <c:v>0.75551912545384192</c:v>
                </c:pt>
                <c:pt idx="88">
                  <c:v>0.74724386598655101</c:v>
                </c:pt>
                <c:pt idx="89">
                  <c:v>0.73453161559384672</c:v>
                </c:pt>
                <c:pt idx="90">
                  <c:v>0.7178725346073288</c:v>
                </c:pt>
                <c:pt idx="91">
                  <c:v>0.69771522029475364</c:v>
                </c:pt>
                <c:pt idx="92">
                  <c:v>0.67449686118035568</c:v>
                </c:pt>
                <c:pt idx="93">
                  <c:v>0.65000202590920619</c:v>
                </c:pt>
                <c:pt idx="94">
                  <c:v>0.64766315533438745</c:v>
                </c:pt>
                <c:pt idx="95">
                  <c:v>0.64301425775852084</c:v>
                </c:pt>
                <c:pt idx="96">
                  <c:v>0.63626095048165487</c:v>
                </c:pt>
                <c:pt idx="97">
                  <c:v>0.62755212391415749</c:v>
                </c:pt>
                <c:pt idx="98">
                  <c:v>0.61701819183796247</c:v>
                </c:pt>
                <c:pt idx="99">
                  <c:v>0.60476699186464256</c:v>
                </c:pt>
                <c:pt idx="100">
                  <c:v>0.59092013744329464</c:v>
                </c:pt>
                <c:pt idx="101">
                  <c:v>0.57564590860383325</c:v>
                </c:pt>
                <c:pt idx="102">
                  <c:v>0.55915999180102649</c:v>
                </c:pt>
                <c:pt idx="103">
                  <c:v>0.55592857351836011</c:v>
                </c:pt>
                <c:pt idx="104">
                  <c:v>0.55272635487238753</c:v>
                </c:pt>
                <c:pt idx="105">
                  <c:v>0.5482995209607936</c:v>
                </c:pt>
                <c:pt idx="106">
                  <c:v>0.54289334267568179</c:v>
                </c:pt>
                <c:pt idx="107">
                  <c:v>0.53645719541979053</c:v>
                </c:pt>
                <c:pt idx="108">
                  <c:v>0.52901512141305551</c:v>
                </c:pt>
                <c:pt idx="109">
                  <c:v>0.52073832955614041</c:v>
                </c:pt>
                <c:pt idx="110">
                  <c:v>0.51170433824627271</c:v>
                </c:pt>
                <c:pt idx="111">
                  <c:v>0.50188469537612901</c:v>
                </c:pt>
                <c:pt idx="112">
                  <c:v>0.49143398319716908</c:v>
                </c:pt>
                <c:pt idx="113">
                  <c:v>0.48049120176086535</c:v>
                </c:pt>
                <c:pt idx="114">
                  <c:v>0.46902152526188801</c:v>
                </c:pt>
                <c:pt idx="115">
                  <c:v>0.45732849784623925</c:v>
                </c:pt>
                <c:pt idx="116">
                  <c:v>0.44541330260234718</c:v>
                </c:pt>
                <c:pt idx="117">
                  <c:v>0.43347463116611323</c:v>
                </c:pt>
                <c:pt idx="118">
                  <c:v>0.42169070626263888</c:v>
                </c:pt>
                <c:pt idx="119">
                  <c:v>0.4102240711948375</c:v>
                </c:pt>
                <c:pt idx="120">
                  <c:v>0.39910731256640658</c:v>
                </c:pt>
                <c:pt idx="121">
                  <c:v>0.38822195393144326</c:v>
                </c:pt>
                <c:pt idx="122">
                  <c:v>0.37753211533834463</c:v>
                </c:pt>
                <c:pt idx="123">
                  <c:v>0.36693834050045332</c:v>
                </c:pt>
                <c:pt idx="124">
                  <c:v>0.35910946872494998</c:v>
                </c:pt>
                <c:pt idx="125">
                  <c:v>0.35267919445630563</c:v>
                </c:pt>
                <c:pt idx="126">
                  <c:v>0.34988459900437358</c:v>
                </c:pt>
                <c:pt idx="127">
                  <c:v>0.34691608978269223</c:v>
                </c:pt>
                <c:pt idx="128">
                  <c:v>0.34376650717038887</c:v>
                </c:pt>
                <c:pt idx="129">
                  <c:v>0.34041958305254655</c:v>
                </c:pt>
                <c:pt idx="130">
                  <c:v>0.33683622168861493</c:v>
                </c:pt>
                <c:pt idx="131">
                  <c:v>0.33301745755055839</c:v>
                </c:pt>
                <c:pt idx="132">
                  <c:v>0.32899593521554765</c:v>
                </c:pt>
                <c:pt idx="133">
                  <c:v>0.32477398873795355</c:v>
                </c:pt>
                <c:pt idx="134">
                  <c:v>0.32034324486487026</c:v>
                </c:pt>
                <c:pt idx="135">
                  <c:v>0.31570718185231067</c:v>
                </c:pt>
                <c:pt idx="136">
                  <c:v>0.31087368572858992</c:v>
                </c:pt>
                <c:pt idx="137">
                  <c:v>0.30593742642313076</c:v>
                </c:pt>
                <c:pt idx="138">
                  <c:v>0.30084549085061313</c:v>
                </c:pt>
                <c:pt idx="139">
                  <c:v>0.29560085674462466</c:v>
                </c:pt>
                <c:pt idx="140">
                  <c:v>0.29026868321992527</c:v>
                </c:pt>
                <c:pt idx="141">
                  <c:v>0.28485867617293392</c:v>
                </c:pt>
                <c:pt idx="142">
                  <c:v>0.27933425824116864</c:v>
                </c:pt>
                <c:pt idx="143">
                  <c:v>0.27377056925072057</c:v>
                </c:pt>
                <c:pt idx="144">
                  <c:v>0.2681602804414509</c:v>
                </c:pt>
                <c:pt idx="145">
                  <c:v>0.26247785897811049</c:v>
                </c:pt>
                <c:pt idx="146">
                  <c:v>0.25681798541009082</c:v>
                </c:pt>
                <c:pt idx="147">
                  <c:v>0.25112657221274337</c:v>
                </c:pt>
                <c:pt idx="148">
                  <c:v>0.24820679499521894</c:v>
                </c:pt>
                <c:pt idx="149">
                  <c:v>0.24600773617221552</c:v>
                </c:pt>
                <c:pt idx="150">
                  <c:v>0.2438059035673259</c:v>
                </c:pt>
                <c:pt idx="151">
                  <c:v>0.24160239684924814</c:v>
                </c:pt>
                <c:pt idx="152">
                  <c:v>0.23939830298631634</c:v>
                </c:pt>
                <c:pt idx="153">
                  <c:v>0.23719469175623864</c:v>
                </c:pt>
                <c:pt idx="154">
                  <c:v>0.23499261187582143</c:v>
                </c:pt>
                <c:pt idx="155">
                  <c:v>0.23279308769499593</c:v>
                </c:pt>
                <c:pt idx="156">
                  <c:v>0.23059711640291491</c:v>
                </c:pt>
                <c:pt idx="157">
                  <c:v>0.22840566569786674</c:v>
                </c:pt>
                <c:pt idx="158">
                  <c:v>0.22621967187598679</c:v>
                </c:pt>
                <c:pt idx="159">
                  <c:v>0.22404003829718991</c:v>
                </c:pt>
                <c:pt idx="160">
                  <c:v>0.22187172132445548</c:v>
                </c:pt>
                <c:pt idx="161">
                  <c:v>0.21974189104057149</c:v>
                </c:pt>
                <c:pt idx="162">
                  <c:v>0.21761961569216429</c:v>
                </c:pt>
                <c:pt idx="163">
                  <c:v>0.2155056929456553</c:v>
                </c:pt>
                <c:pt idx="164">
                  <c:v>0.21340088400152593</c:v>
                </c:pt>
                <c:pt idx="165">
                  <c:v>0.21130591355793094</c:v>
                </c:pt>
                <c:pt idx="166">
                  <c:v>0.20922146994553056</c:v>
                </c:pt>
                <c:pt idx="167">
                  <c:v>0.20714820541223847</c:v>
                </c:pt>
                <c:pt idx="168">
                  <c:v>0.20508673653854445</c:v>
                </c:pt>
                <c:pt idx="169">
                  <c:v>0.20303764476571001</c:v>
                </c:pt>
                <c:pt idx="170">
                  <c:v>0.20100147702089041</c:v>
                </c:pt>
                <c:pt idx="171">
                  <c:v>0.19897874642467553</c:v>
                </c:pt>
                <c:pt idx="172">
                  <c:v>0.19696993306795396</c:v>
                </c:pt>
                <c:pt idx="173">
                  <c:v>0.1949754848463236</c:v>
                </c:pt>
                <c:pt idx="174">
                  <c:v>0.19299581834136048</c:v>
                </c:pt>
                <c:pt idx="175">
                  <c:v>0.19103131973933041</c:v>
                </c:pt>
                <c:pt idx="176">
                  <c:v>0.18908234577868921</c:v>
                </c:pt>
                <c:pt idx="177">
                  <c:v>0.18714922471885279</c:v>
                </c:pt>
                <c:pt idx="178">
                  <c:v>0.18523225732346826</c:v>
                </c:pt>
                <c:pt idx="179">
                  <c:v>0.1833317178520549</c:v>
                </c:pt>
                <c:pt idx="180">
                  <c:v>0.18144785505495259</c:v>
                </c:pt>
                <c:pt idx="181">
                  <c:v>0.17958089316659495</c:v>
                </c:pt>
                <c:pt idx="182">
                  <c:v>0.17773103289332426</c:v>
                </c:pt>
                <c:pt idx="183">
                  <c:v>0.17589845239198082</c:v>
                </c:pt>
                <c:pt idx="184">
                  <c:v>0.17408330823626741</c:v>
                </c:pt>
                <c:pt idx="185">
                  <c:v>0.17228573636819686</c:v>
                </c:pt>
                <c:pt idx="186">
                  <c:v>0.17050585303243987</c:v>
                </c:pt>
                <c:pt idx="187">
                  <c:v>0.16874375569151251</c:v>
                </c:pt>
                <c:pt idx="188">
                  <c:v>0.16699952392038231</c:v>
                </c:pt>
                <c:pt idx="189">
                  <c:v>0.16527322027903607</c:v>
                </c:pt>
                <c:pt idx="190">
                  <c:v>0.16356489116200373</c:v>
                </c:pt>
                <c:pt idx="191">
                  <c:v>0.16188885698221342</c:v>
                </c:pt>
                <c:pt idx="192">
                  <c:v>0.16023120070421934</c:v>
                </c:pt>
                <c:pt idx="193">
                  <c:v>0.15859099148900319</c:v>
                </c:pt>
                <c:pt idx="194">
                  <c:v>0.1569682386264008</c:v>
                </c:pt>
                <c:pt idx="195">
                  <c:v>0.15536293852380212</c:v>
                </c:pt>
                <c:pt idx="196">
                  <c:v>0.15377507542008353</c:v>
                </c:pt>
                <c:pt idx="197">
                  <c:v>0.15220462207427241</c:v>
                </c:pt>
                <c:pt idx="198">
                  <c:v>0.15065154042916021</c:v>
                </c:pt>
                <c:pt idx="199">
                  <c:v>0.1491157822500187</c:v>
                </c:pt>
                <c:pt idx="200">
                  <c:v>0.14759728973885541</c:v>
                </c:pt>
              </c:numCache>
            </c:numRef>
          </c:yVal>
        </c:ser>
        <c:ser>
          <c:idx val="35"/>
          <c:order val="3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T=1.16'!$AK$3:$AK$203</c:f>
              <c:numCache>
                <c:formatCode>0.0000</c:formatCode>
                <c:ptCount val="201"/>
                <c:pt idx="0">
                  <c:v>2.7403785713960498</c:v>
                </c:pt>
                <c:pt idx="1">
                  <c:v>2.7715892714479677</c:v>
                </c:pt>
                <c:pt idx="2">
                  <c:v>2.8358055190270863</c:v>
                </c:pt>
                <c:pt idx="3">
                  <c:v>2.9329950245185432</c:v>
                </c:pt>
                <c:pt idx="4">
                  <c:v>3.2531994994691718</c:v>
                </c:pt>
                <c:pt idx="5">
                  <c:v>4.2536992331891899</c:v>
                </c:pt>
                <c:pt idx="6">
                  <c:v>4.5896029274627894</c:v>
                </c:pt>
                <c:pt idx="7">
                  <c:v>6.2942528545115364</c:v>
                </c:pt>
                <c:pt idx="8">
                  <c:v>7.2255031009650388</c:v>
                </c:pt>
                <c:pt idx="9">
                  <c:v>7.1941455523840245</c:v>
                </c:pt>
                <c:pt idx="10">
                  <c:v>7.4859273448522714</c:v>
                </c:pt>
                <c:pt idx="11">
                  <c:v>9.0543470497372205</c:v>
                </c:pt>
                <c:pt idx="12">
                  <c:v>8.5988134294750189</c:v>
                </c:pt>
                <c:pt idx="13">
                  <c:v>7.0279206813014365</c:v>
                </c:pt>
                <c:pt idx="14">
                  <c:v>8.450612557714102</c:v>
                </c:pt>
                <c:pt idx="15">
                  <c:v>10.672489331721428</c:v>
                </c:pt>
                <c:pt idx="16">
                  <c:v>11.557424533670376</c:v>
                </c:pt>
                <c:pt idx="17">
                  <c:v>12.410855409404014</c:v>
                </c:pt>
                <c:pt idx="18">
                  <c:v>10.314352545127027</c:v>
                </c:pt>
                <c:pt idx="19">
                  <c:v>8.6515394093427247</c:v>
                </c:pt>
                <c:pt idx="20">
                  <c:v>8.917655756837549</c:v>
                </c:pt>
                <c:pt idx="21">
                  <c:v>8.4742015247518516</c:v>
                </c:pt>
                <c:pt idx="22">
                  <c:v>6.4281099989235972</c:v>
                </c:pt>
                <c:pt idx="23">
                  <c:v>4.5978092470291365</c:v>
                </c:pt>
                <c:pt idx="24">
                  <c:v>4.8004680893764426</c:v>
                </c:pt>
                <c:pt idx="25">
                  <c:v>4.7399459913284314</c:v>
                </c:pt>
                <c:pt idx="26">
                  <c:v>4.1714707256699723</c:v>
                </c:pt>
                <c:pt idx="27">
                  <c:v>3.7198325572851254</c:v>
                </c:pt>
                <c:pt idx="28">
                  <c:v>4.2384816405752845</c:v>
                </c:pt>
                <c:pt idx="29">
                  <c:v>4.0535998481606326</c:v>
                </c:pt>
                <c:pt idx="30">
                  <c:v>3.6622595801491467</c:v>
                </c:pt>
                <c:pt idx="31">
                  <c:v>3.6503643039224003</c:v>
                </c:pt>
                <c:pt idx="32">
                  <c:v>4.0966877745038781</c:v>
                </c:pt>
                <c:pt idx="33">
                  <c:v>4.2970616626632507</c:v>
                </c:pt>
                <c:pt idx="34">
                  <c:v>4.0207636023705584</c:v>
                </c:pt>
                <c:pt idx="35">
                  <c:v>4.5905768728896863</c:v>
                </c:pt>
                <c:pt idx="36">
                  <c:v>5.2208056197310775</c:v>
                </c:pt>
                <c:pt idx="37">
                  <c:v>5.4613298357760938</c:v>
                </c:pt>
                <c:pt idx="38">
                  <c:v>5.6765126665867687</c:v>
                </c:pt>
                <c:pt idx="39">
                  <c:v>6.1116739513232128</c:v>
                </c:pt>
                <c:pt idx="40">
                  <c:v>6.8050222210177855</c:v>
                </c:pt>
                <c:pt idx="41">
                  <c:v>7.2961898952065312</c:v>
                </c:pt>
                <c:pt idx="42">
                  <c:v>7.4693414933420295</c:v>
                </c:pt>
                <c:pt idx="43">
                  <c:v>7.1360870614211089</c:v>
                </c:pt>
                <c:pt idx="44">
                  <c:v>6.6212928138517944</c:v>
                </c:pt>
                <c:pt idx="45">
                  <c:v>6.0901541368326342</c:v>
                </c:pt>
                <c:pt idx="46">
                  <c:v>5.3672771047313104</c:v>
                </c:pt>
                <c:pt idx="47">
                  <c:v>4.6257211677453416</c:v>
                </c:pt>
                <c:pt idx="48">
                  <c:v>4.0141786244421187</c:v>
                </c:pt>
                <c:pt idx="49">
                  <c:v>3.6244273877562012</c:v>
                </c:pt>
                <c:pt idx="50">
                  <c:v>3.4294192087240716</c:v>
                </c:pt>
                <c:pt idx="51">
                  <c:v>3.3280416612427386</c:v>
                </c:pt>
                <c:pt idx="52">
                  <c:v>3.2109052027901814</c:v>
                </c:pt>
                <c:pt idx="53">
                  <c:v>3.0265846552922588</c:v>
                </c:pt>
                <c:pt idx="54">
                  <c:v>2.7668134846110926</c:v>
                </c:pt>
                <c:pt idx="55">
                  <c:v>2.4606288437889603</c:v>
                </c:pt>
                <c:pt idx="56">
                  <c:v>2.1516370988578672</c:v>
                </c:pt>
                <c:pt idx="57">
                  <c:v>2.0041446950354342</c:v>
                </c:pt>
                <c:pt idx="58">
                  <c:v>2</c:v>
                </c:pt>
                <c:pt idx="59">
                  <c:v>1.9521073545843641</c:v>
                </c:pt>
                <c:pt idx="60">
                  <c:v>1.8814731421341238</c:v>
                </c:pt>
                <c:pt idx="61">
                  <c:v>1.8490075676358011</c:v>
                </c:pt>
                <c:pt idx="62">
                  <c:v>1.9422236699221835</c:v>
                </c:pt>
                <c:pt idx="63">
                  <c:v>2.0437520598086731</c:v>
                </c:pt>
                <c:pt idx="64">
                  <c:v>2.1656140130828785</c:v>
                </c:pt>
                <c:pt idx="65">
                  <c:v>2.3093794658772384</c:v>
                </c:pt>
                <c:pt idx="66">
                  <c:v>2.4464914304167977</c:v>
                </c:pt>
                <c:pt idx="67">
                  <c:v>2.5495744254282378</c:v>
                </c:pt>
                <c:pt idx="68">
                  <c:v>2.5922137254077371</c:v>
                </c:pt>
                <c:pt idx="69">
                  <c:v>2.5866032529159892</c:v>
                </c:pt>
                <c:pt idx="70">
                  <c:v>2.6075387962936172</c:v>
                </c:pt>
                <c:pt idx="71">
                  <c:v>2.5451592463211612</c:v>
                </c:pt>
                <c:pt idx="72">
                  <c:v>2.4224128857001577</c:v>
                </c:pt>
                <c:pt idx="73">
                  <c:v>2.2780805610304022</c:v>
                </c:pt>
                <c:pt idx="74">
                  <c:v>2.1899221717402653</c:v>
                </c:pt>
                <c:pt idx="75">
                  <c:v>2.2218656264105148</c:v>
                </c:pt>
                <c:pt idx="76">
                  <c:v>2.2282423262816988</c:v>
                </c:pt>
                <c:pt idx="77">
                  <c:v>2.2139023918098579</c:v>
                </c:pt>
                <c:pt idx="78">
                  <c:v>2.1966235090151067</c:v>
                </c:pt>
                <c:pt idx="79">
                  <c:v>2.3838524910384327</c:v>
                </c:pt>
                <c:pt idx="80">
                  <c:v>2.5591718317103989</c:v>
                </c:pt>
                <c:pt idx="81">
                  <c:v>2.7002087806317836</c:v>
                </c:pt>
                <c:pt idx="82">
                  <c:v>2.791474492813018</c:v>
                </c:pt>
                <c:pt idx="83">
                  <c:v>2.8242224983607627</c:v>
                </c:pt>
                <c:pt idx="84">
                  <c:v>2.813892821041446</c:v>
                </c:pt>
                <c:pt idx="85">
                  <c:v>2.8706070472894956</c:v>
                </c:pt>
                <c:pt idx="86">
                  <c:v>2.8761005175037777</c:v>
                </c:pt>
                <c:pt idx="87">
                  <c:v>2.8375125246794437</c:v>
                </c:pt>
                <c:pt idx="88">
                  <c:v>2.7991468283240142</c:v>
                </c:pt>
                <c:pt idx="89">
                  <c:v>2.7047216880000309</c:v>
                </c:pt>
                <c:pt idx="90">
                  <c:v>2.5731174231311975</c:v>
                </c:pt>
                <c:pt idx="91">
                  <c:v>2.4544790439124355</c:v>
                </c:pt>
                <c:pt idx="92">
                  <c:v>2.344097314707045</c:v>
                </c:pt>
                <c:pt idx="93">
                  <c:v>2.2783203921832982</c:v>
                </c:pt>
                <c:pt idx="94">
                  <c:v>2.2322960606738467</c:v>
                </c:pt>
                <c:pt idx="95">
                  <c:v>2.2202772628753604</c:v>
                </c:pt>
                <c:pt idx="96">
                  <c:v>2.2410326262100986</c:v>
                </c:pt>
                <c:pt idx="97">
                  <c:v>2.2811198288610286</c:v>
                </c:pt>
                <c:pt idx="98">
                  <c:v>2.3275186107830237</c:v>
                </c:pt>
                <c:pt idx="99">
                  <c:v>2.3684700641507557</c:v>
                </c:pt>
                <c:pt idx="100">
                  <c:v>2.3931215553346412</c:v>
                </c:pt>
                <c:pt idx="101">
                  <c:v>2.3935690408936949</c:v>
                </c:pt>
                <c:pt idx="102">
                  <c:v>2.3655884020022797</c:v>
                </c:pt>
                <c:pt idx="103">
                  <c:v>2.3088820041320157</c:v>
                </c:pt>
                <c:pt idx="104">
                  <c:v>2.2255381544087114</c:v>
                </c:pt>
                <c:pt idx="105">
                  <c:v>2.1205198191731847</c:v>
                </c:pt>
                <c:pt idx="106">
                  <c:v>2.0008789094001878</c:v>
                </c:pt>
                <c:pt idx="107">
                  <c:v>1.8753259945955973</c:v>
                </c:pt>
                <c:pt idx="108">
                  <c:v>1.7534542261464638</c:v>
                </c:pt>
                <c:pt idx="109">
                  <c:v>1.7202751790589581</c:v>
                </c:pt>
                <c:pt idx="110">
                  <c:v>1.7228233223533838</c:v>
                </c:pt>
                <c:pt idx="111">
                  <c:v>1.7209320356715869</c:v>
                </c:pt>
                <c:pt idx="112">
                  <c:v>1.7146207773653344</c:v>
                </c:pt>
                <c:pt idx="113">
                  <c:v>1.7041380884473858</c:v>
                </c:pt>
                <c:pt idx="114">
                  <c:v>1.6894819460383841</c:v>
                </c:pt>
                <c:pt idx="115">
                  <c:v>1.6707001982790397</c:v>
                </c:pt>
                <c:pt idx="116">
                  <c:v>1.64798091912734</c:v>
                </c:pt>
                <c:pt idx="117">
                  <c:v>1.6215565441845561</c:v>
                </c:pt>
                <c:pt idx="118">
                  <c:v>1.6056720058076044</c:v>
                </c:pt>
                <c:pt idx="119">
                  <c:v>1.604882233868212</c:v>
                </c:pt>
                <c:pt idx="120">
                  <c:v>1.6034658600585521</c:v>
                </c:pt>
                <c:pt idx="121">
                  <c:v>1.6079481204538197</c:v>
                </c:pt>
                <c:pt idx="122">
                  <c:v>1.5930044067611899</c:v>
                </c:pt>
                <c:pt idx="123">
                  <c:v>1.5589488890206833</c:v>
                </c:pt>
                <c:pt idx="124">
                  <c:v>1.5069634340269367</c:v>
                </c:pt>
                <c:pt idx="125">
                  <c:v>1.4387994381748543</c:v>
                </c:pt>
                <c:pt idx="126">
                  <c:v>1.3572917209875919</c:v>
                </c:pt>
                <c:pt idx="127">
                  <c:v>1.2657879901449938</c:v>
                </c:pt>
                <c:pt idx="128">
                  <c:v>1.1728136293571523</c:v>
                </c:pt>
                <c:pt idx="129">
                  <c:v>1.1241579101392654</c:v>
                </c:pt>
                <c:pt idx="130">
                  <c:v>1.0751051213452731</c:v>
                </c:pt>
                <c:pt idx="131">
                  <c:v>1.0262526860317835</c:v>
                </c:pt>
                <c:pt idx="132">
                  <c:v>0.97747163527346526</c:v>
                </c:pt>
                <c:pt idx="133">
                  <c:v>0.96476991394017408</c:v>
                </c:pt>
                <c:pt idx="134">
                  <c:v>0.95046679443400228</c:v>
                </c:pt>
                <c:pt idx="135">
                  <c:v>0.93182521394886231</c:v>
                </c:pt>
                <c:pt idx="136">
                  <c:v>0.909506091721204</c:v>
                </c:pt>
                <c:pt idx="137">
                  <c:v>0.88423885513751077</c:v>
                </c:pt>
                <c:pt idx="138">
                  <c:v>0.85719293708401179</c:v>
                </c:pt>
                <c:pt idx="139">
                  <c:v>0.82905412057587646</c:v>
                </c:pt>
                <c:pt idx="140">
                  <c:v>0.81383725545601471</c:v>
                </c:pt>
                <c:pt idx="141">
                  <c:v>0.80120756587348652</c:v>
                </c:pt>
                <c:pt idx="142">
                  <c:v>0.78734271701599334</c:v>
                </c:pt>
                <c:pt idx="143">
                  <c:v>0.77229437781589583</c:v>
                </c:pt>
                <c:pt idx="144">
                  <c:v>0.76055485629573838</c:v>
                </c:pt>
                <c:pt idx="145">
                  <c:v>0.78472006635262681</c:v>
                </c:pt>
                <c:pt idx="146">
                  <c:v>0.80448794379207789</c:v>
                </c:pt>
                <c:pt idx="147">
                  <c:v>0.81947109661380713</c:v>
                </c:pt>
                <c:pt idx="148">
                  <c:v>0.82951493947073318</c:v>
                </c:pt>
                <c:pt idx="149">
                  <c:v>0.83478167773299161</c:v>
                </c:pt>
                <c:pt idx="150">
                  <c:v>0.83551546993948445</c:v>
                </c:pt>
                <c:pt idx="151">
                  <c:v>0.83205960557259284</c:v>
                </c:pt>
                <c:pt idx="152">
                  <c:v>0.82481536523175858</c:v>
                </c:pt>
                <c:pt idx="153">
                  <c:v>0.81439598229611165</c:v>
                </c:pt>
                <c:pt idx="154">
                  <c:v>0.80112057889404453</c:v>
                </c:pt>
                <c:pt idx="155">
                  <c:v>0.78544625842581905</c:v>
                </c:pt>
                <c:pt idx="156">
                  <c:v>0.76779396985629444</c:v>
                </c:pt>
                <c:pt idx="157">
                  <c:v>0.75564957393565135</c:v>
                </c:pt>
                <c:pt idx="158">
                  <c:v>0.76051791885859565</c:v>
                </c:pt>
                <c:pt idx="159">
                  <c:v>0.7641197808761917</c:v>
                </c:pt>
                <c:pt idx="160">
                  <c:v>0.76651577273446325</c:v>
                </c:pt>
                <c:pt idx="161">
                  <c:v>0.76771370465389177</c:v>
                </c:pt>
                <c:pt idx="162">
                  <c:v>0.76778749440241434</c:v>
                </c:pt>
                <c:pt idx="163">
                  <c:v>0.76681670006563452</c:v>
                </c:pt>
                <c:pt idx="164">
                  <c:v>0.76478280991585379</c:v>
                </c:pt>
                <c:pt idx="165">
                  <c:v>0.76177432157091485</c:v>
                </c:pt>
                <c:pt idx="166">
                  <c:v>0.75779007568818268</c:v>
                </c:pt>
                <c:pt idx="167">
                  <c:v>0.75281710357389886</c:v>
                </c:pt>
                <c:pt idx="168">
                  <c:v>0.74691648790940968</c:v>
                </c:pt>
                <c:pt idx="169">
                  <c:v>0.73994748670791288</c:v>
                </c:pt>
                <c:pt idx="170">
                  <c:v>0.73205495285893263</c:v>
                </c:pt>
                <c:pt idx="171">
                  <c:v>0.72305317713768702</c:v>
                </c:pt>
                <c:pt idx="172">
                  <c:v>0.71303368637611864</c:v>
                </c:pt>
                <c:pt idx="173">
                  <c:v>0.70191028240742914</c:v>
                </c:pt>
                <c:pt idx="174">
                  <c:v>0.68970721946327662</c:v>
                </c:pt>
                <c:pt idx="175">
                  <c:v>0.67639511360556037</c:v>
                </c:pt>
                <c:pt idx="176">
                  <c:v>0.67088474274940346</c:v>
                </c:pt>
                <c:pt idx="177">
                  <c:v>0.67614381093863496</c:v>
                </c:pt>
                <c:pt idx="178">
                  <c:v>0.68022630358034619</c:v>
                </c:pt>
                <c:pt idx="179">
                  <c:v>0.68308858968284258</c:v>
                </c:pt>
                <c:pt idx="180">
                  <c:v>0.68469692188694387</c:v>
                </c:pt>
                <c:pt idx="181">
                  <c:v>0.68502434192592965</c:v>
                </c:pt>
                <c:pt idx="182">
                  <c:v>0.68404982081919419</c:v>
                </c:pt>
                <c:pt idx="183">
                  <c:v>0.68176078474900259</c:v>
                </c:pt>
                <c:pt idx="184">
                  <c:v>0.67819754957473954</c:v>
                </c:pt>
                <c:pt idx="185">
                  <c:v>0.67336921741973232</c:v>
                </c:pt>
                <c:pt idx="186">
                  <c:v>0.66726500637561881</c:v>
                </c:pt>
                <c:pt idx="187">
                  <c:v>0.65991791484522289</c:v>
                </c:pt>
                <c:pt idx="188">
                  <c:v>0.65137113485336395</c:v>
                </c:pt>
                <c:pt idx="189">
                  <c:v>0.64167782628460079</c:v>
                </c:pt>
                <c:pt idx="190">
                  <c:v>0.63098380532691778</c:v>
                </c:pt>
                <c:pt idx="191">
                  <c:v>0.61928527343558915</c:v>
                </c:pt>
                <c:pt idx="192">
                  <c:v>0.60664189688697079</c:v>
                </c:pt>
                <c:pt idx="193">
                  <c:v>0.59312981310574164</c:v>
                </c:pt>
                <c:pt idx="194">
                  <c:v>0.57889117227980436</c:v>
                </c:pt>
                <c:pt idx="195">
                  <c:v>0.56399901017988363</c:v>
                </c:pt>
                <c:pt idx="196">
                  <c:v>0.54848438213445039</c:v>
                </c:pt>
                <c:pt idx="197">
                  <c:v>0.53245402715837165</c:v>
                </c:pt>
                <c:pt idx="198">
                  <c:v>0.51607225808619561</c:v>
                </c:pt>
                <c:pt idx="199">
                  <c:v>0.49930850786503539</c:v>
                </c:pt>
                <c:pt idx="200">
                  <c:v>0.48232922976458037</c:v>
                </c:pt>
              </c:numCache>
            </c:numRef>
          </c:yVal>
        </c:ser>
        <c:ser>
          <c:idx val="36"/>
          <c:order val="3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T=1.16'!$AL$3:$AL$203</c:f>
              <c:numCache>
                <c:formatCode>0.0000</c:formatCode>
                <c:ptCount val="201"/>
                <c:pt idx="0">
                  <c:v>1.3108901287755581</c:v>
                </c:pt>
                <c:pt idx="1">
                  <c:v>1.3207062676757779</c:v>
                </c:pt>
                <c:pt idx="2">
                  <c:v>1.3422741785890404</c:v>
                </c:pt>
                <c:pt idx="3">
                  <c:v>1.3551086190786752</c:v>
                </c:pt>
                <c:pt idx="4">
                  <c:v>1.6592603618615258</c:v>
                </c:pt>
                <c:pt idx="5">
                  <c:v>2.5966363853065713</c:v>
                </c:pt>
                <c:pt idx="6">
                  <c:v>2.4272336101449401</c:v>
                </c:pt>
                <c:pt idx="7">
                  <c:v>2.2013481604688439</c:v>
                </c:pt>
                <c:pt idx="8">
                  <c:v>2.3130913152119592</c:v>
                </c:pt>
                <c:pt idx="9">
                  <c:v>2.6427200012248382</c:v>
                </c:pt>
                <c:pt idx="10">
                  <c:v>3.0775552791878762</c:v>
                </c:pt>
                <c:pt idx="11">
                  <c:v>2.6043448210332798</c:v>
                </c:pt>
                <c:pt idx="12">
                  <c:v>2.4269653595436935</c:v>
                </c:pt>
                <c:pt idx="13">
                  <c:v>2.9454669691773785</c:v>
                </c:pt>
                <c:pt idx="14">
                  <c:v>3.7277361627279237</c:v>
                </c:pt>
                <c:pt idx="15">
                  <c:v>3.4219871826043082</c:v>
                </c:pt>
                <c:pt idx="16">
                  <c:v>3.0947468771526552</c:v>
                </c:pt>
                <c:pt idx="17">
                  <c:v>3.7303182601501872</c:v>
                </c:pt>
                <c:pt idx="18">
                  <c:v>4.3856376674338744</c:v>
                </c:pt>
                <c:pt idx="19">
                  <c:v>4.3076007154861724</c:v>
                </c:pt>
                <c:pt idx="20">
                  <c:v>4.0939207857170183</c:v>
                </c:pt>
                <c:pt idx="21">
                  <c:v>3.8210931559103245</c:v>
                </c:pt>
                <c:pt idx="22">
                  <c:v>3.9203508885399794</c:v>
                </c:pt>
                <c:pt idx="23">
                  <c:v>3.9403148236332064</c:v>
                </c:pt>
                <c:pt idx="24">
                  <c:v>3.5415163094510742</c:v>
                </c:pt>
                <c:pt idx="25">
                  <c:v>2.9763369366612427</c:v>
                </c:pt>
                <c:pt idx="26">
                  <c:v>2.4838574600834531</c:v>
                </c:pt>
                <c:pt idx="27">
                  <c:v>2.751789656911579</c:v>
                </c:pt>
                <c:pt idx="28">
                  <c:v>2.8638924942919926</c:v>
                </c:pt>
                <c:pt idx="29">
                  <c:v>3.1003449378689742</c:v>
                </c:pt>
                <c:pt idx="30">
                  <c:v>3.0745009127595426</c:v>
                </c:pt>
                <c:pt idx="31">
                  <c:v>2.9323645838156787</c:v>
                </c:pt>
                <c:pt idx="32">
                  <c:v>2.5339313668856449</c:v>
                </c:pt>
                <c:pt idx="33">
                  <c:v>2.1410319310312582</c:v>
                </c:pt>
                <c:pt idx="34">
                  <c:v>1.9036635178125838</c:v>
                </c:pt>
                <c:pt idx="35">
                  <c:v>2.1651223539623641</c:v>
                </c:pt>
                <c:pt idx="36">
                  <c:v>2.35094125528658</c:v>
                </c:pt>
                <c:pt idx="37">
                  <c:v>2.3036710028875218</c:v>
                </c:pt>
                <c:pt idx="38">
                  <c:v>2.187877120583944</c:v>
                </c:pt>
                <c:pt idx="39">
                  <c:v>2.2204219004854258</c:v>
                </c:pt>
                <c:pt idx="40">
                  <c:v>2.3934612048662101</c:v>
                </c:pt>
                <c:pt idx="41">
                  <c:v>2.5123878200278833</c:v>
                </c:pt>
                <c:pt idx="42">
                  <c:v>2.4598541190083956</c:v>
                </c:pt>
                <c:pt idx="43">
                  <c:v>2.2909564258478468</c:v>
                </c:pt>
                <c:pt idx="44">
                  <c:v>2.542358133111847</c:v>
                </c:pt>
                <c:pt idx="45">
                  <c:v>2.6483658419619038</c:v>
                </c:pt>
                <c:pt idx="46">
                  <c:v>2.7922897797193782</c:v>
                </c:pt>
                <c:pt idx="47">
                  <c:v>2.8787696069649247</c:v>
                </c:pt>
                <c:pt idx="48">
                  <c:v>2.8159809639676578</c:v>
                </c:pt>
                <c:pt idx="49">
                  <c:v>2.6522919373797795</c:v>
                </c:pt>
                <c:pt idx="50">
                  <c:v>2.4934008436362003</c:v>
                </c:pt>
                <c:pt idx="51">
                  <c:v>2.3839298294272675</c:v>
                </c:pt>
                <c:pt idx="52">
                  <c:v>2.2892430685273681</c:v>
                </c:pt>
                <c:pt idx="53">
                  <c:v>2.1877594826758084</c:v>
                </c:pt>
                <c:pt idx="54">
                  <c:v>2.0880722967088277</c:v>
                </c:pt>
                <c:pt idx="55">
                  <c:v>2.0025468829896935</c:v>
                </c:pt>
                <c:pt idx="56">
                  <c:v>2.0391533881975672</c:v>
                </c:pt>
                <c:pt idx="57">
                  <c:v>2.0375852780046002</c:v>
                </c:pt>
                <c:pt idx="58">
                  <c:v>2</c:v>
                </c:pt>
                <c:pt idx="59">
                  <c:v>1.9898941948384699</c:v>
                </c:pt>
                <c:pt idx="60">
                  <c:v>1.9755258546111782</c:v>
                </c:pt>
                <c:pt idx="61">
                  <c:v>1.9739736915870818</c:v>
                </c:pt>
                <c:pt idx="62">
                  <c:v>2.0153827940185747</c:v>
                </c:pt>
                <c:pt idx="63">
                  <c:v>2.114847725019477</c:v>
                </c:pt>
                <c:pt idx="64">
                  <c:v>2.2609256762820102</c:v>
                </c:pt>
                <c:pt idx="65">
                  <c:v>2.4302599268662912</c:v>
                </c:pt>
                <c:pt idx="66">
                  <c:v>2.6073503865512002</c:v>
                </c:pt>
                <c:pt idx="67">
                  <c:v>2.8407208338927301</c:v>
                </c:pt>
                <c:pt idx="68">
                  <c:v>3.0640692682892192</c:v>
                </c:pt>
                <c:pt idx="69">
                  <c:v>3.2680225767394848</c:v>
                </c:pt>
                <c:pt idx="70">
                  <c:v>3.4468344931957424</c:v>
                </c:pt>
                <c:pt idx="71">
                  <c:v>3.5985990799201182</c:v>
                </c:pt>
                <c:pt idx="72">
                  <c:v>3.7162438955579544</c:v>
                </c:pt>
                <c:pt idx="73">
                  <c:v>3.7952377994087025</c:v>
                </c:pt>
                <c:pt idx="74">
                  <c:v>3.8312767303162967</c:v>
                </c:pt>
                <c:pt idx="75">
                  <c:v>3.825071203463803</c:v>
                </c:pt>
                <c:pt idx="76">
                  <c:v>3.7756196650706868</c:v>
                </c:pt>
                <c:pt idx="77">
                  <c:v>3.6861702440483892</c:v>
                </c:pt>
                <c:pt idx="78">
                  <c:v>3.5606896803452361</c:v>
                </c:pt>
                <c:pt idx="79">
                  <c:v>3.4089786134428226</c:v>
                </c:pt>
                <c:pt idx="80">
                  <c:v>3.26229403522122</c:v>
                </c:pt>
                <c:pt idx="81">
                  <c:v>3.1634345451087684</c:v>
                </c:pt>
                <c:pt idx="82">
                  <c:v>3.057004656703775</c:v>
                </c:pt>
                <c:pt idx="83">
                  <c:v>2.9502285824708707</c:v>
                </c:pt>
                <c:pt idx="84">
                  <c:v>2.8657709057156122</c:v>
                </c:pt>
                <c:pt idx="85">
                  <c:v>2.7882850073416412</c:v>
                </c:pt>
                <c:pt idx="86">
                  <c:v>2.752315575432835</c:v>
                </c:pt>
                <c:pt idx="87">
                  <c:v>2.7139418882701452</c:v>
                </c:pt>
                <c:pt idx="88">
                  <c:v>2.5918938224270982</c:v>
                </c:pt>
                <c:pt idx="89">
                  <c:v>2.5299067090557248</c:v>
                </c:pt>
                <c:pt idx="90">
                  <c:v>2.4730928167906798</c:v>
                </c:pt>
                <c:pt idx="91">
                  <c:v>2.4148598976637232</c:v>
                </c:pt>
                <c:pt idx="92">
                  <c:v>2.3535437522217402</c:v>
                </c:pt>
                <c:pt idx="93">
                  <c:v>2.2895394947771401</c:v>
                </c:pt>
                <c:pt idx="94">
                  <c:v>2.2337538858598531</c:v>
                </c:pt>
                <c:pt idx="95">
                  <c:v>2.182094504278679</c:v>
                </c:pt>
                <c:pt idx="96">
                  <c:v>2.128265547487576</c:v>
                </c:pt>
                <c:pt idx="97">
                  <c:v>2.0745588935561767</c:v>
                </c:pt>
                <c:pt idx="98">
                  <c:v>2.0225270781898192</c:v>
                </c:pt>
                <c:pt idx="99">
                  <c:v>1.9738468082904237</c:v>
                </c:pt>
                <c:pt idx="100">
                  <c:v>1.9482201324001023</c:v>
                </c:pt>
                <c:pt idx="101">
                  <c:v>1.9300766787321211</c:v>
                </c:pt>
                <c:pt idx="102">
                  <c:v>1.917137800649672</c:v>
                </c:pt>
                <c:pt idx="103">
                  <c:v>1.9065989599888049</c:v>
                </c:pt>
                <c:pt idx="104">
                  <c:v>1.8955937597492458</c:v>
                </c:pt>
                <c:pt idx="105">
                  <c:v>1.8812223752538544</c:v>
                </c:pt>
                <c:pt idx="106">
                  <c:v>1.8608981762864261</c:v>
                </c:pt>
                <c:pt idx="107">
                  <c:v>1.8324269084082629</c:v>
                </c:pt>
                <c:pt idx="108">
                  <c:v>1.8123565358787406</c:v>
                </c:pt>
                <c:pt idx="109">
                  <c:v>1.7864744299646984</c:v>
                </c:pt>
                <c:pt idx="110">
                  <c:v>1.7535201898407395</c:v>
                </c:pt>
                <c:pt idx="111">
                  <c:v>1.7127626163179483</c:v>
                </c:pt>
                <c:pt idx="112">
                  <c:v>1.6707139265711775</c:v>
                </c:pt>
                <c:pt idx="113">
                  <c:v>1.6835331202775881</c:v>
                </c:pt>
                <c:pt idx="114">
                  <c:v>1.6896166643147281</c:v>
                </c:pt>
                <c:pt idx="115">
                  <c:v>1.6885605547163336</c:v>
                </c:pt>
                <c:pt idx="116">
                  <c:v>1.6807693810247766</c:v>
                </c:pt>
                <c:pt idx="117">
                  <c:v>1.6667413849836001</c:v>
                </c:pt>
                <c:pt idx="118">
                  <c:v>1.6466721223860135</c:v>
                </c:pt>
                <c:pt idx="119">
                  <c:v>1.6218890490666495</c:v>
                </c:pt>
                <c:pt idx="120">
                  <c:v>1.5924839083984041</c:v>
                </c:pt>
                <c:pt idx="121">
                  <c:v>1.5592998123203097</c:v>
                </c:pt>
                <c:pt idx="122">
                  <c:v>1.5229776578146734</c:v>
                </c:pt>
                <c:pt idx="123">
                  <c:v>1.5141810343422921</c:v>
                </c:pt>
                <c:pt idx="124">
                  <c:v>1.5107199395486701</c:v>
                </c:pt>
                <c:pt idx="125">
                  <c:v>1.5049571644364292</c:v>
                </c:pt>
                <c:pt idx="126">
                  <c:v>1.4973016155480836</c:v>
                </c:pt>
                <c:pt idx="127">
                  <c:v>1.4885932203269736</c:v>
                </c:pt>
                <c:pt idx="128">
                  <c:v>1.4792119411115709</c:v>
                </c:pt>
                <c:pt idx="129">
                  <c:v>1.4697953812294366</c:v>
                </c:pt>
                <c:pt idx="130">
                  <c:v>1.4599832804987918</c:v>
                </c:pt>
                <c:pt idx="131">
                  <c:v>1.4491437000512657</c:v>
                </c:pt>
                <c:pt idx="132">
                  <c:v>1.4368717163486098</c:v>
                </c:pt>
                <c:pt idx="133">
                  <c:v>1.4232443174400502</c:v>
                </c:pt>
                <c:pt idx="134">
                  <c:v>1.4080076600558284</c:v>
                </c:pt>
                <c:pt idx="135">
                  <c:v>1.3910713238158661</c:v>
                </c:pt>
                <c:pt idx="136">
                  <c:v>1.3724983189866897</c:v>
                </c:pt>
                <c:pt idx="137">
                  <c:v>1.3524504944820721</c:v>
                </c:pt>
                <c:pt idx="138">
                  <c:v>1.3306195165039081</c:v>
                </c:pt>
                <c:pt idx="139">
                  <c:v>1.3073537455267861</c:v>
                </c:pt>
                <c:pt idx="140">
                  <c:v>1.2822674729114021</c:v>
                </c:pt>
                <c:pt idx="141">
                  <c:v>1.2556327268695371</c:v>
                </c:pt>
                <c:pt idx="142">
                  <c:v>1.2271869441813941</c:v>
                </c:pt>
                <c:pt idx="143">
                  <c:v>1.197122067317266</c:v>
                </c:pt>
                <c:pt idx="144">
                  <c:v>1.1699283782835255</c:v>
                </c:pt>
                <c:pt idx="145">
                  <c:v>1.1683811394161963</c:v>
                </c:pt>
                <c:pt idx="146">
                  <c:v>1.1647012160841788</c:v>
                </c:pt>
                <c:pt idx="147">
                  <c:v>1.1588927588062887</c:v>
                </c:pt>
                <c:pt idx="148">
                  <c:v>1.1509840381152205</c:v>
                </c:pt>
                <c:pt idx="149">
                  <c:v>1.1410287316073366</c:v>
                </c:pt>
                <c:pt idx="150">
                  <c:v>1.1291021121118601</c:v>
                </c:pt>
                <c:pt idx="151">
                  <c:v>1.1153294777472178</c:v>
                </c:pt>
                <c:pt idx="152">
                  <c:v>1.099793940319421</c:v>
                </c:pt>
                <c:pt idx="153">
                  <c:v>1.0825747909401524</c:v>
                </c:pt>
                <c:pt idx="154">
                  <c:v>1.0637840531053888</c:v>
                </c:pt>
                <c:pt idx="155">
                  <c:v>1.0435293284443961</c:v>
                </c:pt>
                <c:pt idx="156">
                  <c:v>1.0219121317582458</c:v>
                </c:pt>
                <c:pt idx="157">
                  <c:v>0.99903203471222957</c:v>
                </c:pt>
                <c:pt idx="158">
                  <c:v>0.9749921559363024</c:v>
                </c:pt>
                <c:pt idx="159">
                  <c:v>0.95006769507127131</c:v>
                </c:pt>
                <c:pt idx="160">
                  <c:v>0.92430600457491796</c:v>
                </c:pt>
                <c:pt idx="161">
                  <c:v>0.89776333306461809</c:v>
                </c:pt>
                <c:pt idx="162">
                  <c:v>0.87068826589089099</c:v>
                </c:pt>
                <c:pt idx="163">
                  <c:v>0.84327381771499865</c:v>
                </c:pt>
                <c:pt idx="164">
                  <c:v>0.81550282748222558</c:v>
                </c:pt>
                <c:pt idx="165">
                  <c:v>0.78767093413885525</c:v>
                </c:pt>
                <c:pt idx="166">
                  <c:v>0.75986014221494469</c:v>
                </c:pt>
                <c:pt idx="167">
                  <c:v>0.73212064988189163</c:v>
                </c:pt>
                <c:pt idx="168">
                  <c:v>0.70473223239467675</c:v>
                </c:pt>
                <c:pt idx="169">
                  <c:v>0.67768112172293149</c:v>
                </c:pt>
                <c:pt idx="170">
                  <c:v>0.65105635649478955</c:v>
                </c:pt>
                <c:pt idx="171">
                  <c:v>0.62505732428398064</c:v>
                </c:pt>
                <c:pt idx="172">
                  <c:v>0.59965474801198426</c:v>
                </c:pt>
                <c:pt idx="173">
                  <c:v>0.57492366641058812</c:v>
                </c:pt>
                <c:pt idx="174">
                  <c:v>0.55098842766629064</c:v>
                </c:pt>
                <c:pt idx="175">
                  <c:v>0.52784539693627364</c:v>
                </c:pt>
                <c:pt idx="176">
                  <c:v>0.5055437561333137</c:v>
                </c:pt>
                <c:pt idx="177">
                  <c:v>0.48411675843430768</c:v>
                </c:pt>
                <c:pt idx="178">
                  <c:v>0.46357815516099682</c:v>
                </c:pt>
                <c:pt idx="179">
                  <c:v>0.44501239829813877</c:v>
                </c:pt>
                <c:pt idx="180">
                  <c:v>0.43453505310308976</c:v>
                </c:pt>
                <c:pt idx="181">
                  <c:v>0.42397408006114434</c:v>
                </c:pt>
                <c:pt idx="182">
                  <c:v>0.41342482065542396</c:v>
                </c:pt>
                <c:pt idx="183">
                  <c:v>0.40290224706180788</c:v>
                </c:pt>
                <c:pt idx="184">
                  <c:v>0.39242017336165336</c:v>
                </c:pt>
                <c:pt idx="185">
                  <c:v>0.38205605449361246</c:v>
                </c:pt>
                <c:pt idx="186">
                  <c:v>0.37179589138471536</c:v>
                </c:pt>
                <c:pt idx="187">
                  <c:v>0.36168681895018512</c:v>
                </c:pt>
                <c:pt idx="188">
                  <c:v>0.35177253869273611</c:v>
                </c:pt>
                <c:pt idx="189">
                  <c:v>0.34201498416372428</c:v>
                </c:pt>
                <c:pt idx="190">
                  <c:v>0.33251942829059394</c:v>
                </c:pt>
                <c:pt idx="191">
                  <c:v>0.32325009900556095</c:v>
                </c:pt>
                <c:pt idx="192">
                  <c:v>0.31420782751553633</c:v>
                </c:pt>
                <c:pt idx="193">
                  <c:v>0.30543604479323733</c:v>
                </c:pt>
                <c:pt idx="194">
                  <c:v>0.29696611210794138</c:v>
                </c:pt>
                <c:pt idx="195">
                  <c:v>0.28876402787676231</c:v>
                </c:pt>
                <c:pt idx="196">
                  <c:v>0.28084035377076538</c:v>
                </c:pt>
                <c:pt idx="197">
                  <c:v>0.27511420797436825</c:v>
                </c:pt>
                <c:pt idx="198">
                  <c:v>0.27003090073322655</c:v>
                </c:pt>
                <c:pt idx="199">
                  <c:v>0.26497526457519199</c:v>
                </c:pt>
                <c:pt idx="200">
                  <c:v>0.25995643639929777</c:v>
                </c:pt>
              </c:numCache>
            </c:numRef>
          </c:yVal>
        </c:ser>
        <c:ser>
          <c:idx val="37"/>
          <c:order val="3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T=1.16'!$AM$3:$AM$203</c:f>
              <c:numCache>
                <c:formatCode>0.0000</c:formatCode>
                <c:ptCount val="201"/>
                <c:pt idx="0">
                  <c:v>1.3472767163838295</c:v>
                </c:pt>
                <c:pt idx="1">
                  <c:v>1.3777539380190562</c:v>
                </c:pt>
                <c:pt idx="2">
                  <c:v>1.4099721336258073</c:v>
                </c:pt>
                <c:pt idx="3">
                  <c:v>1.4983549507111655</c:v>
                </c:pt>
                <c:pt idx="4">
                  <c:v>1.6567549517572437</c:v>
                </c:pt>
                <c:pt idx="5">
                  <c:v>1.869569884682035</c:v>
                </c:pt>
                <c:pt idx="6">
                  <c:v>1.6259409945890551</c:v>
                </c:pt>
                <c:pt idx="7">
                  <c:v>1.6720182140081321</c:v>
                </c:pt>
                <c:pt idx="8">
                  <c:v>1.8432636497928792</c:v>
                </c:pt>
                <c:pt idx="9">
                  <c:v>2.2059006048117582</c:v>
                </c:pt>
                <c:pt idx="10">
                  <c:v>2.2935716621255762</c:v>
                </c:pt>
                <c:pt idx="11">
                  <c:v>2.6867637096098531</c:v>
                </c:pt>
                <c:pt idx="12">
                  <c:v>3.5255811897574851</c:v>
                </c:pt>
                <c:pt idx="13">
                  <c:v>3.5706070623119812</c:v>
                </c:pt>
                <c:pt idx="14">
                  <c:v>3.2947208883431012</c:v>
                </c:pt>
                <c:pt idx="15">
                  <c:v>2.8931862913608541</c:v>
                </c:pt>
                <c:pt idx="16">
                  <c:v>2.7716734343327767</c:v>
                </c:pt>
                <c:pt idx="17">
                  <c:v>2.6252191122376192</c:v>
                </c:pt>
                <c:pt idx="18">
                  <c:v>2.7386404436178782</c:v>
                </c:pt>
                <c:pt idx="19">
                  <c:v>2.6744919090931734</c:v>
                </c:pt>
                <c:pt idx="20">
                  <c:v>3.0765381019693003</c:v>
                </c:pt>
                <c:pt idx="21">
                  <c:v>3.0920211397212172</c:v>
                </c:pt>
                <c:pt idx="22">
                  <c:v>2.6505401109508777</c:v>
                </c:pt>
                <c:pt idx="23">
                  <c:v>2.4497436741594267</c:v>
                </c:pt>
                <c:pt idx="24">
                  <c:v>2.040458893570257</c:v>
                </c:pt>
                <c:pt idx="25">
                  <c:v>1.8188400664576589</c:v>
                </c:pt>
                <c:pt idx="26">
                  <c:v>1.9969639114939035</c:v>
                </c:pt>
                <c:pt idx="27">
                  <c:v>2.1430978469833737</c:v>
                </c:pt>
                <c:pt idx="28">
                  <c:v>2.5017682269059742</c:v>
                </c:pt>
                <c:pt idx="29">
                  <c:v>2.6649902926359559</c:v>
                </c:pt>
                <c:pt idx="30">
                  <c:v>2.51155444845064</c:v>
                </c:pt>
                <c:pt idx="31">
                  <c:v>2.5509369695642077</c:v>
                </c:pt>
                <c:pt idx="32">
                  <c:v>2.5104159451528525</c:v>
                </c:pt>
                <c:pt idx="33">
                  <c:v>2.4158647209218667</c:v>
                </c:pt>
                <c:pt idx="34">
                  <c:v>2.3179057388702065</c:v>
                </c:pt>
                <c:pt idx="35">
                  <c:v>2.5771909738363652</c:v>
                </c:pt>
                <c:pt idx="36">
                  <c:v>2.7227947266828103</c:v>
                </c:pt>
                <c:pt idx="37">
                  <c:v>2.8907491925030753</c:v>
                </c:pt>
                <c:pt idx="38">
                  <c:v>3.0025096163763392</c:v>
                </c:pt>
                <c:pt idx="39">
                  <c:v>3.0050769410719211</c:v>
                </c:pt>
                <c:pt idx="40">
                  <c:v>2.8975503494473411</c:v>
                </c:pt>
                <c:pt idx="41">
                  <c:v>2.690783091828171</c:v>
                </c:pt>
                <c:pt idx="42">
                  <c:v>2.40062654166934</c:v>
                </c:pt>
                <c:pt idx="43">
                  <c:v>2.1356123367200777</c:v>
                </c:pt>
                <c:pt idx="44">
                  <c:v>2.1016042986257952</c:v>
                </c:pt>
                <c:pt idx="45">
                  <c:v>2.0449892902947941</c:v>
                </c:pt>
                <c:pt idx="46">
                  <c:v>1.9621256876618942</c:v>
                </c:pt>
                <c:pt idx="47">
                  <c:v>1.8548239727135407</c:v>
                </c:pt>
                <c:pt idx="48">
                  <c:v>1.723545945595053</c:v>
                </c:pt>
                <c:pt idx="49">
                  <c:v>1.7054132980217218</c:v>
                </c:pt>
                <c:pt idx="50">
                  <c:v>1.8575747374679763</c:v>
                </c:pt>
                <c:pt idx="51">
                  <c:v>1.948587260693861</c:v>
                </c:pt>
                <c:pt idx="52">
                  <c:v>1.980338240600876</c:v>
                </c:pt>
                <c:pt idx="53">
                  <c:v>1.9581782893943585</c:v>
                </c:pt>
                <c:pt idx="54">
                  <c:v>1.8950969039770862</c:v>
                </c:pt>
                <c:pt idx="55">
                  <c:v>1.9947511153628841</c:v>
                </c:pt>
                <c:pt idx="56">
                  <c:v>2.0338092749765622</c:v>
                </c:pt>
                <c:pt idx="57">
                  <c:v>2.0222076322935667</c:v>
                </c:pt>
                <c:pt idx="58">
                  <c:v>2</c:v>
                </c:pt>
                <c:pt idx="59">
                  <c:v>1.981681147378866</c:v>
                </c:pt>
                <c:pt idx="60">
                  <c:v>1.9613550055194884</c:v>
                </c:pt>
                <c:pt idx="61">
                  <c:v>1.9760102539514481</c:v>
                </c:pt>
                <c:pt idx="62">
                  <c:v>2.1160621977538598</c:v>
                </c:pt>
                <c:pt idx="63">
                  <c:v>2.2901209492986951</c:v>
                </c:pt>
                <c:pt idx="64">
                  <c:v>2.4718096932932232</c:v>
                </c:pt>
                <c:pt idx="65">
                  <c:v>2.6443373398511612</c:v>
                </c:pt>
                <c:pt idx="66">
                  <c:v>2.7934218780882611</c:v>
                </c:pt>
                <c:pt idx="67">
                  <c:v>2.9099671388306372</c:v>
                </c:pt>
                <c:pt idx="68">
                  <c:v>2.9886436441776998</c:v>
                </c:pt>
                <c:pt idx="69">
                  <c:v>3.0273026907448544</c:v>
                </c:pt>
                <c:pt idx="70">
                  <c:v>3.0237962769725106</c:v>
                </c:pt>
                <c:pt idx="71">
                  <c:v>2.9777473525520612</c:v>
                </c:pt>
                <c:pt idx="72">
                  <c:v>2.8916467804164387</c:v>
                </c:pt>
                <c:pt idx="73">
                  <c:v>2.7693668480153653</c:v>
                </c:pt>
                <c:pt idx="74">
                  <c:v>2.6157898666691088</c:v>
                </c:pt>
                <c:pt idx="75">
                  <c:v>2.4401543022312682</c:v>
                </c:pt>
                <c:pt idx="76">
                  <c:v>2.2570476599464082</c:v>
                </c:pt>
                <c:pt idx="77">
                  <c:v>2.2135945987425698</c:v>
                </c:pt>
                <c:pt idx="78">
                  <c:v>2.1675302253547213</c:v>
                </c:pt>
                <c:pt idx="79">
                  <c:v>2.1102096972387181</c:v>
                </c:pt>
                <c:pt idx="80">
                  <c:v>2.0427278865552552</c:v>
                </c:pt>
                <c:pt idx="81">
                  <c:v>1.9662481512784113</c:v>
                </c:pt>
                <c:pt idx="82">
                  <c:v>1.8817784151761019</c:v>
                </c:pt>
                <c:pt idx="83">
                  <c:v>1.7903343391646478</c:v>
                </c:pt>
                <c:pt idx="84">
                  <c:v>1.6940964824156457</c:v>
                </c:pt>
                <c:pt idx="85">
                  <c:v>1.5944418160527603</c:v>
                </c:pt>
                <c:pt idx="86">
                  <c:v>1.4932827949784806</c:v>
                </c:pt>
                <c:pt idx="87">
                  <c:v>1.3927796317502441</c:v>
                </c:pt>
                <c:pt idx="88">
                  <c:v>1.2942496381774118</c:v>
                </c:pt>
                <c:pt idx="89">
                  <c:v>1.1985896281095665</c:v>
                </c:pt>
                <c:pt idx="90">
                  <c:v>1.1355221372299094</c:v>
                </c:pt>
                <c:pt idx="91">
                  <c:v>1.1161454502864141</c:v>
                </c:pt>
                <c:pt idx="92">
                  <c:v>1.0984271046920153</c:v>
                </c:pt>
                <c:pt idx="93">
                  <c:v>1.0821587459103441</c:v>
                </c:pt>
                <c:pt idx="94">
                  <c:v>1.0673386325700776</c:v>
                </c:pt>
                <c:pt idx="95">
                  <c:v>1.0536621658884002</c:v>
                </c:pt>
                <c:pt idx="96">
                  <c:v>1.0405916381012759</c:v>
                </c:pt>
                <c:pt idx="97">
                  <c:v>1.0277572990774138</c:v>
                </c:pt>
                <c:pt idx="98">
                  <c:v>1.0150193952360658</c:v>
                </c:pt>
                <c:pt idx="99">
                  <c:v>1.0019928029044849</c:v>
                </c:pt>
                <c:pt idx="100">
                  <c:v>0.9884427719447556</c:v>
                </c:pt>
                <c:pt idx="101">
                  <c:v>0.99030229258655778</c:v>
                </c:pt>
                <c:pt idx="102">
                  <c:v>0.98651556351977543</c:v>
                </c:pt>
                <c:pt idx="103">
                  <c:v>0.9768486242742167</c:v>
                </c:pt>
                <c:pt idx="104">
                  <c:v>0.96245303586676756</c:v>
                </c:pt>
                <c:pt idx="105">
                  <c:v>0.94562655446290911</c:v>
                </c:pt>
                <c:pt idx="106">
                  <c:v>0.94981983699456196</c:v>
                </c:pt>
                <c:pt idx="107">
                  <c:v>0.9495081114390016</c:v>
                </c:pt>
                <c:pt idx="108">
                  <c:v>0.94548052316839271</c:v>
                </c:pt>
                <c:pt idx="109">
                  <c:v>0.93892912624496105</c:v>
                </c:pt>
                <c:pt idx="110">
                  <c:v>0.93085695032242055</c:v>
                </c:pt>
                <c:pt idx="111">
                  <c:v>0.92187067491833063</c:v>
                </c:pt>
                <c:pt idx="112">
                  <c:v>0.91260194487732349</c:v>
                </c:pt>
                <c:pt idx="113">
                  <c:v>0.90354492741358206</c:v>
                </c:pt>
                <c:pt idx="114">
                  <c:v>0.89509106359390156</c:v>
                </c:pt>
                <c:pt idx="115">
                  <c:v>0.88772028301838313</c:v>
                </c:pt>
                <c:pt idx="116">
                  <c:v>0.88171920572246021</c:v>
                </c:pt>
                <c:pt idx="117">
                  <c:v>0.87741988585330899</c:v>
                </c:pt>
                <c:pt idx="118">
                  <c:v>0.87519507313490663</c:v>
                </c:pt>
                <c:pt idx="119">
                  <c:v>0.87547588584166136</c:v>
                </c:pt>
                <c:pt idx="120">
                  <c:v>0.8784909618493002</c:v>
                </c:pt>
                <c:pt idx="121">
                  <c:v>0.88455758553888253</c:v>
                </c:pt>
                <c:pt idx="122">
                  <c:v>0.89391732156626513</c:v>
                </c:pt>
                <c:pt idx="123">
                  <c:v>0.90675598333900265</c:v>
                </c:pt>
                <c:pt idx="124">
                  <c:v>0.92296742438410495</c:v>
                </c:pt>
                <c:pt idx="125">
                  <c:v>0.94238174205612224</c:v>
                </c:pt>
                <c:pt idx="126">
                  <c:v>0.96479597989566601</c:v>
                </c:pt>
                <c:pt idx="127">
                  <c:v>0.98980621839222449</c:v>
                </c:pt>
                <c:pt idx="128">
                  <c:v>1.0169682194034813</c:v>
                </c:pt>
                <c:pt idx="129">
                  <c:v>1.0457107798617071</c:v>
                </c:pt>
                <c:pt idx="130">
                  <c:v>1.0755143160196288</c:v>
                </c:pt>
                <c:pt idx="131">
                  <c:v>1.1058144810315507</c:v>
                </c:pt>
                <c:pt idx="132">
                  <c:v>1.1360331225332183</c:v>
                </c:pt>
                <c:pt idx="133">
                  <c:v>1.1656077197992121</c:v>
                </c:pt>
                <c:pt idx="134">
                  <c:v>1.1940149057573721</c:v>
                </c:pt>
                <c:pt idx="135">
                  <c:v>1.2207888435602083</c:v>
                </c:pt>
                <c:pt idx="136">
                  <c:v>1.245538422666324</c:v>
                </c:pt>
                <c:pt idx="137">
                  <c:v>1.2679612264971829</c:v>
                </c:pt>
                <c:pt idx="138">
                  <c:v>1.2882087109815241</c:v>
                </c:pt>
                <c:pt idx="139">
                  <c:v>1.3058971396990771</c:v>
                </c:pt>
                <c:pt idx="140">
                  <c:v>1.3214565878579538</c:v>
                </c:pt>
                <c:pt idx="141">
                  <c:v>1.3347556264909231</c:v>
                </c:pt>
                <c:pt idx="142">
                  <c:v>1.3458417332900878</c:v>
                </c:pt>
                <c:pt idx="143">
                  <c:v>1.3547238102036734</c:v>
                </c:pt>
                <c:pt idx="144">
                  <c:v>1.3615733711147486</c:v>
                </c:pt>
                <c:pt idx="145">
                  <c:v>1.3664426207019533</c:v>
                </c:pt>
                <c:pt idx="146">
                  <c:v>1.3694809809853621</c:v>
                </c:pt>
                <c:pt idx="147">
                  <c:v>1.3708862822257939</c:v>
                </c:pt>
                <c:pt idx="148">
                  <c:v>1.3708842215519621</c:v>
                </c:pt>
                <c:pt idx="149">
                  <c:v>1.3698207039519958</c:v>
                </c:pt>
                <c:pt idx="150">
                  <c:v>1.3682842886012569</c:v>
                </c:pt>
                <c:pt idx="151">
                  <c:v>1.366641913606452</c:v>
                </c:pt>
                <c:pt idx="152">
                  <c:v>1.3651476088927221</c:v>
                </c:pt>
                <c:pt idx="153">
                  <c:v>1.3640326741459201</c:v>
                </c:pt>
                <c:pt idx="154">
                  <c:v>1.3704087174294806</c:v>
                </c:pt>
                <c:pt idx="155">
                  <c:v>1.3776517341660781</c:v>
                </c:pt>
                <c:pt idx="156">
                  <c:v>1.384878722545914</c:v>
                </c:pt>
                <c:pt idx="157">
                  <c:v>1.3917676157196126</c:v>
                </c:pt>
                <c:pt idx="158">
                  <c:v>1.3980250516319381</c:v>
                </c:pt>
                <c:pt idx="159">
                  <c:v>1.4035660732981099</c:v>
                </c:pt>
                <c:pt idx="160">
                  <c:v>1.4082856169016391</c:v>
                </c:pt>
                <c:pt idx="161">
                  <c:v>1.4120415243291744</c:v>
                </c:pt>
                <c:pt idx="162">
                  <c:v>1.4149264303163838</c:v>
                </c:pt>
                <c:pt idx="163">
                  <c:v>1.4169434739527171</c:v>
                </c:pt>
                <c:pt idx="164">
                  <c:v>1.4180929192228</c:v>
                </c:pt>
                <c:pt idx="165">
                  <c:v>1.4184670378191708</c:v>
                </c:pt>
                <c:pt idx="166">
                  <c:v>1.4181726600200319</c:v>
                </c:pt>
                <c:pt idx="167">
                  <c:v>1.4174131673926518</c:v>
                </c:pt>
                <c:pt idx="168">
                  <c:v>1.4163097140006198</c:v>
                </c:pt>
                <c:pt idx="169">
                  <c:v>1.4146257242097648</c:v>
                </c:pt>
                <c:pt idx="170">
                  <c:v>1.4119939202104854</c:v>
                </c:pt>
                <c:pt idx="171">
                  <c:v>1.408242609900034</c:v>
                </c:pt>
                <c:pt idx="172">
                  <c:v>1.4032435368923732</c:v>
                </c:pt>
                <c:pt idx="173">
                  <c:v>1.3967932678090578</c:v>
                </c:pt>
                <c:pt idx="174">
                  <c:v>1.3887443143215943</c:v>
                </c:pt>
                <c:pt idx="175">
                  <c:v>1.3791627458368201</c:v>
                </c:pt>
                <c:pt idx="176">
                  <c:v>1.3677845504518891</c:v>
                </c:pt>
                <c:pt idx="177">
                  <c:v>1.3549064610019381</c:v>
                </c:pt>
                <c:pt idx="178">
                  <c:v>1.3403159708426606</c:v>
                </c:pt>
                <c:pt idx="179">
                  <c:v>1.3243348912251858</c:v>
                </c:pt>
                <c:pt idx="180">
                  <c:v>1.3068994944178032</c:v>
                </c:pt>
                <c:pt idx="181">
                  <c:v>1.2881129590653133</c:v>
                </c:pt>
                <c:pt idx="182">
                  <c:v>1.2682250651923099</c:v>
                </c:pt>
                <c:pt idx="183">
                  <c:v>1.2471684706930446</c:v>
                </c:pt>
                <c:pt idx="184">
                  <c:v>1.2250722901874771</c:v>
                </c:pt>
                <c:pt idx="185">
                  <c:v>1.2021327320916992</c:v>
                </c:pt>
                <c:pt idx="186">
                  <c:v>1.1784758060338842</c:v>
                </c:pt>
                <c:pt idx="187">
                  <c:v>1.1576332720231188</c:v>
                </c:pt>
                <c:pt idx="188">
                  <c:v>1.1435610844322819</c:v>
                </c:pt>
                <c:pt idx="189">
                  <c:v>1.1285801121565786</c:v>
                </c:pt>
                <c:pt idx="190">
                  <c:v>1.1127343786013557</c:v>
                </c:pt>
                <c:pt idx="191">
                  <c:v>1.0960779999874981</c:v>
                </c:pt>
                <c:pt idx="192">
                  <c:v>1.0786591648338337</c:v>
                </c:pt>
                <c:pt idx="193">
                  <c:v>1.0605354870705219</c:v>
                </c:pt>
                <c:pt idx="194">
                  <c:v>1.0417751782076152</c:v>
                </c:pt>
                <c:pt idx="195">
                  <c:v>1.0224494597349658</c:v>
                </c:pt>
                <c:pt idx="196">
                  <c:v>1.0026328368633461</c:v>
                </c:pt>
                <c:pt idx="197">
                  <c:v>0.98239947545999395</c:v>
                </c:pt>
                <c:pt idx="198">
                  <c:v>0.96181945399848512</c:v>
                </c:pt>
                <c:pt idx="199">
                  <c:v>0.94095928453321165</c:v>
                </c:pt>
                <c:pt idx="200">
                  <c:v>0.91988517321793251</c:v>
                </c:pt>
              </c:numCache>
            </c:numRef>
          </c:yVal>
        </c:ser>
        <c:ser>
          <c:idx val="38"/>
          <c:order val="3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T=1.16'!$AN$3:$AN$203</c:f>
              <c:numCache>
                <c:formatCode>0.0000</c:formatCode>
                <c:ptCount val="201"/>
                <c:pt idx="0">
                  <c:v>5.5501566421228015</c:v>
                </c:pt>
                <c:pt idx="1">
                  <c:v>5.6193898371453761</c:v>
                </c:pt>
                <c:pt idx="2">
                  <c:v>6.3632164851789694</c:v>
                </c:pt>
                <c:pt idx="3">
                  <c:v>8.626732395368423</c:v>
                </c:pt>
                <c:pt idx="4">
                  <c:v>10.07516882869256</c:v>
                </c:pt>
                <c:pt idx="5">
                  <c:v>12.5274016335485</c:v>
                </c:pt>
                <c:pt idx="6">
                  <c:v>21.290993728371966</c:v>
                </c:pt>
                <c:pt idx="7">
                  <c:v>16.25357175510997</c:v>
                </c:pt>
                <c:pt idx="8">
                  <c:v>15.225462939213269</c:v>
                </c:pt>
                <c:pt idx="9">
                  <c:v>16.231811683369177</c:v>
                </c:pt>
                <c:pt idx="10">
                  <c:v>13.83108661235257</c:v>
                </c:pt>
                <c:pt idx="11">
                  <c:v>10.724335973321848</c:v>
                </c:pt>
                <c:pt idx="12">
                  <c:v>17.454603759980987</c:v>
                </c:pt>
                <c:pt idx="13">
                  <c:v>18.490510313640886</c:v>
                </c:pt>
                <c:pt idx="14">
                  <c:v>15.719800200002588</c:v>
                </c:pt>
                <c:pt idx="15">
                  <c:v>13.571904122114608</c:v>
                </c:pt>
                <c:pt idx="16">
                  <c:v>12.607911646812218</c:v>
                </c:pt>
                <c:pt idx="17">
                  <c:v>13.219005677409376</c:v>
                </c:pt>
                <c:pt idx="18">
                  <c:v>12.51056609343585</c:v>
                </c:pt>
                <c:pt idx="19">
                  <c:v>10.871210999000573</c:v>
                </c:pt>
                <c:pt idx="20">
                  <c:v>9.3393515692825719</c:v>
                </c:pt>
                <c:pt idx="21">
                  <c:v>7.7683157874546174</c:v>
                </c:pt>
                <c:pt idx="22">
                  <c:v>6.5723369040327304</c:v>
                </c:pt>
                <c:pt idx="23">
                  <c:v>5.273866284722704</c:v>
                </c:pt>
                <c:pt idx="24">
                  <c:v>4.9885555066663665</c:v>
                </c:pt>
                <c:pt idx="25">
                  <c:v>4.6284446606701355</c:v>
                </c:pt>
                <c:pt idx="26">
                  <c:v>4.4425961280384669</c:v>
                </c:pt>
                <c:pt idx="27">
                  <c:v>4.1685732726808755</c:v>
                </c:pt>
                <c:pt idx="28">
                  <c:v>4.34147928193934</c:v>
                </c:pt>
                <c:pt idx="29">
                  <c:v>4.2682112400090055</c:v>
                </c:pt>
                <c:pt idx="30">
                  <c:v>3.8707143278163856</c:v>
                </c:pt>
                <c:pt idx="31">
                  <c:v>3.6754468736498542</c:v>
                </c:pt>
                <c:pt idx="32">
                  <c:v>3.2207560337030867</c:v>
                </c:pt>
                <c:pt idx="33">
                  <c:v>2.7106886475015952</c:v>
                </c:pt>
                <c:pt idx="34">
                  <c:v>2.8267984281040781</c:v>
                </c:pt>
                <c:pt idx="35">
                  <c:v>2.8432720543337777</c:v>
                </c:pt>
                <c:pt idx="36">
                  <c:v>2.7994066327835667</c:v>
                </c:pt>
                <c:pt idx="37">
                  <c:v>2.6650145057542352</c:v>
                </c:pt>
                <c:pt idx="38">
                  <c:v>2.4699264239605148</c:v>
                </c:pt>
                <c:pt idx="39">
                  <c:v>2.3082917550337552</c:v>
                </c:pt>
                <c:pt idx="40">
                  <c:v>2.2427475382375266</c:v>
                </c:pt>
                <c:pt idx="41">
                  <c:v>2.230130659392819</c:v>
                </c:pt>
                <c:pt idx="42">
                  <c:v>2.1870382491748201</c:v>
                </c:pt>
                <c:pt idx="43">
                  <c:v>2.2366509776261077</c:v>
                </c:pt>
                <c:pt idx="44">
                  <c:v>2.3052069182503674</c:v>
                </c:pt>
                <c:pt idx="45">
                  <c:v>2.3182914004325275</c:v>
                </c:pt>
                <c:pt idx="46">
                  <c:v>2.2594134195723794</c:v>
                </c:pt>
                <c:pt idx="47">
                  <c:v>2.1077474735861172</c:v>
                </c:pt>
                <c:pt idx="48">
                  <c:v>2.0418262959149751</c:v>
                </c:pt>
                <c:pt idx="49">
                  <c:v>2.1391378193167556</c:v>
                </c:pt>
                <c:pt idx="50">
                  <c:v>2.2334017790448342</c:v>
                </c:pt>
                <c:pt idx="51">
                  <c:v>2.3055586582878838</c:v>
                </c:pt>
                <c:pt idx="52">
                  <c:v>2.338973033017854</c:v>
                </c:pt>
                <c:pt idx="53">
                  <c:v>2.3234884345472171</c:v>
                </c:pt>
                <c:pt idx="54">
                  <c:v>2.2619353178842982</c:v>
                </c:pt>
                <c:pt idx="55">
                  <c:v>2.1686604327240713</c:v>
                </c:pt>
                <c:pt idx="56">
                  <c:v>2.1149764017465698</c:v>
                </c:pt>
                <c:pt idx="57">
                  <c:v>2.0622233211036467</c:v>
                </c:pt>
                <c:pt idx="58">
                  <c:v>2</c:v>
                </c:pt>
                <c:pt idx="59">
                  <c:v>1.9190128778571161</c:v>
                </c:pt>
                <c:pt idx="60">
                  <c:v>1.8086881014892642</c:v>
                </c:pt>
                <c:pt idx="61">
                  <c:v>1.6971498299790611</c:v>
                </c:pt>
                <c:pt idx="62">
                  <c:v>1.7275924254099251</c:v>
                </c:pt>
                <c:pt idx="63">
                  <c:v>1.7024997414457148</c:v>
                </c:pt>
                <c:pt idx="64">
                  <c:v>1.6238313720496349</c:v>
                </c:pt>
                <c:pt idx="65">
                  <c:v>1.5062560153864886</c:v>
                </c:pt>
                <c:pt idx="66">
                  <c:v>1.3699947863967459</c:v>
                </c:pt>
                <c:pt idx="67">
                  <c:v>1.3391805725339543</c:v>
                </c:pt>
                <c:pt idx="68">
                  <c:v>1.3048280295719241</c:v>
                </c:pt>
                <c:pt idx="69">
                  <c:v>1.2681449937502569</c:v>
                </c:pt>
                <c:pt idx="70">
                  <c:v>1.2355678289430321</c:v>
                </c:pt>
                <c:pt idx="71">
                  <c:v>1.2036924027564739</c:v>
                </c:pt>
                <c:pt idx="72">
                  <c:v>1.1686303882064735</c:v>
                </c:pt>
                <c:pt idx="73">
                  <c:v>1.1300869352792791</c:v>
                </c:pt>
                <c:pt idx="74">
                  <c:v>1.087045280320722</c:v>
                </c:pt>
                <c:pt idx="75">
                  <c:v>1.0424533056105167</c:v>
                </c:pt>
                <c:pt idx="76">
                  <c:v>0.99479348550767854</c:v>
                </c:pt>
                <c:pt idx="77">
                  <c:v>0.94551983882566959</c:v>
                </c:pt>
                <c:pt idx="78">
                  <c:v>0.96669231911112785</c:v>
                </c:pt>
                <c:pt idx="79">
                  <c:v>0.97891501033983186</c:v>
                </c:pt>
                <c:pt idx="80">
                  <c:v>0.97852169756352469</c:v>
                </c:pt>
                <c:pt idx="81">
                  <c:v>0.96693584204649285</c:v>
                </c:pt>
                <c:pt idx="82">
                  <c:v>0.96041668387316059</c:v>
                </c:pt>
                <c:pt idx="83">
                  <c:v>0.96440077072477992</c:v>
                </c:pt>
                <c:pt idx="84">
                  <c:v>0.99187939128948166</c:v>
                </c:pt>
                <c:pt idx="85">
                  <c:v>1.0143847947112403</c:v>
                </c:pt>
                <c:pt idx="86">
                  <c:v>1.0290629825838697</c:v>
                </c:pt>
                <c:pt idx="87">
                  <c:v>1.0364895200760327</c:v>
                </c:pt>
                <c:pt idx="88">
                  <c:v>1.0362660494908389</c:v>
                </c:pt>
                <c:pt idx="89">
                  <c:v>1.0298043437599931</c:v>
                </c:pt>
                <c:pt idx="90">
                  <c:v>1.0179571681336801</c:v>
                </c:pt>
                <c:pt idx="91">
                  <c:v>1.0016109484188545</c:v>
                </c:pt>
                <c:pt idx="92">
                  <c:v>0.98166820594001958</c:v>
                </c:pt>
                <c:pt idx="93">
                  <c:v>0.9583535954144321</c:v>
                </c:pt>
                <c:pt idx="94">
                  <c:v>0.9318969536914059</c:v>
                </c:pt>
                <c:pt idx="95">
                  <c:v>0.90246995212662229</c:v>
                </c:pt>
                <c:pt idx="96">
                  <c:v>0.8705157290551786</c:v>
                </c:pt>
                <c:pt idx="97">
                  <c:v>0.83651218155384444</c:v>
                </c:pt>
                <c:pt idx="98">
                  <c:v>0.80117990506244952</c:v>
                </c:pt>
                <c:pt idx="99">
                  <c:v>0.77086618966366449</c:v>
                </c:pt>
                <c:pt idx="100">
                  <c:v>0.73938240657613064</c:v>
                </c:pt>
                <c:pt idx="101">
                  <c:v>0.70731044122589803</c:v>
                </c:pt>
                <c:pt idx="102">
                  <c:v>0.67493651647184738</c:v>
                </c:pt>
                <c:pt idx="103">
                  <c:v>0.64288139091055463</c:v>
                </c:pt>
                <c:pt idx="104">
                  <c:v>0.62253649715783077</c:v>
                </c:pt>
                <c:pt idx="105">
                  <c:v>0.62455412874096561</c:v>
                </c:pt>
                <c:pt idx="106">
                  <c:v>0.62234226195780751</c:v>
                </c:pt>
                <c:pt idx="107">
                  <c:v>0.61732690138099433</c:v>
                </c:pt>
                <c:pt idx="108">
                  <c:v>0.60894951430889521</c:v>
                </c:pt>
                <c:pt idx="109">
                  <c:v>0.59600581170073619</c:v>
                </c:pt>
                <c:pt idx="110">
                  <c:v>0.58076934975662309</c:v>
                </c:pt>
                <c:pt idx="111">
                  <c:v>0.56649784990200647</c:v>
                </c:pt>
                <c:pt idx="112">
                  <c:v>0.55248188438387491</c:v>
                </c:pt>
                <c:pt idx="113">
                  <c:v>0.53673922317948308</c:v>
                </c:pt>
                <c:pt idx="114">
                  <c:v>0.51884430925562852</c:v>
                </c:pt>
                <c:pt idx="115">
                  <c:v>0.50223879651513792</c:v>
                </c:pt>
                <c:pt idx="116">
                  <c:v>0.50964938957873362</c:v>
                </c:pt>
                <c:pt idx="117">
                  <c:v>0.51321055258303161</c:v>
                </c:pt>
                <c:pt idx="118">
                  <c:v>0.51298069996261586</c:v>
                </c:pt>
                <c:pt idx="119">
                  <c:v>0.50929870994352522</c:v>
                </c:pt>
                <c:pt idx="120">
                  <c:v>0.50165094448496006</c:v>
                </c:pt>
                <c:pt idx="121">
                  <c:v>0.49048806348224006</c:v>
                </c:pt>
                <c:pt idx="122">
                  <c:v>0.47633919634928773</c:v>
                </c:pt>
                <c:pt idx="123">
                  <c:v>0.45941615610087361</c:v>
                </c:pt>
                <c:pt idx="124">
                  <c:v>0.44031756125489629</c:v>
                </c:pt>
                <c:pt idx="125">
                  <c:v>0.42000693122550992</c:v>
                </c:pt>
                <c:pt idx="126">
                  <c:v>0.40402435036453732</c:v>
                </c:pt>
                <c:pt idx="127">
                  <c:v>0.39582075458343291</c:v>
                </c:pt>
                <c:pt idx="128">
                  <c:v>0.38637722667840163</c:v>
                </c:pt>
                <c:pt idx="129">
                  <c:v>0.37618734013830285</c:v>
                </c:pt>
                <c:pt idx="130">
                  <c:v>0.3660151394877314</c:v>
                </c:pt>
                <c:pt idx="131">
                  <c:v>0.35652978911201305</c:v>
                </c:pt>
                <c:pt idx="132">
                  <c:v>0.34823540257794683</c:v>
                </c:pt>
                <c:pt idx="133">
                  <c:v>0.34145823399172182</c:v>
                </c:pt>
                <c:pt idx="134">
                  <c:v>0.33652024300746269</c:v>
                </c:pt>
                <c:pt idx="135">
                  <c:v>0.33330140846110051</c:v>
                </c:pt>
                <c:pt idx="136">
                  <c:v>0.33177174065241538</c:v>
                </c:pt>
                <c:pt idx="137">
                  <c:v>0.33149807440920842</c:v>
                </c:pt>
                <c:pt idx="138">
                  <c:v>0.33216271346961007</c:v>
                </c:pt>
                <c:pt idx="139">
                  <c:v>0.33329423893414339</c:v>
                </c:pt>
                <c:pt idx="140">
                  <c:v>0.33442478869514658</c:v>
                </c:pt>
                <c:pt idx="141">
                  <c:v>0.33516683139004599</c:v>
                </c:pt>
                <c:pt idx="142">
                  <c:v>0.33525034922386526</c:v>
                </c:pt>
                <c:pt idx="143">
                  <c:v>0.33439218158785528</c:v>
                </c:pt>
                <c:pt idx="144">
                  <c:v>0.33233598160637268</c:v>
                </c:pt>
                <c:pt idx="145">
                  <c:v>0.32892673155033836</c:v>
                </c:pt>
                <c:pt idx="146">
                  <c:v>0.32399565967375182</c:v>
                </c:pt>
                <c:pt idx="147">
                  <c:v>0.31753586439190101</c:v>
                </c:pt>
                <c:pt idx="148">
                  <c:v>0.30957764213002981</c:v>
                </c:pt>
                <c:pt idx="149">
                  <c:v>0.30019559712216332</c:v>
                </c:pt>
                <c:pt idx="150">
                  <c:v>0.28949441563691281</c:v>
                </c:pt>
                <c:pt idx="151">
                  <c:v>0.27773559132229231</c:v>
                </c:pt>
                <c:pt idx="152">
                  <c:v>0.26553795151418724</c:v>
                </c:pt>
                <c:pt idx="153">
                  <c:v>0.27137499790740099</c:v>
                </c:pt>
                <c:pt idx="154">
                  <c:v>0.28133089677046202</c:v>
                </c:pt>
                <c:pt idx="155">
                  <c:v>0.28960434089929082</c:v>
                </c:pt>
                <c:pt idx="156">
                  <c:v>0.29601811712918086</c:v>
                </c:pt>
                <c:pt idx="157">
                  <c:v>0.30030406776962659</c:v>
                </c:pt>
                <c:pt idx="158">
                  <c:v>0.30278885021697932</c:v>
                </c:pt>
                <c:pt idx="159">
                  <c:v>0.30413610665479662</c:v>
                </c:pt>
                <c:pt idx="160">
                  <c:v>0.30366917661324377</c:v>
                </c:pt>
                <c:pt idx="161">
                  <c:v>0.30075210549273035</c:v>
                </c:pt>
                <c:pt idx="162">
                  <c:v>0.29580554409444293</c:v>
                </c:pt>
                <c:pt idx="163">
                  <c:v>0.28927620648791885</c:v>
                </c:pt>
                <c:pt idx="164">
                  <c:v>0.28160747671211583</c:v>
                </c:pt>
                <c:pt idx="165">
                  <c:v>0.2732149295351719</c:v>
                </c:pt>
                <c:pt idx="166">
                  <c:v>0.26446758801720782</c:v>
                </c:pt>
                <c:pt idx="167">
                  <c:v>0.25567517447236199</c:v>
                </c:pt>
                <c:pt idx="168">
                  <c:v>0.24708113783992164</c:v>
                </c:pt>
                <c:pt idx="169">
                  <c:v>0.2388608779369682</c:v>
                </c:pt>
                <c:pt idx="170">
                  <c:v>0.23112434047928374</c:v>
                </c:pt>
                <c:pt idx="171">
                  <c:v>0.22392202029251437</c:v>
                </c:pt>
                <c:pt idx="172">
                  <c:v>0.21725337034460723</c:v>
                </c:pt>
                <c:pt idx="173">
                  <c:v>0.21107665301959538</c:v>
                </c:pt>
                <c:pt idx="174">
                  <c:v>0.20531936734188241</c:v>
                </c:pt>
                <c:pt idx="175">
                  <c:v>0.19988852169067267</c:v>
                </c:pt>
                <c:pt idx="176">
                  <c:v>0.19468017767583787</c:v>
                </c:pt>
                <c:pt idx="177">
                  <c:v>0.18958785176532808</c:v>
                </c:pt>
                <c:pt idx="178">
                  <c:v>0.18627027831689441</c:v>
                </c:pt>
                <c:pt idx="179">
                  <c:v>0.18536626699321526</c:v>
                </c:pt>
                <c:pt idx="180">
                  <c:v>0.18466495355731846</c:v>
                </c:pt>
                <c:pt idx="181">
                  <c:v>0.18407815345008224</c:v>
                </c:pt>
                <c:pt idx="182">
                  <c:v>0.18350253925530521</c:v>
                </c:pt>
                <c:pt idx="183">
                  <c:v>0.18290667330498406</c:v>
                </c:pt>
                <c:pt idx="184">
                  <c:v>0.18223820735304441</c:v>
                </c:pt>
                <c:pt idx="185">
                  <c:v>0.1814717328055179</c:v>
                </c:pt>
                <c:pt idx="186">
                  <c:v>0.18070882611652178</c:v>
                </c:pt>
                <c:pt idx="187">
                  <c:v>0.18040612299286238</c:v>
                </c:pt>
                <c:pt idx="188">
                  <c:v>0.17997854684937703</c:v>
                </c:pt>
                <c:pt idx="189">
                  <c:v>0.17940675317949697</c:v>
                </c:pt>
                <c:pt idx="190">
                  <c:v>0.17864993897584824</c:v>
                </c:pt>
                <c:pt idx="191">
                  <c:v>0.17768912473038945</c:v>
                </c:pt>
                <c:pt idx="192">
                  <c:v>0.17661764378253741</c:v>
                </c:pt>
                <c:pt idx="193">
                  <c:v>0.17552624445236395</c:v>
                </c:pt>
                <c:pt idx="194">
                  <c:v>0.17438555067720296</c:v>
                </c:pt>
                <c:pt idx="195">
                  <c:v>0.17311897118674024</c:v>
                </c:pt>
                <c:pt idx="196">
                  <c:v>0.17170794245389617</c:v>
                </c:pt>
                <c:pt idx="197">
                  <c:v>0.17010918053690649</c:v>
                </c:pt>
                <c:pt idx="198">
                  <c:v>0.16830535462164953</c:v>
                </c:pt>
                <c:pt idx="199">
                  <c:v>0.1663001563819852</c:v>
                </c:pt>
                <c:pt idx="200">
                  <c:v>0.16410559826813967</c:v>
                </c:pt>
              </c:numCache>
            </c:numRef>
          </c:yVal>
        </c:ser>
        <c:ser>
          <c:idx val="39"/>
          <c:order val="3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T=1.16'!$AO$3:$AO$203</c:f>
              <c:numCache>
                <c:formatCode>0.0000</c:formatCode>
                <c:ptCount val="201"/>
                <c:pt idx="0">
                  <c:v>3.2811274779353257</c:v>
                </c:pt>
                <c:pt idx="1">
                  <c:v>3.3402221006800423</c:v>
                </c:pt>
                <c:pt idx="2">
                  <c:v>4.4527747670230742</c:v>
                </c:pt>
                <c:pt idx="3">
                  <c:v>5.2232401297760784</c:v>
                </c:pt>
                <c:pt idx="4">
                  <c:v>4.3701005355807885</c:v>
                </c:pt>
                <c:pt idx="5">
                  <c:v>3.6797892873656184</c:v>
                </c:pt>
                <c:pt idx="6">
                  <c:v>4.2466500702241934</c:v>
                </c:pt>
                <c:pt idx="7">
                  <c:v>3.9111348440772695</c:v>
                </c:pt>
                <c:pt idx="8">
                  <c:v>4.4370062033686013</c:v>
                </c:pt>
                <c:pt idx="9">
                  <c:v>5.9962133229140919</c:v>
                </c:pt>
                <c:pt idx="10">
                  <c:v>7.1593689703201404</c:v>
                </c:pt>
                <c:pt idx="11">
                  <c:v>7.1870944589637054</c:v>
                </c:pt>
                <c:pt idx="12">
                  <c:v>8.2024673306643248</c:v>
                </c:pt>
                <c:pt idx="13">
                  <c:v>9.2256253033134339</c:v>
                </c:pt>
                <c:pt idx="14">
                  <c:v>8.8484141065616093</c:v>
                </c:pt>
                <c:pt idx="15">
                  <c:v>9.7820962335836956</c:v>
                </c:pt>
                <c:pt idx="16">
                  <c:v>9.3876724054964686</c:v>
                </c:pt>
                <c:pt idx="17">
                  <c:v>8.2675769870914149</c:v>
                </c:pt>
                <c:pt idx="18">
                  <c:v>7.1216640879685444</c:v>
                </c:pt>
                <c:pt idx="19">
                  <c:v>6.75729230225555</c:v>
                </c:pt>
                <c:pt idx="20">
                  <c:v>7.2156906873884141</c:v>
                </c:pt>
                <c:pt idx="21">
                  <c:v>7.5976271676301144</c:v>
                </c:pt>
                <c:pt idx="22">
                  <c:v>7.7102304392859065</c:v>
                </c:pt>
                <c:pt idx="23">
                  <c:v>7.2294799618686811</c:v>
                </c:pt>
                <c:pt idx="24">
                  <c:v>6.7620924557549831</c:v>
                </c:pt>
                <c:pt idx="25">
                  <c:v>6.9885592940459826</c:v>
                </c:pt>
                <c:pt idx="26">
                  <c:v>6.8376121590459045</c:v>
                </c:pt>
                <c:pt idx="27">
                  <c:v>7.1894421973935465</c:v>
                </c:pt>
                <c:pt idx="28">
                  <c:v>7.2032341805916671</c:v>
                </c:pt>
                <c:pt idx="29">
                  <c:v>6.7535748428410285</c:v>
                </c:pt>
                <c:pt idx="30">
                  <c:v>6.0265455293588932</c:v>
                </c:pt>
                <c:pt idx="31">
                  <c:v>5.1915097464795155</c:v>
                </c:pt>
                <c:pt idx="32">
                  <c:v>4.1863147174623085</c:v>
                </c:pt>
                <c:pt idx="33">
                  <c:v>3.7727812612052491</c:v>
                </c:pt>
                <c:pt idx="34">
                  <c:v>3.769134874017515</c:v>
                </c:pt>
                <c:pt idx="35">
                  <c:v>3.9244287871667072</c:v>
                </c:pt>
                <c:pt idx="36">
                  <c:v>4.0387895642794041</c:v>
                </c:pt>
                <c:pt idx="37">
                  <c:v>4.0926828932961987</c:v>
                </c:pt>
                <c:pt idx="38">
                  <c:v>4.0699571266821692</c:v>
                </c:pt>
                <c:pt idx="39">
                  <c:v>3.97278623538711</c:v>
                </c:pt>
                <c:pt idx="40">
                  <c:v>3.8134188567266007</c:v>
                </c:pt>
                <c:pt idx="41">
                  <c:v>3.6086474642235227</c:v>
                </c:pt>
                <c:pt idx="42">
                  <c:v>3.3638571648218267</c:v>
                </c:pt>
                <c:pt idx="43">
                  <c:v>3.5492779980014282</c:v>
                </c:pt>
                <c:pt idx="44">
                  <c:v>3.6665325548636449</c:v>
                </c:pt>
                <c:pt idx="45">
                  <c:v>3.6812731353570687</c:v>
                </c:pt>
                <c:pt idx="46">
                  <c:v>3.6095732220932666</c:v>
                </c:pt>
                <c:pt idx="47">
                  <c:v>3.4708651423445387</c:v>
                </c:pt>
                <c:pt idx="48">
                  <c:v>3.3682013775872441</c:v>
                </c:pt>
                <c:pt idx="49">
                  <c:v>3.3429362161487464</c:v>
                </c:pt>
                <c:pt idx="50">
                  <c:v>3.2687816381685013</c:v>
                </c:pt>
                <c:pt idx="51">
                  <c:v>3.1566080956752143</c:v>
                </c:pt>
                <c:pt idx="52">
                  <c:v>3.0114964336098762</c:v>
                </c:pt>
                <c:pt idx="53">
                  <c:v>2.8372459777123362</c:v>
                </c:pt>
                <c:pt idx="54">
                  <c:v>2.639400841229171</c:v>
                </c:pt>
                <c:pt idx="55">
                  <c:v>2.4250863678046102</c:v>
                </c:pt>
                <c:pt idx="56">
                  <c:v>2.1980260013775794</c:v>
                </c:pt>
                <c:pt idx="57">
                  <c:v>2.029888994036372</c:v>
                </c:pt>
                <c:pt idx="58">
                  <c:v>2</c:v>
                </c:pt>
                <c:pt idx="59">
                  <c:v>1.9670567876335681</c:v>
                </c:pt>
                <c:pt idx="60">
                  <c:v>1.9309827377039441</c:v>
                </c:pt>
                <c:pt idx="61">
                  <c:v>1.8947637390499839</c:v>
                </c:pt>
                <c:pt idx="62">
                  <c:v>1.8563084634903029</c:v>
                </c:pt>
                <c:pt idx="63">
                  <c:v>1.8194095191789816</c:v>
                </c:pt>
                <c:pt idx="64">
                  <c:v>1.7824314485406778</c:v>
                </c:pt>
                <c:pt idx="65">
                  <c:v>1.7489312045397818</c:v>
                </c:pt>
                <c:pt idx="66">
                  <c:v>1.7171247381678856</c:v>
                </c:pt>
                <c:pt idx="67">
                  <c:v>1.6878044310663995</c:v>
                </c:pt>
                <c:pt idx="68">
                  <c:v>1.6615056637105987</c:v>
                </c:pt>
                <c:pt idx="69">
                  <c:v>1.6363809030196121</c:v>
                </c:pt>
                <c:pt idx="70">
                  <c:v>1.613122806331253</c:v>
                </c:pt>
                <c:pt idx="71">
                  <c:v>1.5911757451737345</c:v>
                </c:pt>
                <c:pt idx="72">
                  <c:v>1.5692432191441803</c:v>
                </c:pt>
                <c:pt idx="73">
                  <c:v>1.5485120409250661</c:v>
                </c:pt>
                <c:pt idx="74">
                  <c:v>1.5276682886832953</c:v>
                </c:pt>
                <c:pt idx="75">
                  <c:v>1.5061888558828633</c:v>
                </c:pt>
                <c:pt idx="76">
                  <c:v>1.4852174311757036</c:v>
                </c:pt>
                <c:pt idx="77">
                  <c:v>1.462741142355015</c:v>
                </c:pt>
                <c:pt idx="78">
                  <c:v>1.4398225752859557</c:v>
                </c:pt>
                <c:pt idx="79">
                  <c:v>1.4154564096301319</c:v>
                </c:pt>
                <c:pt idx="80">
                  <c:v>1.3897774852797373</c:v>
                </c:pt>
                <c:pt idx="81">
                  <c:v>1.3628869468827405</c:v>
                </c:pt>
                <c:pt idx="82">
                  <c:v>1.3343911866510447</c:v>
                </c:pt>
                <c:pt idx="83">
                  <c:v>1.3050716154129745</c:v>
                </c:pt>
                <c:pt idx="84">
                  <c:v>1.274347335333192</c:v>
                </c:pt>
                <c:pt idx="85">
                  <c:v>1.2433136210267206</c:v>
                </c:pt>
                <c:pt idx="86">
                  <c:v>1.2331950702582166</c:v>
                </c:pt>
                <c:pt idx="87">
                  <c:v>1.285606484585359</c:v>
                </c:pt>
                <c:pt idx="88">
                  <c:v>1.3320849753250321</c:v>
                </c:pt>
                <c:pt idx="89">
                  <c:v>1.3646720329237438</c:v>
                </c:pt>
                <c:pt idx="90">
                  <c:v>1.3819614076841824</c:v>
                </c:pt>
                <c:pt idx="91">
                  <c:v>1.3849353682549717</c:v>
                </c:pt>
                <c:pt idx="92">
                  <c:v>1.3793259987338025</c:v>
                </c:pt>
                <c:pt idx="93">
                  <c:v>1.3617638999800428</c:v>
                </c:pt>
                <c:pt idx="94">
                  <c:v>1.3302676209165574</c:v>
                </c:pt>
                <c:pt idx="95">
                  <c:v>1.2858703176247834</c:v>
                </c:pt>
                <c:pt idx="96">
                  <c:v>1.2294492773044974</c:v>
                </c:pt>
                <c:pt idx="97">
                  <c:v>1.2030009054398458</c:v>
                </c:pt>
                <c:pt idx="98">
                  <c:v>1.199325840283276</c:v>
                </c:pt>
                <c:pt idx="99">
                  <c:v>1.193125929876742</c:v>
                </c:pt>
                <c:pt idx="100">
                  <c:v>1.1847447477205351</c:v>
                </c:pt>
                <c:pt idx="101">
                  <c:v>1.1742150249181273</c:v>
                </c:pt>
                <c:pt idx="102">
                  <c:v>1.1620296260220948</c:v>
                </c:pt>
                <c:pt idx="103">
                  <c:v>1.1482679364671762</c:v>
                </c:pt>
                <c:pt idx="104">
                  <c:v>1.133201840627907</c:v>
                </c:pt>
                <c:pt idx="105">
                  <c:v>1.1172331159612421</c:v>
                </c:pt>
                <c:pt idx="106">
                  <c:v>1.1002936510850678</c:v>
                </c:pt>
                <c:pt idx="107">
                  <c:v>1.0830024524964199</c:v>
                </c:pt>
                <c:pt idx="108">
                  <c:v>1.0651873319746681</c:v>
                </c:pt>
                <c:pt idx="109">
                  <c:v>1.0472615088924098</c:v>
                </c:pt>
                <c:pt idx="110">
                  <c:v>1.0293730785491391</c:v>
                </c:pt>
                <c:pt idx="111">
                  <c:v>1.0114950422876647</c:v>
                </c:pt>
                <c:pt idx="112">
                  <c:v>0.99388414241340295</c:v>
                </c:pt>
                <c:pt idx="113">
                  <c:v>0.97674580250821386</c:v>
                </c:pt>
                <c:pt idx="114">
                  <c:v>0.96020359847136949</c:v>
                </c:pt>
                <c:pt idx="115">
                  <c:v>0.94429424950528562</c:v>
                </c:pt>
                <c:pt idx="116">
                  <c:v>0.92921100180311023</c:v>
                </c:pt>
                <c:pt idx="117">
                  <c:v>0.91455841507225744</c:v>
                </c:pt>
                <c:pt idx="118">
                  <c:v>0.90008578813907569</c:v>
                </c:pt>
                <c:pt idx="119">
                  <c:v>0.88565007990380162</c:v>
                </c:pt>
                <c:pt idx="120">
                  <c:v>0.87138371684540961</c:v>
                </c:pt>
                <c:pt idx="121">
                  <c:v>0.85714489529989724</c:v>
                </c:pt>
                <c:pt idx="122">
                  <c:v>0.84298407153557686</c:v>
                </c:pt>
                <c:pt idx="123">
                  <c:v>0.82894487029310526</c:v>
                </c:pt>
                <c:pt idx="124">
                  <c:v>0.81502751194466538</c:v>
                </c:pt>
                <c:pt idx="125">
                  <c:v>0.80135072768665849</c:v>
                </c:pt>
                <c:pt idx="126">
                  <c:v>0.78846467183874636</c:v>
                </c:pt>
                <c:pt idx="127">
                  <c:v>0.78056698499402477</c:v>
                </c:pt>
                <c:pt idx="128">
                  <c:v>0.77323981580659173</c:v>
                </c:pt>
                <c:pt idx="129">
                  <c:v>0.77933809693018596</c:v>
                </c:pt>
                <c:pt idx="130">
                  <c:v>0.79014621057062162</c:v>
                </c:pt>
                <c:pt idx="131">
                  <c:v>0.79674292232907407</c:v>
                </c:pt>
                <c:pt idx="132">
                  <c:v>0.79895010093373253</c:v>
                </c:pt>
                <c:pt idx="133">
                  <c:v>0.79669010160165321</c:v>
                </c:pt>
                <c:pt idx="134">
                  <c:v>0.79019223703927832</c:v>
                </c:pt>
                <c:pt idx="135">
                  <c:v>0.77935610004819855</c:v>
                </c:pt>
                <c:pt idx="136">
                  <c:v>0.76437075135601862</c:v>
                </c:pt>
                <c:pt idx="137">
                  <c:v>0.74547365835000579</c:v>
                </c:pt>
                <c:pt idx="138">
                  <c:v>0.72291986626433768</c:v>
                </c:pt>
                <c:pt idx="139">
                  <c:v>0.71297488251164565</c:v>
                </c:pt>
                <c:pt idx="140">
                  <c:v>0.70477255238259873</c:v>
                </c:pt>
                <c:pt idx="141">
                  <c:v>0.69354868931302494</c:v>
                </c:pt>
                <c:pt idx="142">
                  <c:v>0.68366517271507565</c:v>
                </c:pt>
                <c:pt idx="143">
                  <c:v>0.67712582106955777</c:v>
                </c:pt>
                <c:pt idx="144">
                  <c:v>0.67029489156872057</c:v>
                </c:pt>
                <c:pt idx="145">
                  <c:v>0.66321518108212452</c:v>
                </c:pt>
                <c:pt idx="146">
                  <c:v>0.65571075360432385</c:v>
                </c:pt>
                <c:pt idx="147">
                  <c:v>0.64818796282607793</c:v>
                </c:pt>
                <c:pt idx="148">
                  <c:v>0.64030163852882105</c:v>
                </c:pt>
                <c:pt idx="149">
                  <c:v>0.63212353769424123</c:v>
                </c:pt>
                <c:pt idx="150">
                  <c:v>0.62392526851870111</c:v>
                </c:pt>
                <c:pt idx="151">
                  <c:v>0.6231958454755665</c:v>
                </c:pt>
                <c:pt idx="152">
                  <c:v>0.62156160474979394</c:v>
                </c:pt>
                <c:pt idx="153">
                  <c:v>0.61862802891589863</c:v>
                </c:pt>
                <c:pt idx="154">
                  <c:v>0.61444581520551789</c:v>
                </c:pt>
                <c:pt idx="155">
                  <c:v>0.60912254321777604</c:v>
                </c:pt>
                <c:pt idx="156">
                  <c:v>0.60264134570461869</c:v>
                </c:pt>
                <c:pt idx="157">
                  <c:v>0.59507013539985953</c:v>
                </c:pt>
                <c:pt idx="158">
                  <c:v>0.58647933318791856</c:v>
                </c:pt>
                <c:pt idx="159">
                  <c:v>0.57693929742835182</c:v>
                </c:pt>
                <c:pt idx="160">
                  <c:v>0.5665198454149345</c:v>
                </c:pt>
                <c:pt idx="161">
                  <c:v>0.55537479131691558</c:v>
                </c:pt>
                <c:pt idx="162">
                  <c:v>0.54350246080573172</c:v>
                </c:pt>
                <c:pt idx="163">
                  <c:v>0.53093790152850984</c:v>
                </c:pt>
                <c:pt idx="164">
                  <c:v>0.51777266170333136</c:v>
                </c:pt>
                <c:pt idx="165">
                  <c:v>0.50411237524246888</c:v>
                </c:pt>
                <c:pt idx="166">
                  <c:v>0.48993451862688642</c:v>
                </c:pt>
                <c:pt idx="167">
                  <c:v>0.47535658775041389</c:v>
                </c:pt>
                <c:pt idx="168">
                  <c:v>0.46041529893568023</c:v>
                </c:pt>
                <c:pt idx="169">
                  <c:v>0.44522676483300688</c:v>
                </c:pt>
                <c:pt idx="170">
                  <c:v>0.43177782360026123</c:v>
                </c:pt>
                <c:pt idx="171">
                  <c:v>0.42964368681124698</c:v>
                </c:pt>
                <c:pt idx="172">
                  <c:v>0.42743954101082132</c:v>
                </c:pt>
                <c:pt idx="173">
                  <c:v>0.42511555846018956</c:v>
                </c:pt>
                <c:pt idx="174">
                  <c:v>0.42262680966515553</c:v>
                </c:pt>
                <c:pt idx="175">
                  <c:v>0.41997393080542095</c:v>
                </c:pt>
                <c:pt idx="176">
                  <c:v>0.4172412790409053</c:v>
                </c:pt>
                <c:pt idx="177">
                  <c:v>0.41439183136513591</c:v>
                </c:pt>
                <c:pt idx="178">
                  <c:v>0.41138053925206569</c:v>
                </c:pt>
                <c:pt idx="179">
                  <c:v>0.40821042644566607</c:v>
                </c:pt>
                <c:pt idx="180">
                  <c:v>0.40500008943884558</c:v>
                </c:pt>
                <c:pt idx="181">
                  <c:v>0.40164309833630313</c:v>
                </c:pt>
                <c:pt idx="182">
                  <c:v>0.39813605649858574</c:v>
                </c:pt>
                <c:pt idx="183">
                  <c:v>0.39452994815300463</c:v>
                </c:pt>
                <c:pt idx="184">
                  <c:v>0.39085238146347329</c:v>
                </c:pt>
                <c:pt idx="185">
                  <c:v>0.38703751771663431</c:v>
                </c:pt>
                <c:pt idx="186">
                  <c:v>0.38311157116544148</c:v>
                </c:pt>
                <c:pt idx="187">
                  <c:v>0.3791484817864999</c:v>
                </c:pt>
                <c:pt idx="188">
                  <c:v>0.37506392014850787</c:v>
                </c:pt>
                <c:pt idx="189">
                  <c:v>0.3709176795694798</c:v>
                </c:pt>
                <c:pt idx="190">
                  <c:v>0.36671123491181135</c:v>
                </c:pt>
                <c:pt idx="191">
                  <c:v>0.36244087937146419</c:v>
                </c:pt>
                <c:pt idx="192">
                  <c:v>0.35812994781250185</c:v>
                </c:pt>
                <c:pt idx="193">
                  <c:v>0.35379720155583816</c:v>
                </c:pt>
                <c:pt idx="194">
                  <c:v>0.34982387864412134</c:v>
                </c:pt>
                <c:pt idx="195">
                  <c:v>0.34598259260355402</c:v>
                </c:pt>
                <c:pt idx="196">
                  <c:v>0.34205891863734361</c:v>
                </c:pt>
                <c:pt idx="197">
                  <c:v>0.33811649690158413</c:v>
                </c:pt>
                <c:pt idx="198">
                  <c:v>0.33408704216045493</c:v>
                </c:pt>
                <c:pt idx="199">
                  <c:v>0.32997849830860593</c:v>
                </c:pt>
                <c:pt idx="200">
                  <c:v>0.32584733609106187</c:v>
                </c:pt>
              </c:numCache>
            </c:numRef>
          </c:yVal>
        </c:ser>
        <c:ser>
          <c:idx val="40"/>
          <c:order val="4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T=1.16'!$AP$3:$AP$203</c:f>
              <c:numCache>
                <c:formatCode>0.0000</c:formatCode>
                <c:ptCount val="201"/>
                <c:pt idx="0">
                  <c:v>2.0425039749991338</c:v>
                </c:pt>
                <c:pt idx="1">
                  <c:v>2.0571860378894606</c:v>
                </c:pt>
                <c:pt idx="2">
                  <c:v>2.2118556774485767</c:v>
                </c:pt>
                <c:pt idx="3">
                  <c:v>2.1051459422945409</c:v>
                </c:pt>
                <c:pt idx="4">
                  <c:v>2.8827946051278635</c:v>
                </c:pt>
                <c:pt idx="5">
                  <c:v>2.6384756518703893</c:v>
                </c:pt>
                <c:pt idx="6">
                  <c:v>3.049165109794818</c:v>
                </c:pt>
                <c:pt idx="7">
                  <c:v>3.7759575085006412</c:v>
                </c:pt>
                <c:pt idx="8">
                  <c:v>2.939473984754883</c:v>
                </c:pt>
                <c:pt idx="9">
                  <c:v>3.1963494577029201</c:v>
                </c:pt>
                <c:pt idx="10">
                  <c:v>3.263401779791546</c:v>
                </c:pt>
                <c:pt idx="11">
                  <c:v>4.6277421643026404</c:v>
                </c:pt>
                <c:pt idx="12">
                  <c:v>4.8775913694947866</c:v>
                </c:pt>
                <c:pt idx="13">
                  <c:v>5.5866615403701898</c:v>
                </c:pt>
                <c:pt idx="14">
                  <c:v>6.0343025466446587</c:v>
                </c:pt>
                <c:pt idx="15">
                  <c:v>6.7574160623007646</c:v>
                </c:pt>
                <c:pt idx="16">
                  <c:v>6.451757785491739</c:v>
                </c:pt>
                <c:pt idx="17">
                  <c:v>7.4994653129179429</c:v>
                </c:pt>
                <c:pt idx="18">
                  <c:v>7.8564222839332833</c:v>
                </c:pt>
                <c:pt idx="19">
                  <c:v>9.0817741079602108</c:v>
                </c:pt>
                <c:pt idx="20">
                  <c:v>10.144838385236248</c:v>
                </c:pt>
                <c:pt idx="21">
                  <c:v>9.4047373406199792</c:v>
                </c:pt>
                <c:pt idx="22">
                  <c:v>7.7736292676786833</c:v>
                </c:pt>
                <c:pt idx="23">
                  <c:v>6.6285887533026866</c:v>
                </c:pt>
                <c:pt idx="24">
                  <c:v>6.0273799708641231</c:v>
                </c:pt>
                <c:pt idx="25">
                  <c:v>5.6458114323994248</c:v>
                </c:pt>
                <c:pt idx="26">
                  <c:v>5.9025230345332433</c:v>
                </c:pt>
                <c:pt idx="27">
                  <c:v>5.7683059533005663</c:v>
                </c:pt>
                <c:pt idx="28">
                  <c:v>4.8401797682544885</c:v>
                </c:pt>
                <c:pt idx="29">
                  <c:v>4.2431536708232684</c:v>
                </c:pt>
                <c:pt idx="30">
                  <c:v>4.1637473832202954</c:v>
                </c:pt>
                <c:pt idx="31">
                  <c:v>3.9512057771048927</c:v>
                </c:pt>
                <c:pt idx="32">
                  <c:v>4.1238155889410102</c:v>
                </c:pt>
                <c:pt idx="33">
                  <c:v>4.7135046177193205</c:v>
                </c:pt>
                <c:pt idx="34">
                  <c:v>5.1242036794034656</c:v>
                </c:pt>
                <c:pt idx="35">
                  <c:v>5.3537060271607455</c:v>
                </c:pt>
                <c:pt idx="36">
                  <c:v>5.4272983220125894</c:v>
                </c:pt>
                <c:pt idx="37">
                  <c:v>5.3842409429731424</c:v>
                </c:pt>
                <c:pt idx="38">
                  <c:v>5.265666526185429</c:v>
                </c:pt>
                <c:pt idx="39">
                  <c:v>5.1056135085458045</c:v>
                </c:pt>
                <c:pt idx="40">
                  <c:v>4.9203468227156941</c:v>
                </c:pt>
                <c:pt idx="41">
                  <c:v>4.7190905149937423</c:v>
                </c:pt>
                <c:pt idx="42">
                  <c:v>4.5033256362530087</c:v>
                </c:pt>
                <c:pt idx="43">
                  <c:v>4.2746187955686965</c:v>
                </c:pt>
                <c:pt idx="44">
                  <c:v>4.0356825851625224</c:v>
                </c:pt>
                <c:pt idx="45">
                  <c:v>3.7898938432145179</c:v>
                </c:pt>
                <c:pt idx="46">
                  <c:v>3.5419766439421712</c:v>
                </c:pt>
                <c:pt idx="47">
                  <c:v>3.2954507222215552</c:v>
                </c:pt>
                <c:pt idx="48">
                  <c:v>3.095963926457439</c:v>
                </c:pt>
                <c:pt idx="49">
                  <c:v>2.9006877495371537</c:v>
                </c:pt>
                <c:pt idx="50">
                  <c:v>2.7035769041914612</c:v>
                </c:pt>
                <c:pt idx="51">
                  <c:v>2.5041850321725292</c:v>
                </c:pt>
                <c:pt idx="52">
                  <c:v>2.3030497137877837</c:v>
                </c:pt>
                <c:pt idx="53">
                  <c:v>2.120274658596311</c:v>
                </c:pt>
                <c:pt idx="54">
                  <c:v>2.0724114497587407</c:v>
                </c:pt>
                <c:pt idx="55">
                  <c:v>2.1196118474329007</c:v>
                </c:pt>
                <c:pt idx="56">
                  <c:v>2.1153723932894817</c:v>
                </c:pt>
                <c:pt idx="57">
                  <c:v>2.0698207838878453</c:v>
                </c:pt>
                <c:pt idx="58">
                  <c:v>2</c:v>
                </c:pt>
                <c:pt idx="59">
                  <c:v>1.9189895947504865</c:v>
                </c:pt>
                <c:pt idx="60">
                  <c:v>1.8369634382986857</c:v>
                </c:pt>
                <c:pt idx="61">
                  <c:v>1.7605696735518814</c:v>
                </c:pt>
                <c:pt idx="62">
                  <c:v>1.6916074393262115</c:v>
                </c:pt>
                <c:pt idx="63">
                  <c:v>1.6671069498058881</c:v>
                </c:pt>
                <c:pt idx="64">
                  <c:v>1.6355410268837065</c:v>
                </c:pt>
                <c:pt idx="65">
                  <c:v>1.5978827121654218</c:v>
                </c:pt>
                <c:pt idx="66">
                  <c:v>1.5549264756411978</c:v>
                </c:pt>
                <c:pt idx="67">
                  <c:v>1.5057649667148638</c:v>
                </c:pt>
                <c:pt idx="68">
                  <c:v>1.4509534420681416</c:v>
                </c:pt>
                <c:pt idx="69">
                  <c:v>1.3937715549185101</c:v>
                </c:pt>
                <c:pt idx="70">
                  <c:v>1.3454939370419012</c:v>
                </c:pt>
                <c:pt idx="71">
                  <c:v>1.3173683068901139</c:v>
                </c:pt>
                <c:pt idx="72">
                  <c:v>1.3721439642409976</c:v>
                </c:pt>
                <c:pt idx="73">
                  <c:v>1.4392626499292158</c:v>
                </c:pt>
                <c:pt idx="74">
                  <c:v>1.4719728803458259</c:v>
                </c:pt>
                <c:pt idx="75">
                  <c:v>1.470132518804081</c:v>
                </c:pt>
                <c:pt idx="76">
                  <c:v>1.4400213666452291</c:v>
                </c:pt>
                <c:pt idx="77">
                  <c:v>1.4578361086883298</c:v>
                </c:pt>
                <c:pt idx="78">
                  <c:v>1.4670759900964858</c:v>
                </c:pt>
                <c:pt idx="79">
                  <c:v>1.4971344029477016</c:v>
                </c:pt>
                <c:pt idx="80">
                  <c:v>1.498377200023874</c:v>
                </c:pt>
                <c:pt idx="81">
                  <c:v>1.4735844243596894</c:v>
                </c:pt>
                <c:pt idx="82">
                  <c:v>1.4323390067896218</c:v>
                </c:pt>
                <c:pt idx="83">
                  <c:v>1.4084400883088795</c:v>
                </c:pt>
                <c:pt idx="84">
                  <c:v>1.380483638675235</c:v>
                </c:pt>
                <c:pt idx="85">
                  <c:v>1.3499034245843584</c:v>
                </c:pt>
                <c:pt idx="86">
                  <c:v>1.3184721194690301</c:v>
                </c:pt>
                <c:pt idx="87">
                  <c:v>1.2871531745601881</c:v>
                </c:pt>
                <c:pt idx="88">
                  <c:v>1.2564942329922757</c:v>
                </c:pt>
                <c:pt idx="89">
                  <c:v>1.2272155167552481</c:v>
                </c:pt>
                <c:pt idx="90">
                  <c:v>1.1997049846332042</c:v>
                </c:pt>
                <c:pt idx="91">
                  <c:v>1.173406323074704</c:v>
                </c:pt>
                <c:pt idx="92">
                  <c:v>1.1485900903426658</c:v>
                </c:pt>
                <c:pt idx="93">
                  <c:v>1.1259777832292786</c:v>
                </c:pt>
                <c:pt idx="94">
                  <c:v>1.106294103835133</c:v>
                </c:pt>
                <c:pt idx="95">
                  <c:v>1.0899726631178817</c:v>
                </c:pt>
                <c:pt idx="96">
                  <c:v>1.0773882997215845</c:v>
                </c:pt>
                <c:pt idx="97">
                  <c:v>1.0687319370024737</c:v>
                </c:pt>
                <c:pt idx="98">
                  <c:v>1.0641255082615313</c:v>
                </c:pt>
                <c:pt idx="99">
                  <c:v>1.0630765175531878</c:v>
                </c:pt>
                <c:pt idx="100">
                  <c:v>1.0651538605110356</c:v>
                </c:pt>
                <c:pt idx="101">
                  <c:v>1.069891802109961</c:v>
                </c:pt>
                <c:pt idx="102">
                  <c:v>1.076707427859088</c:v>
                </c:pt>
                <c:pt idx="103">
                  <c:v>1.0847572332399</c:v>
                </c:pt>
                <c:pt idx="104">
                  <c:v>1.0933573090273401</c:v>
                </c:pt>
                <c:pt idx="105">
                  <c:v>1.1018774688820001</c:v>
                </c:pt>
                <c:pt idx="106">
                  <c:v>1.109778590341189</c:v>
                </c:pt>
                <c:pt idx="107">
                  <c:v>1.1167209454363181</c:v>
                </c:pt>
                <c:pt idx="108">
                  <c:v>1.1222760271377887</c:v>
                </c:pt>
                <c:pt idx="109">
                  <c:v>1.126165666001498</c:v>
                </c:pt>
                <c:pt idx="110">
                  <c:v>1.1282529929134371</c:v>
                </c:pt>
                <c:pt idx="111">
                  <c:v>1.1284879620753081</c:v>
                </c:pt>
                <c:pt idx="112">
                  <c:v>1.1268897499919193</c:v>
                </c:pt>
                <c:pt idx="113">
                  <c:v>1.1235368869408902</c:v>
                </c:pt>
                <c:pt idx="114">
                  <c:v>1.1185627723507221</c:v>
                </c:pt>
                <c:pt idx="115">
                  <c:v>1.1121452157089708</c:v>
                </c:pt>
                <c:pt idx="116">
                  <c:v>1.1044920344620301</c:v>
                </c:pt>
                <c:pt idx="117">
                  <c:v>1.0958315126285438</c:v>
                </c:pt>
                <c:pt idx="118">
                  <c:v>1.0864043796821918</c:v>
                </c:pt>
                <c:pt idx="119">
                  <c:v>1.0765232239502693</c:v>
                </c:pt>
                <c:pt idx="120">
                  <c:v>1.0664849485222101</c:v>
                </c:pt>
                <c:pt idx="121">
                  <c:v>1.0564762310542777</c:v>
                </c:pt>
                <c:pt idx="122">
                  <c:v>1.0470362096483428</c:v>
                </c:pt>
                <c:pt idx="123">
                  <c:v>1.0383564015867168</c:v>
                </c:pt>
                <c:pt idx="124">
                  <c:v>1.030659188875614</c:v>
                </c:pt>
                <c:pt idx="125">
                  <c:v>1.0241311592352493</c:v>
                </c:pt>
                <c:pt idx="126">
                  <c:v>1.0192845869149338</c:v>
                </c:pt>
                <c:pt idx="127">
                  <c:v>1.0167107785352587</c:v>
                </c:pt>
                <c:pt idx="128">
                  <c:v>1.0165125174880441</c:v>
                </c:pt>
                <c:pt idx="129">
                  <c:v>1.0188661084548019</c:v>
                </c:pt>
                <c:pt idx="130">
                  <c:v>1.0241864306423201</c:v>
                </c:pt>
                <c:pt idx="131">
                  <c:v>1.0316940544711937</c:v>
                </c:pt>
                <c:pt idx="132">
                  <c:v>1.0399124077021717</c:v>
                </c:pt>
                <c:pt idx="133">
                  <c:v>1.0483054549617377</c:v>
                </c:pt>
                <c:pt idx="134">
                  <c:v>1.0565500942524491</c:v>
                </c:pt>
                <c:pt idx="135">
                  <c:v>1.0645256411047479</c:v>
                </c:pt>
                <c:pt idx="136">
                  <c:v>1.0721090375718321</c:v>
                </c:pt>
                <c:pt idx="137">
                  <c:v>1.0791810730342934</c:v>
                </c:pt>
                <c:pt idx="138">
                  <c:v>1.0856341531013598</c:v>
                </c:pt>
                <c:pt idx="139">
                  <c:v>1.0913724793512705</c:v>
                </c:pt>
                <c:pt idx="140">
                  <c:v>1.0963075094389763</c:v>
                </c:pt>
                <c:pt idx="141">
                  <c:v>1.1003543581811708</c:v>
                </c:pt>
                <c:pt idx="142">
                  <c:v>1.1034295408979884</c:v>
                </c:pt>
                <c:pt idx="143">
                  <c:v>1.1054519120835533</c:v>
                </c:pt>
                <c:pt idx="144">
                  <c:v>1.1063633784653015</c:v>
                </c:pt>
                <c:pt idx="145">
                  <c:v>1.1061807600606681</c:v>
                </c:pt>
                <c:pt idx="146">
                  <c:v>1.104779424067668</c:v>
                </c:pt>
                <c:pt idx="147">
                  <c:v>1.1021516639804101</c:v>
                </c:pt>
                <c:pt idx="148">
                  <c:v>1.0983209097611781</c:v>
                </c:pt>
                <c:pt idx="149">
                  <c:v>1.0934039394770265</c:v>
                </c:pt>
                <c:pt idx="150">
                  <c:v>1.0916713720881126</c:v>
                </c:pt>
                <c:pt idx="151">
                  <c:v>1.0957758833011588</c:v>
                </c:pt>
                <c:pt idx="152">
                  <c:v>1.0987461177187909</c:v>
                </c:pt>
                <c:pt idx="153">
                  <c:v>1.1003833345990421</c:v>
                </c:pt>
                <c:pt idx="154">
                  <c:v>1.1011047801873486</c:v>
                </c:pt>
                <c:pt idx="155">
                  <c:v>1.1018019961712726</c:v>
                </c:pt>
                <c:pt idx="156">
                  <c:v>1.1030829514644065</c:v>
                </c:pt>
                <c:pt idx="157">
                  <c:v>1.1044500690924965</c:v>
                </c:pt>
                <c:pt idx="158">
                  <c:v>1.1051914441161377</c:v>
                </c:pt>
                <c:pt idx="159">
                  <c:v>1.1048263270280778</c:v>
                </c:pt>
                <c:pt idx="160">
                  <c:v>1.1032294332147399</c:v>
                </c:pt>
                <c:pt idx="161">
                  <c:v>1.1004559612698865</c:v>
                </c:pt>
                <c:pt idx="162">
                  <c:v>1.0985558748342541</c:v>
                </c:pt>
                <c:pt idx="163">
                  <c:v>1.120467496128658</c:v>
                </c:pt>
                <c:pt idx="164">
                  <c:v>1.139885940479034</c:v>
                </c:pt>
                <c:pt idx="165">
                  <c:v>1.1567049811681973</c:v>
                </c:pt>
                <c:pt idx="166">
                  <c:v>1.1710505982438941</c:v>
                </c:pt>
                <c:pt idx="167">
                  <c:v>1.182945985765484</c:v>
                </c:pt>
                <c:pt idx="168">
                  <c:v>1.1923416119341093</c:v>
                </c:pt>
                <c:pt idx="169">
                  <c:v>1.1991319931096918</c:v>
                </c:pt>
                <c:pt idx="170">
                  <c:v>1.2032456767908435</c:v>
                </c:pt>
                <c:pt idx="171">
                  <c:v>1.2045196883989218</c:v>
                </c:pt>
                <c:pt idx="172">
                  <c:v>1.2032290300761352</c:v>
                </c:pt>
                <c:pt idx="173">
                  <c:v>1.1993393307473974</c:v>
                </c:pt>
                <c:pt idx="174">
                  <c:v>1.1932822050836049</c:v>
                </c:pt>
                <c:pt idx="175">
                  <c:v>1.1854537406173657</c:v>
                </c:pt>
                <c:pt idx="176">
                  <c:v>1.1761884914195526</c:v>
                </c:pt>
                <c:pt idx="177">
                  <c:v>1.1654921421176239</c:v>
                </c:pt>
                <c:pt idx="178">
                  <c:v>1.1533164357744838</c:v>
                </c:pt>
                <c:pt idx="179">
                  <c:v>1.1397292101723755</c:v>
                </c:pt>
                <c:pt idx="180">
                  <c:v>1.1247242579676122</c:v>
                </c:pt>
                <c:pt idx="181">
                  <c:v>1.1083842797543595</c:v>
                </c:pt>
                <c:pt idx="182">
                  <c:v>1.0910602030447898</c:v>
                </c:pt>
                <c:pt idx="183">
                  <c:v>1.0732252886515719</c:v>
                </c:pt>
                <c:pt idx="184">
                  <c:v>1.0607625036219821</c:v>
                </c:pt>
                <c:pt idx="185">
                  <c:v>1.0475686874246912</c:v>
                </c:pt>
                <c:pt idx="186">
                  <c:v>1.0397885230928541</c:v>
                </c:pt>
                <c:pt idx="187">
                  <c:v>1.0536879569771782</c:v>
                </c:pt>
                <c:pt idx="188">
                  <c:v>1.064067312018899</c:v>
                </c:pt>
                <c:pt idx="189">
                  <c:v>1.0711522055411227</c:v>
                </c:pt>
                <c:pt idx="190">
                  <c:v>1.0751846284261493</c:v>
                </c:pt>
                <c:pt idx="191">
                  <c:v>1.0761555443302777</c:v>
                </c:pt>
                <c:pt idx="192">
                  <c:v>1.074064834048114</c:v>
                </c:pt>
                <c:pt idx="193">
                  <c:v>1.0689114855963673</c:v>
                </c:pt>
                <c:pt idx="194">
                  <c:v>1.0609705723300547</c:v>
                </c:pt>
                <c:pt idx="195">
                  <c:v>1.05040933748174</c:v>
                </c:pt>
                <c:pt idx="196">
                  <c:v>1.0375241623072635</c:v>
                </c:pt>
                <c:pt idx="197">
                  <c:v>1.0224008903053634</c:v>
                </c:pt>
                <c:pt idx="198">
                  <c:v>1.0052485571281558</c:v>
                </c:pt>
                <c:pt idx="199">
                  <c:v>0.98622816250971468</c:v>
                </c:pt>
                <c:pt idx="200">
                  <c:v>0.96546117614720106</c:v>
                </c:pt>
              </c:numCache>
            </c:numRef>
          </c:yVal>
        </c:ser>
        <c:ser>
          <c:idx val="41"/>
          <c:order val="4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T=1.16'!$AQ$3:$AQ$203</c:f>
              <c:numCache>
                <c:formatCode>0.0000</c:formatCode>
                <c:ptCount val="201"/>
                <c:pt idx="0">
                  <c:v>1.841925332397446</c:v>
                </c:pt>
                <c:pt idx="1">
                  <c:v>1.8580539784721641</c:v>
                </c:pt>
                <c:pt idx="2">
                  <c:v>1.9181672643737386</c:v>
                </c:pt>
                <c:pt idx="3">
                  <c:v>2.6705079001772551</c:v>
                </c:pt>
                <c:pt idx="4">
                  <c:v>2.7492699108547787</c:v>
                </c:pt>
                <c:pt idx="5">
                  <c:v>2.4570516309096231</c:v>
                </c:pt>
                <c:pt idx="6">
                  <c:v>2.8528644107104961</c:v>
                </c:pt>
                <c:pt idx="7">
                  <c:v>3.0206611763994351</c:v>
                </c:pt>
                <c:pt idx="8">
                  <c:v>4.9313114471426243</c:v>
                </c:pt>
                <c:pt idx="9">
                  <c:v>3.8168325055274477</c:v>
                </c:pt>
                <c:pt idx="10">
                  <c:v>3.6769117354884884</c:v>
                </c:pt>
                <c:pt idx="11">
                  <c:v>4.0986771604181094</c:v>
                </c:pt>
                <c:pt idx="12">
                  <c:v>4.9964988846552973</c:v>
                </c:pt>
                <c:pt idx="13">
                  <c:v>4.9877794359273677</c:v>
                </c:pt>
                <c:pt idx="14">
                  <c:v>5.8868715485108956</c:v>
                </c:pt>
                <c:pt idx="15">
                  <c:v>6.3757895683373258</c:v>
                </c:pt>
                <c:pt idx="16">
                  <c:v>5.7811826132740194</c:v>
                </c:pt>
                <c:pt idx="17">
                  <c:v>5.3460626288238897</c:v>
                </c:pt>
                <c:pt idx="18">
                  <c:v>4.3958436769623885</c:v>
                </c:pt>
                <c:pt idx="19">
                  <c:v>3.8717225204064918</c:v>
                </c:pt>
                <c:pt idx="20">
                  <c:v>3.6280606320767683</c:v>
                </c:pt>
                <c:pt idx="21">
                  <c:v>2.8714399320472594</c:v>
                </c:pt>
                <c:pt idx="22">
                  <c:v>3.348649774153472</c:v>
                </c:pt>
                <c:pt idx="23">
                  <c:v>3.5953574900230927</c:v>
                </c:pt>
                <c:pt idx="24">
                  <c:v>3.5608818416662831</c:v>
                </c:pt>
                <c:pt idx="25">
                  <c:v>3.1787304665678993</c:v>
                </c:pt>
                <c:pt idx="26">
                  <c:v>2.9025009012967797</c:v>
                </c:pt>
                <c:pt idx="27">
                  <c:v>2.9842401784652508</c:v>
                </c:pt>
                <c:pt idx="28">
                  <c:v>3.0090913969415052</c:v>
                </c:pt>
                <c:pt idx="29">
                  <c:v>2.9096934853214176</c:v>
                </c:pt>
                <c:pt idx="30">
                  <c:v>2.6625605508165351</c:v>
                </c:pt>
                <c:pt idx="31">
                  <c:v>2.5040767533703985</c:v>
                </c:pt>
                <c:pt idx="32">
                  <c:v>2.5517806424564302</c:v>
                </c:pt>
                <c:pt idx="33">
                  <c:v>2.4800390345231977</c:v>
                </c:pt>
                <c:pt idx="34">
                  <c:v>2.1306973768505872</c:v>
                </c:pt>
                <c:pt idx="35">
                  <c:v>2.3137040448850055</c:v>
                </c:pt>
                <c:pt idx="36">
                  <c:v>2.5597096069887004</c:v>
                </c:pt>
                <c:pt idx="37">
                  <c:v>2.7302116884171799</c:v>
                </c:pt>
                <c:pt idx="38">
                  <c:v>3.1437988194615212</c:v>
                </c:pt>
                <c:pt idx="39">
                  <c:v>3.2772791138359501</c:v>
                </c:pt>
                <c:pt idx="40">
                  <c:v>3.2634190706487742</c:v>
                </c:pt>
                <c:pt idx="41">
                  <c:v>3.2568597473092398</c:v>
                </c:pt>
                <c:pt idx="42">
                  <c:v>3.3247554241562209</c:v>
                </c:pt>
                <c:pt idx="43">
                  <c:v>3.4253793086939446</c:v>
                </c:pt>
                <c:pt idx="44">
                  <c:v>3.4971218943168592</c:v>
                </c:pt>
                <c:pt idx="45">
                  <c:v>3.4906975951607193</c:v>
                </c:pt>
                <c:pt idx="46">
                  <c:v>3.4271601640943636</c:v>
                </c:pt>
                <c:pt idx="47">
                  <c:v>3.3266062848260587</c:v>
                </c:pt>
                <c:pt idx="48">
                  <c:v>3.1952739470310592</c:v>
                </c:pt>
                <c:pt idx="49">
                  <c:v>3.0433170204128892</c:v>
                </c:pt>
                <c:pt idx="50">
                  <c:v>2.8845197577771349</c:v>
                </c:pt>
                <c:pt idx="51">
                  <c:v>2.7338333248312043</c:v>
                </c:pt>
                <c:pt idx="52">
                  <c:v>2.5944821755005467</c:v>
                </c:pt>
                <c:pt idx="53">
                  <c:v>2.4687081314758323</c:v>
                </c:pt>
                <c:pt idx="54">
                  <c:v>2.353702999520261</c:v>
                </c:pt>
                <c:pt idx="55">
                  <c:v>2.2433935343110298</c:v>
                </c:pt>
                <c:pt idx="56">
                  <c:v>2.1507626993298121</c:v>
                </c:pt>
                <c:pt idx="57">
                  <c:v>2.0806445224895782</c:v>
                </c:pt>
                <c:pt idx="58">
                  <c:v>2</c:v>
                </c:pt>
                <c:pt idx="59">
                  <c:v>1.9074661629611485</c:v>
                </c:pt>
                <c:pt idx="60">
                  <c:v>1.8056571057041644</c:v>
                </c:pt>
                <c:pt idx="61">
                  <c:v>1.6952967676347339</c:v>
                </c:pt>
                <c:pt idx="62">
                  <c:v>1.5825359833535366</c:v>
                </c:pt>
                <c:pt idx="63">
                  <c:v>1.4721839964838461</c:v>
                </c:pt>
                <c:pt idx="64">
                  <c:v>1.3689156597307701</c:v>
                </c:pt>
                <c:pt idx="65">
                  <c:v>1.2753574211015286</c:v>
                </c:pt>
                <c:pt idx="66">
                  <c:v>1.1946688941796586</c:v>
                </c:pt>
                <c:pt idx="67">
                  <c:v>1.1273391330115181</c:v>
                </c:pt>
                <c:pt idx="68">
                  <c:v>1.0720761930209972</c:v>
                </c:pt>
                <c:pt idx="69">
                  <c:v>1.0271169042901911</c:v>
                </c:pt>
                <c:pt idx="70">
                  <c:v>0.98993419320481768</c:v>
                </c:pt>
                <c:pt idx="71">
                  <c:v>0.95765808569657374</c:v>
                </c:pt>
                <c:pt idx="72">
                  <c:v>0.92837287086433851</c:v>
                </c:pt>
                <c:pt idx="73">
                  <c:v>0.89906512684958062</c:v>
                </c:pt>
                <c:pt idx="74">
                  <c:v>0.86734921453328839</c:v>
                </c:pt>
                <c:pt idx="75">
                  <c:v>0.83342536317357363</c:v>
                </c:pt>
                <c:pt idx="76">
                  <c:v>0.79503545247037044</c:v>
                </c:pt>
                <c:pt idx="77">
                  <c:v>0.76331803894609485</c:v>
                </c:pt>
                <c:pt idx="78">
                  <c:v>0.76667233509520905</c:v>
                </c:pt>
                <c:pt idx="79">
                  <c:v>0.76769661342634543</c:v>
                </c:pt>
                <c:pt idx="80">
                  <c:v>0.76624487490261262</c:v>
                </c:pt>
                <c:pt idx="81">
                  <c:v>0.76245690082287254</c:v>
                </c:pt>
                <c:pt idx="82">
                  <c:v>0.75575685952340321</c:v>
                </c:pt>
                <c:pt idx="83">
                  <c:v>0.74573696344839246</c:v>
                </c:pt>
                <c:pt idx="84">
                  <c:v>0.73262072338279283</c:v>
                </c:pt>
                <c:pt idx="85">
                  <c:v>0.7160151095175169</c:v>
                </c:pt>
                <c:pt idx="86">
                  <c:v>0.69621442038320092</c:v>
                </c:pt>
                <c:pt idx="87">
                  <c:v>0.67397386555579908</c:v>
                </c:pt>
                <c:pt idx="88">
                  <c:v>0.64880754882200997</c:v>
                </c:pt>
                <c:pt idx="89">
                  <c:v>0.62210427891228903</c:v>
                </c:pt>
                <c:pt idx="90">
                  <c:v>0.59319263070475159</c:v>
                </c:pt>
                <c:pt idx="91">
                  <c:v>0.56634591321179806</c:v>
                </c:pt>
                <c:pt idx="92">
                  <c:v>0.55687526512205188</c:v>
                </c:pt>
                <c:pt idx="93">
                  <c:v>0.54615938760592087</c:v>
                </c:pt>
                <c:pt idx="94">
                  <c:v>0.53384068213730962</c:v>
                </c:pt>
                <c:pt idx="95">
                  <c:v>0.52043417229304478</c:v>
                </c:pt>
                <c:pt idx="96">
                  <c:v>0.50585310398480188</c:v>
                </c:pt>
                <c:pt idx="97">
                  <c:v>0.49061855450550607</c:v>
                </c:pt>
                <c:pt idx="98">
                  <c:v>0.47467669216505454</c:v>
                </c:pt>
                <c:pt idx="99">
                  <c:v>0.45907135704579727</c:v>
                </c:pt>
                <c:pt idx="100">
                  <c:v>0.44390361024463781</c:v>
                </c:pt>
                <c:pt idx="101">
                  <c:v>0.42832192124356566</c:v>
                </c:pt>
                <c:pt idx="102">
                  <c:v>0.4124333099758119</c:v>
                </c:pt>
                <c:pt idx="103">
                  <c:v>0.39637372744020988</c:v>
                </c:pt>
                <c:pt idx="104">
                  <c:v>0.38016453950947993</c:v>
                </c:pt>
                <c:pt idx="105">
                  <c:v>0.36383129364200972</c:v>
                </c:pt>
                <c:pt idx="106">
                  <c:v>0.34748710791327103</c:v>
                </c:pt>
                <c:pt idx="107">
                  <c:v>0.33137199231091069</c:v>
                </c:pt>
                <c:pt idx="108">
                  <c:v>0.31661076834111235</c:v>
                </c:pt>
                <c:pt idx="109">
                  <c:v>0.30211921281559845</c:v>
                </c:pt>
                <c:pt idx="110">
                  <c:v>0.287800278079688</c:v>
                </c:pt>
                <c:pt idx="111">
                  <c:v>0.27388196289408162</c:v>
                </c:pt>
                <c:pt idx="112">
                  <c:v>0.26026501642863087</c:v>
                </c:pt>
                <c:pt idx="113">
                  <c:v>0.24712273750786493</c:v>
                </c:pt>
                <c:pt idx="114">
                  <c:v>0.23455460813475387</c:v>
                </c:pt>
                <c:pt idx="115">
                  <c:v>0.22256665693750788</c:v>
                </c:pt>
                <c:pt idx="116">
                  <c:v>0.21123671921010839</c:v>
                </c:pt>
                <c:pt idx="117">
                  <c:v>0.20066855707826628</c:v>
                </c:pt>
                <c:pt idx="118">
                  <c:v>0.19326093102296493</c:v>
                </c:pt>
                <c:pt idx="119">
                  <c:v>0.18583420472621082</c:v>
                </c:pt>
                <c:pt idx="120">
                  <c:v>0.17844600883861841</c:v>
                </c:pt>
                <c:pt idx="121">
                  <c:v>0.17116410960685638</c:v>
                </c:pt>
                <c:pt idx="122">
                  <c:v>0.16660482934046406</c:v>
                </c:pt>
                <c:pt idx="123">
                  <c:v>0.16412802919672431</c:v>
                </c:pt>
                <c:pt idx="124">
                  <c:v>0.16125734698815539</c:v>
                </c:pt>
                <c:pt idx="125">
                  <c:v>0.15809906381419186</c:v>
                </c:pt>
                <c:pt idx="126">
                  <c:v>0.15475382568253171</c:v>
                </c:pt>
                <c:pt idx="127">
                  <c:v>0.1513151299083737</c:v>
                </c:pt>
                <c:pt idx="128">
                  <c:v>0.14786816258385044</c:v>
                </c:pt>
                <c:pt idx="129">
                  <c:v>0.14448896744049325</c:v>
                </c:pt>
                <c:pt idx="130">
                  <c:v>0.14124974294062073</c:v>
                </c:pt>
                <c:pt idx="131">
                  <c:v>0.13819741436684871</c:v>
                </c:pt>
                <c:pt idx="132">
                  <c:v>0.13537359207018002</c:v>
                </c:pt>
                <c:pt idx="133">
                  <c:v>0.13282883951116745</c:v>
                </c:pt>
                <c:pt idx="134">
                  <c:v>0.130586926380065</c:v>
                </c:pt>
                <c:pt idx="135">
                  <c:v>0.12866509464119624</c:v>
                </c:pt>
                <c:pt idx="136">
                  <c:v>0.12707380844756708</c:v>
                </c:pt>
                <c:pt idx="137">
                  <c:v>0.12656736174841773</c:v>
                </c:pt>
                <c:pt idx="138">
                  <c:v>0.12638909371034296</c:v>
                </c:pt>
                <c:pt idx="139">
                  <c:v>0.12619127320833667</c:v>
                </c:pt>
                <c:pt idx="140">
                  <c:v>0.12594158934447924</c:v>
                </c:pt>
                <c:pt idx="141">
                  <c:v>0.1256118448282714</c:v>
                </c:pt>
                <c:pt idx="142">
                  <c:v>0.1251840980079573</c:v>
                </c:pt>
                <c:pt idx="143">
                  <c:v>0.12469766484997009</c:v>
                </c:pt>
                <c:pt idx="144">
                  <c:v>0.12539605855482441</c:v>
                </c:pt>
                <c:pt idx="145">
                  <c:v>0.12627714870134094</c:v>
                </c:pt>
                <c:pt idx="146">
                  <c:v>0.12731141552361738</c:v>
                </c:pt>
                <c:pt idx="147">
                  <c:v>0.12846907405509095</c:v>
                </c:pt>
                <c:pt idx="148">
                  <c:v>0.1297205517844458</c:v>
                </c:pt>
                <c:pt idx="149">
                  <c:v>0.13103690572105428</c:v>
                </c:pt>
                <c:pt idx="150">
                  <c:v>0.13239017997104385</c:v>
                </c:pt>
                <c:pt idx="151">
                  <c:v>0.13375370587426474</c:v>
                </c:pt>
                <c:pt idx="152">
                  <c:v>0.13510234750232447</c:v>
                </c:pt>
                <c:pt idx="153">
                  <c:v>0.13641269588638788</c:v>
                </c:pt>
                <c:pt idx="154">
                  <c:v>0.13766321575051538</c:v>
                </c:pt>
                <c:pt idx="155">
                  <c:v>0.13883434879296919</c:v>
                </c:pt>
                <c:pt idx="156">
                  <c:v>0.13990857770286474</c:v>
                </c:pt>
                <c:pt idx="157">
                  <c:v>0.14087045514133362</c:v>
                </c:pt>
                <c:pt idx="158">
                  <c:v>0.14170660187314094</c:v>
                </c:pt>
                <c:pt idx="159">
                  <c:v>0.14240567812163671</c:v>
                </c:pt>
                <c:pt idx="160">
                  <c:v>0.14299672332134294</c:v>
                </c:pt>
                <c:pt idx="161">
                  <c:v>0.14344277055175644</c:v>
                </c:pt>
                <c:pt idx="162">
                  <c:v>0.14373061694981087</c:v>
                </c:pt>
                <c:pt idx="163">
                  <c:v>0.14385605531360288</c:v>
                </c:pt>
                <c:pt idx="164">
                  <c:v>0.14381651425020642</c:v>
                </c:pt>
                <c:pt idx="165">
                  <c:v>0.1436109449106252</c:v>
                </c:pt>
                <c:pt idx="166">
                  <c:v>0.14323970269331784</c:v>
                </c:pt>
                <c:pt idx="167">
                  <c:v>0.14270442604547781</c:v>
                </c:pt>
                <c:pt idx="168">
                  <c:v>0.14200791423021436</c:v>
                </c:pt>
                <c:pt idx="169">
                  <c:v>0.14115400567780823</c:v>
                </c:pt>
                <c:pt idx="170">
                  <c:v>0.14014745830562333</c:v>
                </c:pt>
                <c:pt idx="171">
                  <c:v>0.13899383296958889</c:v>
                </c:pt>
                <c:pt idx="172">
                  <c:v>0.13775030351326631</c:v>
                </c:pt>
                <c:pt idx="173">
                  <c:v>0.1363725813911234</c:v>
                </c:pt>
                <c:pt idx="174">
                  <c:v>0.13486646707408284</c:v>
                </c:pt>
                <c:pt idx="175">
                  <c:v>0.13323954268652444</c:v>
                </c:pt>
                <c:pt idx="176">
                  <c:v>0.13149970308490194</c:v>
                </c:pt>
                <c:pt idx="177">
                  <c:v>0.12965507160058867</c:v>
                </c:pt>
                <c:pt idx="178">
                  <c:v>0.12771392225351552</c:v>
                </c:pt>
                <c:pt idx="179">
                  <c:v>0.12568460846344165</c:v>
                </c:pt>
                <c:pt idx="180">
                  <c:v>0.12357549820763304</c:v>
                </c:pt>
                <c:pt idx="181">
                  <c:v>0.12139491550707922</c:v>
                </c:pt>
                <c:pt idx="182">
                  <c:v>0.11915740693097839</c:v>
                </c:pt>
                <c:pt idx="183">
                  <c:v>0.11689435656061722</c:v>
                </c:pt>
                <c:pt idx="184">
                  <c:v>0.11458178705730163</c:v>
                </c:pt>
                <c:pt idx="185">
                  <c:v>0.11222740266719318</c:v>
                </c:pt>
                <c:pt idx="186">
                  <c:v>0.10983866738041052</c:v>
                </c:pt>
                <c:pt idx="187">
                  <c:v>0.10742277858411692</c:v>
                </c:pt>
                <c:pt idx="188">
                  <c:v>0.10498664521951814</c:v>
                </c:pt>
                <c:pt idx="189">
                  <c:v>0.10253687012170302</c:v>
                </c:pt>
                <c:pt idx="190">
                  <c:v>0.10007973622136969</c:v>
                </c:pt>
                <c:pt idx="191">
                  <c:v>9.8717554610520689E-2</c:v>
                </c:pt>
                <c:pt idx="192">
                  <c:v>9.7710798909698734E-2</c:v>
                </c:pt>
                <c:pt idx="193">
                  <c:v>9.6666863837605588E-2</c:v>
                </c:pt>
                <c:pt idx="194">
                  <c:v>9.5588911277844052E-2</c:v>
                </c:pt>
                <c:pt idx="195">
                  <c:v>9.4480033513173536E-2</c:v>
                </c:pt>
                <c:pt idx="196">
                  <c:v>9.3343245109719572E-2</c:v>
                </c:pt>
                <c:pt idx="197">
                  <c:v>9.2181475985569264E-2</c:v>
                </c:pt>
                <c:pt idx="198">
                  <c:v>9.0997565578368758E-2</c:v>
                </c:pt>
                <c:pt idx="199">
                  <c:v>8.9794258029151169E-2</c:v>
                </c:pt>
                <c:pt idx="200">
                  <c:v>8.8574198302098117E-2</c:v>
                </c:pt>
              </c:numCache>
            </c:numRef>
          </c:yVal>
        </c:ser>
        <c:ser>
          <c:idx val="42"/>
          <c:order val="4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T=1.16'!$AR$3:$AR$203</c:f>
              <c:numCache>
                <c:formatCode>0.0000</c:formatCode>
                <c:ptCount val="201"/>
                <c:pt idx="0">
                  <c:v>2.0894098929096558</c:v>
                </c:pt>
                <c:pt idx="1">
                  <c:v>2.0921619587907392</c:v>
                </c:pt>
                <c:pt idx="2">
                  <c:v>2.1454120528670493</c:v>
                </c:pt>
                <c:pt idx="3">
                  <c:v>2.2733883929404608</c:v>
                </c:pt>
                <c:pt idx="4">
                  <c:v>2.7851407859901642</c:v>
                </c:pt>
                <c:pt idx="5">
                  <c:v>2.6046659361465347</c:v>
                </c:pt>
                <c:pt idx="6">
                  <c:v>2.8599055941350988</c:v>
                </c:pt>
                <c:pt idx="7">
                  <c:v>2.9248548473751814</c:v>
                </c:pt>
                <c:pt idx="8">
                  <c:v>3.348498857191728</c:v>
                </c:pt>
                <c:pt idx="9">
                  <c:v>3.0583783278097987</c:v>
                </c:pt>
                <c:pt idx="10">
                  <c:v>3.6427852961718172</c:v>
                </c:pt>
                <c:pt idx="11">
                  <c:v>4.4776314690573482</c:v>
                </c:pt>
                <c:pt idx="12">
                  <c:v>5.0295445738084963</c:v>
                </c:pt>
                <c:pt idx="13">
                  <c:v>5.3516093103487634</c:v>
                </c:pt>
                <c:pt idx="14">
                  <c:v>4.9369840854258724</c:v>
                </c:pt>
                <c:pt idx="15">
                  <c:v>4.4752496362009024</c:v>
                </c:pt>
                <c:pt idx="16">
                  <c:v>3.9703327152894254</c:v>
                </c:pt>
                <c:pt idx="17">
                  <c:v>4.3577639975792959</c:v>
                </c:pt>
                <c:pt idx="18">
                  <c:v>4.6546172073605447</c:v>
                </c:pt>
                <c:pt idx="19">
                  <c:v>4.7553610422119323</c:v>
                </c:pt>
                <c:pt idx="20">
                  <c:v>4.6020958073616685</c:v>
                </c:pt>
                <c:pt idx="21">
                  <c:v>5.0426742719610615</c:v>
                </c:pt>
                <c:pt idx="22">
                  <c:v>5.2501905892525214</c:v>
                </c:pt>
                <c:pt idx="23">
                  <c:v>5.1310796118433348</c:v>
                </c:pt>
                <c:pt idx="24">
                  <c:v>5.471650868594649</c:v>
                </c:pt>
                <c:pt idx="25">
                  <c:v>5.7066628589406507</c:v>
                </c:pt>
                <c:pt idx="26">
                  <c:v>5.6713620184102735</c:v>
                </c:pt>
                <c:pt idx="27">
                  <c:v>5.3769836751981552</c:v>
                </c:pt>
                <c:pt idx="28">
                  <c:v>5.1164774958003534</c:v>
                </c:pt>
                <c:pt idx="29">
                  <c:v>4.8824087523658886</c:v>
                </c:pt>
                <c:pt idx="30">
                  <c:v>4.654212979919107</c:v>
                </c:pt>
                <c:pt idx="31">
                  <c:v>4.4694556323960688</c:v>
                </c:pt>
                <c:pt idx="32">
                  <c:v>4.4497953151624934</c:v>
                </c:pt>
                <c:pt idx="33">
                  <c:v>4.4743599481084759</c:v>
                </c:pt>
                <c:pt idx="34">
                  <c:v>4.4849726296521384</c:v>
                </c:pt>
                <c:pt idx="35">
                  <c:v>4.4398805155512004</c:v>
                </c:pt>
                <c:pt idx="36">
                  <c:v>4.330903248064689</c:v>
                </c:pt>
                <c:pt idx="37">
                  <c:v>4.1752217910861207</c:v>
                </c:pt>
                <c:pt idx="38">
                  <c:v>4.0514176001351485</c:v>
                </c:pt>
                <c:pt idx="39">
                  <c:v>4.2303625537217728</c:v>
                </c:pt>
                <c:pt idx="40">
                  <c:v>4.2511662951966134</c:v>
                </c:pt>
                <c:pt idx="41">
                  <c:v>3.9577986146676829</c:v>
                </c:pt>
                <c:pt idx="42">
                  <c:v>3.4388343958140375</c:v>
                </c:pt>
                <c:pt idx="43">
                  <c:v>3.1023166772156152</c:v>
                </c:pt>
                <c:pt idx="44">
                  <c:v>2.9581723563540008</c:v>
                </c:pt>
                <c:pt idx="45">
                  <c:v>2.8309244574958483</c:v>
                </c:pt>
                <c:pt idx="46">
                  <c:v>2.7170967662384009</c:v>
                </c:pt>
                <c:pt idx="47">
                  <c:v>2.6617130802998132</c:v>
                </c:pt>
                <c:pt idx="48">
                  <c:v>2.6622023739876277</c:v>
                </c:pt>
                <c:pt idx="49">
                  <c:v>2.6628743274482827</c:v>
                </c:pt>
                <c:pt idx="50">
                  <c:v>2.6534709778939942</c:v>
                </c:pt>
                <c:pt idx="51">
                  <c:v>2.6277615542809687</c:v>
                </c:pt>
                <c:pt idx="52">
                  <c:v>2.5831138372564086</c:v>
                </c:pt>
                <c:pt idx="53">
                  <c:v>2.5212109169446033</c:v>
                </c:pt>
                <c:pt idx="54">
                  <c:v>2.4400883807648177</c:v>
                </c:pt>
                <c:pt idx="55">
                  <c:v>2.3424522936239192</c:v>
                </c:pt>
                <c:pt idx="56">
                  <c:v>2.2344534519484047</c:v>
                </c:pt>
                <c:pt idx="57">
                  <c:v>2.1195760996726838</c:v>
                </c:pt>
                <c:pt idx="58">
                  <c:v>2</c:v>
                </c:pt>
                <c:pt idx="59">
                  <c:v>1.8836016956486246</c:v>
                </c:pt>
                <c:pt idx="60">
                  <c:v>1.7691965078449086</c:v>
                </c:pt>
                <c:pt idx="61">
                  <c:v>1.6619272353405858</c:v>
                </c:pt>
                <c:pt idx="62">
                  <c:v>1.6178057678295092</c:v>
                </c:pt>
                <c:pt idx="63">
                  <c:v>1.6274044406968822</c:v>
                </c:pt>
                <c:pt idx="64">
                  <c:v>1.6254909044964525</c:v>
                </c:pt>
                <c:pt idx="65">
                  <c:v>1.6149655952779898</c:v>
                </c:pt>
                <c:pt idx="66">
                  <c:v>1.6024938359233325</c:v>
                </c:pt>
                <c:pt idx="67">
                  <c:v>1.6718890161348519</c:v>
                </c:pt>
                <c:pt idx="68">
                  <c:v>1.7151785580109933</c:v>
                </c:pt>
                <c:pt idx="69">
                  <c:v>1.7841339094156121</c:v>
                </c:pt>
                <c:pt idx="70">
                  <c:v>1.8497958139797397</c:v>
                </c:pt>
                <c:pt idx="71">
                  <c:v>1.8922937766301591</c:v>
                </c:pt>
                <c:pt idx="72">
                  <c:v>1.9146385545655071</c:v>
                </c:pt>
                <c:pt idx="73">
                  <c:v>1.9174398864586959</c:v>
                </c:pt>
                <c:pt idx="74">
                  <c:v>1.904726878361908</c:v>
                </c:pt>
                <c:pt idx="75">
                  <c:v>1.878141611443334</c:v>
                </c:pt>
                <c:pt idx="76">
                  <c:v>1.8409129001984261</c:v>
                </c:pt>
                <c:pt idx="77">
                  <c:v>1.7964245138193837</c:v>
                </c:pt>
                <c:pt idx="78">
                  <c:v>1.7470614864263159</c:v>
                </c:pt>
                <c:pt idx="79">
                  <c:v>1.7432995319821099</c:v>
                </c:pt>
                <c:pt idx="80">
                  <c:v>1.7984273846044632</c:v>
                </c:pt>
                <c:pt idx="81">
                  <c:v>1.8292271840477101</c:v>
                </c:pt>
                <c:pt idx="82">
                  <c:v>1.8369587335838151</c:v>
                </c:pt>
                <c:pt idx="83">
                  <c:v>1.8357395930369969</c:v>
                </c:pt>
                <c:pt idx="84">
                  <c:v>1.8335108381128731</c:v>
                </c:pt>
                <c:pt idx="85">
                  <c:v>1.8102125084705396</c:v>
                </c:pt>
                <c:pt idx="86">
                  <c:v>1.766036409463138</c:v>
                </c:pt>
                <c:pt idx="87">
                  <c:v>1.7034290609502796</c:v>
                </c:pt>
                <c:pt idx="88">
                  <c:v>1.6260006782549477</c:v>
                </c:pt>
                <c:pt idx="89">
                  <c:v>1.5378795021202554</c:v>
                </c:pt>
                <c:pt idx="90">
                  <c:v>1.4424299080787231</c:v>
                </c:pt>
                <c:pt idx="91">
                  <c:v>1.3425509381724501</c:v>
                </c:pt>
                <c:pt idx="92">
                  <c:v>1.2426966996286106</c:v>
                </c:pt>
                <c:pt idx="93">
                  <c:v>1.1970307178260764</c:v>
                </c:pt>
                <c:pt idx="94">
                  <c:v>1.1734896662030847</c:v>
                </c:pt>
                <c:pt idx="95">
                  <c:v>1.1489893601299002</c:v>
                </c:pt>
                <c:pt idx="96">
                  <c:v>1.1242993242135568</c:v>
                </c:pt>
                <c:pt idx="97">
                  <c:v>1.0988228953141426</c:v>
                </c:pt>
                <c:pt idx="98">
                  <c:v>1.073063889488864</c:v>
                </c:pt>
                <c:pt idx="99">
                  <c:v>1.0468576487828101</c:v>
                </c:pt>
                <c:pt idx="100">
                  <c:v>1.0206215870506707</c:v>
                </c:pt>
                <c:pt idx="101">
                  <c:v>0.99395496420934948</c:v>
                </c:pt>
                <c:pt idx="102">
                  <c:v>0.96783332842833969</c:v>
                </c:pt>
                <c:pt idx="103">
                  <c:v>0.9415992616045149</c:v>
                </c:pt>
                <c:pt idx="104">
                  <c:v>0.9156039339886477</c:v>
                </c:pt>
                <c:pt idx="105">
                  <c:v>0.89042150956838473</c:v>
                </c:pt>
                <c:pt idx="106">
                  <c:v>0.86567657960709177</c:v>
                </c:pt>
                <c:pt idx="107">
                  <c:v>0.84155290003180316</c:v>
                </c:pt>
                <c:pt idx="108">
                  <c:v>0.81833920281876282</c:v>
                </c:pt>
                <c:pt idx="109">
                  <c:v>0.79676456234391169</c:v>
                </c:pt>
                <c:pt idx="110">
                  <c:v>0.80583887386684061</c:v>
                </c:pt>
                <c:pt idx="111">
                  <c:v>0.81248985188882161</c:v>
                </c:pt>
                <c:pt idx="112">
                  <c:v>0.81667910463585736</c:v>
                </c:pt>
                <c:pt idx="113">
                  <c:v>0.81880598551553463</c:v>
                </c:pt>
                <c:pt idx="114">
                  <c:v>0.8190191944840447</c:v>
                </c:pt>
                <c:pt idx="115">
                  <c:v>0.8179113880173392</c:v>
                </c:pt>
                <c:pt idx="116">
                  <c:v>0.81589709754118289</c:v>
                </c:pt>
                <c:pt idx="117">
                  <c:v>0.8289572338303387</c:v>
                </c:pt>
                <c:pt idx="118">
                  <c:v>0.84083334133839494</c:v>
                </c:pt>
                <c:pt idx="119">
                  <c:v>0.85163034025062145</c:v>
                </c:pt>
                <c:pt idx="120">
                  <c:v>0.8615742742577216</c:v>
                </c:pt>
                <c:pt idx="121">
                  <c:v>0.87067093003650886</c:v>
                </c:pt>
                <c:pt idx="122">
                  <c:v>0.87893872998316802</c:v>
                </c:pt>
                <c:pt idx="123">
                  <c:v>0.88656199467822838</c:v>
                </c:pt>
                <c:pt idx="124">
                  <c:v>0.89350683401019571</c:v>
                </c:pt>
                <c:pt idx="125">
                  <c:v>0.89979776265132105</c:v>
                </c:pt>
                <c:pt idx="126">
                  <c:v>0.90554099135863797</c:v>
                </c:pt>
                <c:pt idx="127">
                  <c:v>0.91066175258197335</c:v>
                </c:pt>
                <c:pt idx="128">
                  <c:v>0.91515551188564959</c:v>
                </c:pt>
                <c:pt idx="129">
                  <c:v>0.91882935697742463</c:v>
                </c:pt>
                <c:pt idx="130">
                  <c:v>0.92165524412875266</c:v>
                </c:pt>
                <c:pt idx="131">
                  <c:v>0.92338978645572767</c:v>
                </c:pt>
                <c:pt idx="132">
                  <c:v>0.92401612475114248</c:v>
                </c:pt>
                <c:pt idx="133">
                  <c:v>0.92363496163655567</c:v>
                </c:pt>
                <c:pt idx="134">
                  <c:v>0.92201722766156269</c:v>
                </c:pt>
                <c:pt idx="135">
                  <c:v>0.91932192737835594</c:v>
                </c:pt>
                <c:pt idx="136">
                  <c:v>0.91538812105996126</c:v>
                </c:pt>
                <c:pt idx="137">
                  <c:v>0.91026991113158362</c:v>
                </c:pt>
                <c:pt idx="138">
                  <c:v>0.903921383574251</c:v>
                </c:pt>
                <c:pt idx="139">
                  <c:v>0.89633610639266337</c:v>
                </c:pt>
                <c:pt idx="140">
                  <c:v>0.88745871579150937</c:v>
                </c:pt>
                <c:pt idx="141">
                  <c:v>0.87711608817385622</c:v>
                </c:pt>
                <c:pt idx="142">
                  <c:v>0.86530442094616544</c:v>
                </c:pt>
                <c:pt idx="143">
                  <c:v>0.85214463105601979</c:v>
                </c:pt>
                <c:pt idx="144">
                  <c:v>0.8376529779677041</c:v>
                </c:pt>
                <c:pt idx="145">
                  <c:v>0.82188373150291849</c:v>
                </c:pt>
                <c:pt idx="146">
                  <c:v>0.80497925719835883</c:v>
                </c:pt>
                <c:pt idx="147">
                  <c:v>0.78719351474153643</c:v>
                </c:pt>
                <c:pt idx="148">
                  <c:v>0.76856285618624609</c:v>
                </c:pt>
                <c:pt idx="149">
                  <c:v>0.74945271267105162</c:v>
                </c:pt>
                <c:pt idx="150">
                  <c:v>0.7433126480692015</c:v>
                </c:pt>
                <c:pt idx="151">
                  <c:v>0.73969628581949265</c:v>
                </c:pt>
                <c:pt idx="152">
                  <c:v>0.73508432443432792</c:v>
                </c:pt>
                <c:pt idx="153">
                  <c:v>0.72951656196875048</c:v>
                </c:pt>
                <c:pt idx="154">
                  <c:v>0.72303344038046824</c:v>
                </c:pt>
                <c:pt idx="155">
                  <c:v>0.71567107103982897</c:v>
                </c:pt>
                <c:pt idx="156">
                  <c:v>0.7074614629624485</c:v>
                </c:pt>
                <c:pt idx="157">
                  <c:v>0.69845010537840868</c:v>
                </c:pt>
                <c:pt idx="158">
                  <c:v>0.68876699275825159</c:v>
                </c:pt>
                <c:pt idx="159">
                  <c:v>0.67836626276399914</c:v>
                </c:pt>
                <c:pt idx="160">
                  <c:v>0.66729149011017519</c:v>
                </c:pt>
                <c:pt idx="161">
                  <c:v>0.65558888625643263</c:v>
                </c:pt>
                <c:pt idx="162">
                  <c:v>0.64345974466087841</c:v>
                </c:pt>
                <c:pt idx="163">
                  <c:v>0.63082132072713015</c:v>
                </c:pt>
                <c:pt idx="164">
                  <c:v>0.61771858396331691</c:v>
                </c:pt>
                <c:pt idx="165">
                  <c:v>0.60432950877491332</c:v>
                </c:pt>
                <c:pt idx="166">
                  <c:v>0.59063901072236646</c:v>
                </c:pt>
                <c:pt idx="167">
                  <c:v>0.57665864925227484</c:v>
                </c:pt>
                <c:pt idx="168">
                  <c:v>0.5625588493721857</c:v>
                </c:pt>
                <c:pt idx="169">
                  <c:v>0.54830930149726032</c:v>
                </c:pt>
                <c:pt idx="170">
                  <c:v>0.53392124972038968</c:v>
                </c:pt>
                <c:pt idx="171">
                  <c:v>0.51958285074563648</c:v>
                </c:pt>
                <c:pt idx="172">
                  <c:v>0.5051743645987522</c:v>
                </c:pt>
                <c:pt idx="173">
                  <c:v>0.49084471711056255</c:v>
                </c:pt>
                <c:pt idx="174">
                  <c:v>0.47656760244682578</c:v>
                </c:pt>
                <c:pt idx="175">
                  <c:v>0.46241083081992268</c:v>
                </c:pt>
                <c:pt idx="176">
                  <c:v>0.44839035613708439</c:v>
                </c:pt>
                <c:pt idx="177">
                  <c:v>0.43455065412699678</c:v>
                </c:pt>
                <c:pt idx="178">
                  <c:v>0.42089554226007758</c:v>
                </c:pt>
                <c:pt idx="179">
                  <c:v>0.40749094980791956</c:v>
                </c:pt>
                <c:pt idx="180">
                  <c:v>0.39429547393936315</c:v>
                </c:pt>
                <c:pt idx="181">
                  <c:v>0.38141938598961628</c:v>
                </c:pt>
                <c:pt idx="182">
                  <c:v>0.36878722777648532</c:v>
                </c:pt>
                <c:pt idx="183">
                  <c:v>0.35648634384925854</c:v>
                </c:pt>
                <c:pt idx="184">
                  <c:v>0.3444899526078149</c:v>
                </c:pt>
                <c:pt idx="185">
                  <c:v>0.33280386986940402</c:v>
                </c:pt>
                <c:pt idx="186">
                  <c:v>0.32148307412997257</c:v>
                </c:pt>
                <c:pt idx="187">
                  <c:v>0.31048313547594858</c:v>
                </c:pt>
                <c:pt idx="188">
                  <c:v>0.30268349032354575</c:v>
                </c:pt>
                <c:pt idx="189">
                  <c:v>0.29757497994039828</c:v>
                </c:pt>
                <c:pt idx="190">
                  <c:v>0.29246605811322451</c:v>
                </c:pt>
                <c:pt idx="191">
                  <c:v>0.28731397767419525</c:v>
                </c:pt>
                <c:pt idx="192">
                  <c:v>0.28211233635053218</c:v>
                </c:pt>
                <c:pt idx="193">
                  <c:v>0.27690398891663032</c:v>
                </c:pt>
                <c:pt idx="194">
                  <c:v>0.27173748571313461</c:v>
                </c:pt>
                <c:pt idx="195">
                  <c:v>0.26656333023905682</c:v>
                </c:pt>
                <c:pt idx="196">
                  <c:v>0.26139526839793537</c:v>
                </c:pt>
                <c:pt idx="197">
                  <c:v>0.25626378883690443</c:v>
                </c:pt>
                <c:pt idx="198">
                  <c:v>0.25121061538080486</c:v>
                </c:pt>
                <c:pt idx="199">
                  <c:v>0.24619304014746546</c:v>
                </c:pt>
                <c:pt idx="200">
                  <c:v>0.24122070318906674</c:v>
                </c:pt>
              </c:numCache>
            </c:numRef>
          </c:yVal>
        </c:ser>
        <c:ser>
          <c:idx val="43"/>
          <c:order val="4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T=1.16'!$AS$3:$AS$203</c:f>
              <c:numCache>
                <c:formatCode>0.0000</c:formatCode>
                <c:ptCount val="201"/>
                <c:pt idx="0">
                  <c:v>1.5139586589535279</c:v>
                </c:pt>
                <c:pt idx="1">
                  <c:v>1.5278776272165369</c:v>
                </c:pt>
                <c:pt idx="2">
                  <c:v>1.7236476010101498</c:v>
                </c:pt>
                <c:pt idx="3">
                  <c:v>1.8630938304792393</c:v>
                </c:pt>
                <c:pt idx="4">
                  <c:v>2.0039693589360836</c:v>
                </c:pt>
                <c:pt idx="5">
                  <c:v>2.2341891434326002</c:v>
                </c:pt>
                <c:pt idx="6">
                  <c:v>3.0431460320776775</c:v>
                </c:pt>
                <c:pt idx="7">
                  <c:v>2.7161343670030642</c:v>
                </c:pt>
                <c:pt idx="8">
                  <c:v>2.9839184479993102</c:v>
                </c:pt>
                <c:pt idx="9">
                  <c:v>2.2424803904190247</c:v>
                </c:pt>
                <c:pt idx="10">
                  <c:v>2.7773027641622994</c:v>
                </c:pt>
                <c:pt idx="11">
                  <c:v>3.1489818103053806</c:v>
                </c:pt>
                <c:pt idx="12">
                  <c:v>3.0599217679493558</c:v>
                </c:pt>
                <c:pt idx="13">
                  <c:v>4.1076911891325034</c:v>
                </c:pt>
                <c:pt idx="14">
                  <c:v>5.0150107508101218</c:v>
                </c:pt>
                <c:pt idx="15">
                  <c:v>5.1445502352759087</c:v>
                </c:pt>
                <c:pt idx="16">
                  <c:v>5.3176029877063273</c:v>
                </c:pt>
                <c:pt idx="17">
                  <c:v>5.1552554505822306</c:v>
                </c:pt>
                <c:pt idx="18">
                  <c:v>4.6126436790740009</c:v>
                </c:pt>
                <c:pt idx="19">
                  <c:v>3.8487970726789662</c:v>
                </c:pt>
                <c:pt idx="20">
                  <c:v>3.1713187930374152</c:v>
                </c:pt>
                <c:pt idx="21">
                  <c:v>2.6890072359844712</c:v>
                </c:pt>
                <c:pt idx="22">
                  <c:v>2.3448691901531156</c:v>
                </c:pt>
                <c:pt idx="23">
                  <c:v>2.6388374892580573</c:v>
                </c:pt>
                <c:pt idx="24">
                  <c:v>3.0541101713708572</c:v>
                </c:pt>
                <c:pt idx="25">
                  <c:v>2.8884739698042767</c:v>
                </c:pt>
                <c:pt idx="26">
                  <c:v>2.6866095295929382</c:v>
                </c:pt>
                <c:pt idx="27">
                  <c:v>2.5787609869225401</c:v>
                </c:pt>
                <c:pt idx="28">
                  <c:v>2.7957679848951797</c:v>
                </c:pt>
                <c:pt idx="29">
                  <c:v>2.7798523437738583</c:v>
                </c:pt>
                <c:pt idx="30">
                  <c:v>2.6768583653039122</c:v>
                </c:pt>
                <c:pt idx="31">
                  <c:v>2.5608520230387186</c:v>
                </c:pt>
                <c:pt idx="32">
                  <c:v>2.4621837723825282</c:v>
                </c:pt>
                <c:pt idx="33">
                  <c:v>2.3775584558230127</c:v>
                </c:pt>
                <c:pt idx="34">
                  <c:v>2.2602486316043633</c:v>
                </c:pt>
                <c:pt idx="35">
                  <c:v>2.1139042402177357</c:v>
                </c:pt>
                <c:pt idx="36">
                  <c:v>2.1665296778234402</c:v>
                </c:pt>
                <c:pt idx="37">
                  <c:v>2.5579619445851431</c:v>
                </c:pt>
                <c:pt idx="38">
                  <c:v>2.8746414401308007</c:v>
                </c:pt>
                <c:pt idx="39">
                  <c:v>2.9609674627122802</c:v>
                </c:pt>
                <c:pt idx="40">
                  <c:v>2.7667910560619333</c:v>
                </c:pt>
                <c:pt idx="41">
                  <c:v>2.3772933599454653</c:v>
                </c:pt>
                <c:pt idx="42">
                  <c:v>2.3491533112652867</c:v>
                </c:pt>
                <c:pt idx="43">
                  <c:v>2.3033476939665132</c:v>
                </c:pt>
                <c:pt idx="44">
                  <c:v>2.3647132174211896</c:v>
                </c:pt>
                <c:pt idx="45">
                  <c:v>2.4065274634199074</c:v>
                </c:pt>
                <c:pt idx="46">
                  <c:v>2.4339420156559997</c:v>
                </c:pt>
                <c:pt idx="47">
                  <c:v>2.4500889742953529</c:v>
                </c:pt>
                <c:pt idx="48">
                  <c:v>2.4547419373623609</c:v>
                </c:pt>
                <c:pt idx="49">
                  <c:v>2.4486994551903782</c:v>
                </c:pt>
                <c:pt idx="50">
                  <c:v>2.4330119956483918</c:v>
                </c:pt>
                <c:pt idx="51">
                  <c:v>2.4071718846259622</c:v>
                </c:pt>
                <c:pt idx="52">
                  <c:v>2.3728013005219708</c:v>
                </c:pt>
                <c:pt idx="53">
                  <c:v>2.3310483751048761</c:v>
                </c:pt>
                <c:pt idx="54">
                  <c:v>2.2798522706547977</c:v>
                </c:pt>
                <c:pt idx="55">
                  <c:v>2.2229356827692022</c:v>
                </c:pt>
                <c:pt idx="56">
                  <c:v>2.1570827113889197</c:v>
                </c:pt>
                <c:pt idx="57">
                  <c:v>2.0830105453881052</c:v>
                </c:pt>
                <c:pt idx="58">
                  <c:v>2</c:v>
                </c:pt>
                <c:pt idx="59">
                  <c:v>1.9087937471830798</c:v>
                </c:pt>
                <c:pt idx="60">
                  <c:v>1.809662765833262</c:v>
                </c:pt>
                <c:pt idx="61">
                  <c:v>1.7040912498980418</c:v>
                </c:pt>
                <c:pt idx="62">
                  <c:v>1.6332623190614675</c:v>
                </c:pt>
                <c:pt idx="63">
                  <c:v>1.571622292727008</c:v>
                </c:pt>
                <c:pt idx="64">
                  <c:v>1.5103600804074657</c:v>
                </c:pt>
                <c:pt idx="65">
                  <c:v>1.4480677904321178</c:v>
                </c:pt>
                <c:pt idx="66">
                  <c:v>1.4266574143407822</c:v>
                </c:pt>
                <c:pt idx="67">
                  <c:v>1.4030052039592698</c:v>
                </c:pt>
                <c:pt idx="68">
                  <c:v>1.3767040873722014</c:v>
                </c:pt>
                <c:pt idx="69">
                  <c:v>1.3471303168930482</c:v>
                </c:pt>
                <c:pt idx="70">
                  <c:v>1.3127984351299178</c:v>
                </c:pt>
                <c:pt idx="71">
                  <c:v>1.274874424600922</c:v>
                </c:pt>
                <c:pt idx="72">
                  <c:v>1.2326993199472598</c:v>
                </c:pt>
                <c:pt idx="73">
                  <c:v>1.186267342037332</c:v>
                </c:pt>
                <c:pt idx="74">
                  <c:v>1.1367268289328361</c:v>
                </c:pt>
                <c:pt idx="75">
                  <c:v>1.0850374196737997</c:v>
                </c:pt>
                <c:pt idx="76">
                  <c:v>1.0312766016476518</c:v>
                </c:pt>
                <c:pt idx="77">
                  <c:v>0.97638092622076089</c:v>
                </c:pt>
                <c:pt idx="78">
                  <c:v>0.92197124716600465</c:v>
                </c:pt>
                <c:pt idx="79">
                  <c:v>0.89389508412939134</c:v>
                </c:pt>
                <c:pt idx="80">
                  <c:v>0.87387232334345943</c:v>
                </c:pt>
                <c:pt idx="81">
                  <c:v>0.85301025343456305</c:v>
                </c:pt>
                <c:pt idx="82">
                  <c:v>0.83228421339038516</c:v>
                </c:pt>
                <c:pt idx="83">
                  <c:v>0.81180423198115892</c:v>
                </c:pt>
                <c:pt idx="84">
                  <c:v>0.7916564989064111</c:v>
                </c:pt>
                <c:pt idx="85">
                  <c:v>0.77225860221722165</c:v>
                </c:pt>
                <c:pt idx="86">
                  <c:v>0.75369810769618673</c:v>
                </c:pt>
                <c:pt idx="87">
                  <c:v>0.7359969926893386</c:v>
                </c:pt>
                <c:pt idx="88">
                  <c:v>0.71946149514142987</c:v>
                </c:pt>
                <c:pt idx="89">
                  <c:v>0.70412466549449626</c:v>
                </c:pt>
                <c:pt idx="90">
                  <c:v>0.6902314123497445</c:v>
                </c:pt>
                <c:pt idx="91">
                  <c:v>0.67771104595818277</c:v>
                </c:pt>
                <c:pt idx="92">
                  <c:v>0.66606721635207355</c:v>
                </c:pt>
                <c:pt idx="93">
                  <c:v>0.65478716032843065</c:v>
                </c:pt>
                <c:pt idx="94">
                  <c:v>0.64359404248851082</c:v>
                </c:pt>
                <c:pt idx="95">
                  <c:v>0.6326852090565076</c:v>
                </c:pt>
                <c:pt idx="96">
                  <c:v>0.62161871246342226</c:v>
                </c:pt>
                <c:pt idx="97">
                  <c:v>0.61062883562266246</c:v>
                </c:pt>
                <c:pt idx="98">
                  <c:v>0.59951973885728227</c:v>
                </c:pt>
                <c:pt idx="99">
                  <c:v>0.58851816721080386</c:v>
                </c:pt>
                <c:pt idx="100">
                  <c:v>0.57731587752632763</c:v>
                </c:pt>
                <c:pt idx="101">
                  <c:v>0.56641730321192596</c:v>
                </c:pt>
                <c:pt idx="102">
                  <c:v>0.56155309012059462</c:v>
                </c:pt>
                <c:pt idx="103">
                  <c:v>0.57543650928951651</c:v>
                </c:pt>
                <c:pt idx="104">
                  <c:v>0.58775956625591008</c:v>
                </c:pt>
                <c:pt idx="105">
                  <c:v>0.59840726163665137</c:v>
                </c:pt>
                <c:pt idx="106">
                  <c:v>0.60732341125011646</c:v>
                </c:pt>
                <c:pt idx="107">
                  <c:v>0.61447712338122451</c:v>
                </c:pt>
                <c:pt idx="108">
                  <c:v>0.62003789943632892</c:v>
                </c:pt>
                <c:pt idx="109">
                  <c:v>0.62374848624498547</c:v>
                </c:pt>
                <c:pt idx="110">
                  <c:v>0.62794011929889293</c:v>
                </c:pt>
                <c:pt idx="111">
                  <c:v>0.64583602655164762</c:v>
                </c:pt>
                <c:pt idx="112">
                  <c:v>0.66095108085783083</c:v>
                </c:pt>
                <c:pt idx="113">
                  <c:v>0.6730213871891203</c:v>
                </c:pt>
                <c:pt idx="114">
                  <c:v>0.68185604432244551</c:v>
                </c:pt>
                <c:pt idx="115">
                  <c:v>0.68730330708637177</c:v>
                </c:pt>
                <c:pt idx="116">
                  <c:v>0.68925228163721897</c:v>
                </c:pt>
                <c:pt idx="117">
                  <c:v>0.6876534880486197</c:v>
                </c:pt>
                <c:pt idx="118">
                  <c:v>0.68268562382606268</c:v>
                </c:pt>
                <c:pt idx="119">
                  <c:v>0.67466280678846835</c:v>
                </c:pt>
                <c:pt idx="120">
                  <c:v>0.66409602792738365</c:v>
                </c:pt>
                <c:pt idx="121">
                  <c:v>0.65128161989249733</c:v>
                </c:pt>
                <c:pt idx="122">
                  <c:v>0.65511331586518562</c:v>
                </c:pt>
                <c:pt idx="123">
                  <c:v>0.66541187264014101</c:v>
                </c:pt>
                <c:pt idx="124">
                  <c:v>0.67297678760106272</c:v>
                </c:pt>
                <c:pt idx="125">
                  <c:v>0.6778905747919447</c:v>
                </c:pt>
                <c:pt idx="126">
                  <c:v>0.6799635409199758</c:v>
                </c:pt>
                <c:pt idx="127">
                  <c:v>0.67951304998995632</c:v>
                </c:pt>
                <c:pt idx="128">
                  <c:v>0.67645279149378745</c:v>
                </c:pt>
                <c:pt idx="129">
                  <c:v>0.67111506430064571</c:v>
                </c:pt>
                <c:pt idx="130">
                  <c:v>0.66333111096545971</c:v>
                </c:pt>
                <c:pt idx="131">
                  <c:v>0.65339494175006996</c:v>
                </c:pt>
                <c:pt idx="132">
                  <c:v>0.64131222114435527</c:v>
                </c:pt>
                <c:pt idx="133">
                  <c:v>0.62716305397162042</c:v>
                </c:pt>
                <c:pt idx="134">
                  <c:v>0.61123218002239155</c:v>
                </c:pt>
                <c:pt idx="135">
                  <c:v>0.59360098984583398</c:v>
                </c:pt>
                <c:pt idx="136">
                  <c:v>0.57442607833828763</c:v>
                </c:pt>
                <c:pt idx="137">
                  <c:v>0.55392344964633322</c:v>
                </c:pt>
                <c:pt idx="138">
                  <c:v>0.53238222822306258</c:v>
                </c:pt>
                <c:pt idx="139">
                  <c:v>0.50999200658301724</c:v>
                </c:pt>
                <c:pt idx="140">
                  <c:v>0.48689298900127204</c:v>
                </c:pt>
                <c:pt idx="141">
                  <c:v>0.46331814631095442</c:v>
                </c:pt>
                <c:pt idx="142">
                  <c:v>0.44025242904641543</c:v>
                </c:pt>
                <c:pt idx="143">
                  <c:v>0.42993417359282377</c:v>
                </c:pt>
                <c:pt idx="144">
                  <c:v>0.41902343758708288</c:v>
                </c:pt>
                <c:pt idx="145">
                  <c:v>0.40761223154480375</c:v>
                </c:pt>
                <c:pt idx="146">
                  <c:v>0.39773773430257486</c:v>
                </c:pt>
                <c:pt idx="147">
                  <c:v>0.3902131750267378</c:v>
                </c:pt>
                <c:pt idx="148">
                  <c:v>0.38042927642867308</c:v>
                </c:pt>
                <c:pt idx="149">
                  <c:v>0.37118919920742827</c:v>
                </c:pt>
                <c:pt idx="150">
                  <c:v>0.36368528133684636</c:v>
                </c:pt>
                <c:pt idx="151">
                  <c:v>0.3542957999165558</c:v>
                </c:pt>
                <c:pt idx="152">
                  <c:v>0.34686490257619534</c:v>
                </c:pt>
                <c:pt idx="153">
                  <c:v>0.3393467475928596</c:v>
                </c:pt>
                <c:pt idx="154">
                  <c:v>0.33164228417166774</c:v>
                </c:pt>
                <c:pt idx="155">
                  <c:v>0.3237716374119578</c:v>
                </c:pt>
                <c:pt idx="156">
                  <c:v>0.31574491969877788</c:v>
                </c:pt>
                <c:pt idx="157">
                  <c:v>0.30763123958680211</c:v>
                </c:pt>
                <c:pt idx="158">
                  <c:v>0.29941244378875292</c:v>
                </c:pt>
                <c:pt idx="159">
                  <c:v>0.29109793610154783</c:v>
                </c:pt>
                <c:pt idx="160">
                  <c:v>0.28272454169095002</c:v>
                </c:pt>
                <c:pt idx="161">
                  <c:v>0.2743593501490893</c:v>
                </c:pt>
                <c:pt idx="162">
                  <c:v>0.26810517164626885</c:v>
                </c:pt>
                <c:pt idx="163">
                  <c:v>0.26483254499179404</c:v>
                </c:pt>
                <c:pt idx="164">
                  <c:v>0.26136131406101326</c:v>
                </c:pt>
                <c:pt idx="165">
                  <c:v>0.25778911281253819</c:v>
                </c:pt>
                <c:pt idx="166">
                  <c:v>0.25408770182690532</c:v>
                </c:pt>
                <c:pt idx="167">
                  <c:v>0.25025537645188883</c:v>
                </c:pt>
                <c:pt idx="168">
                  <c:v>0.24637134766019891</c:v>
                </c:pt>
                <c:pt idx="169">
                  <c:v>0.24236055559276112</c:v>
                </c:pt>
                <c:pt idx="170">
                  <c:v>0.23831050385150776</c:v>
                </c:pt>
                <c:pt idx="171">
                  <c:v>0.23418582679685632</c:v>
                </c:pt>
                <c:pt idx="172">
                  <c:v>0.22999542167182227</c:v>
                </c:pt>
                <c:pt idx="173">
                  <c:v>0.22579561697040706</c:v>
                </c:pt>
                <c:pt idx="174">
                  <c:v>0.22152939508508754</c:v>
                </c:pt>
                <c:pt idx="175">
                  <c:v>0.21726722359945633</c:v>
                </c:pt>
                <c:pt idx="176">
                  <c:v>0.2129804303692393</c:v>
                </c:pt>
                <c:pt idx="177">
                  <c:v>0.20867019286115041</c:v>
                </c:pt>
                <c:pt idx="178">
                  <c:v>0.20749930936381791</c:v>
                </c:pt>
                <c:pt idx="179">
                  <c:v>0.20680300209382191</c:v>
                </c:pt>
                <c:pt idx="180">
                  <c:v>0.20572563163072341</c:v>
                </c:pt>
                <c:pt idx="181">
                  <c:v>0.20421666296440896</c:v>
                </c:pt>
                <c:pt idx="182">
                  <c:v>0.20223632155487944</c:v>
                </c:pt>
                <c:pt idx="183">
                  <c:v>0.19975541288874096</c:v>
                </c:pt>
                <c:pt idx="184">
                  <c:v>0.19675546802389021</c:v>
                </c:pt>
                <c:pt idx="185">
                  <c:v>0.19322824130435454</c:v>
                </c:pt>
                <c:pt idx="186">
                  <c:v>0.19252469856901708</c:v>
                </c:pt>
                <c:pt idx="187">
                  <c:v>0.19328929015654142</c:v>
                </c:pt>
                <c:pt idx="188">
                  <c:v>0.19366726352015884</c:v>
                </c:pt>
                <c:pt idx="189">
                  <c:v>0.19363172424206387</c:v>
                </c:pt>
                <c:pt idx="190">
                  <c:v>0.19317459739061765</c:v>
                </c:pt>
                <c:pt idx="191">
                  <c:v>0.19229149208405741</c:v>
                </c:pt>
                <c:pt idx="192">
                  <c:v>0.19098284476744481</c:v>
                </c:pt>
                <c:pt idx="193">
                  <c:v>0.18925438766837752</c:v>
                </c:pt>
                <c:pt idx="194">
                  <c:v>0.18711607444311756</c:v>
                </c:pt>
                <c:pt idx="195">
                  <c:v>0.18458061548822921</c:v>
                </c:pt>
                <c:pt idx="196">
                  <c:v>0.18166381284693281</c:v>
                </c:pt>
                <c:pt idx="197">
                  <c:v>0.1783867617732196</c:v>
                </c:pt>
                <c:pt idx="198">
                  <c:v>0.17477680126815667</c:v>
                </c:pt>
                <c:pt idx="199">
                  <c:v>0.17086475239826071</c:v>
                </c:pt>
                <c:pt idx="200">
                  <c:v>0.1666807211064619</c:v>
                </c:pt>
              </c:numCache>
            </c:numRef>
          </c:yVal>
        </c:ser>
        <c:ser>
          <c:idx val="44"/>
          <c:order val="4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'Scalati a uguale T=1.16'!$A$3:$A$203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0.10975000000000019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0.18955000000000038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0.24940000000000051</c:v>
                </c:pt>
                <c:pt idx="13">
                  <c:v>0.26935000000000031</c:v>
                </c:pt>
                <c:pt idx="14">
                  <c:v>0.28930000000000078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0.3890500000000009</c:v>
                </c:pt>
                <c:pt idx="20">
                  <c:v>0.40900000000000031</c:v>
                </c:pt>
                <c:pt idx="21">
                  <c:v>0.42895000000000078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0.48880000000000084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0.56860000000000166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0.66835000000000155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0.76810000000000178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0.86785000000000179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0.94765000000000155</c:v>
                </c:pt>
                <c:pt idx="48">
                  <c:v>0.96760000000000179</c:v>
                </c:pt>
                <c:pt idx="49">
                  <c:v>0.98754999999999959</c:v>
                </c:pt>
                <c:pt idx="50">
                  <c:v>1.0074999999999963</c:v>
                </c:pt>
                <c:pt idx="51">
                  <c:v>1.02745</c:v>
                </c:pt>
                <c:pt idx="52">
                  <c:v>1.0473999999999968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1.2069999999999959</c:v>
                </c:pt>
                <c:pt idx="61">
                  <c:v>1.22695</c:v>
                </c:pt>
                <c:pt idx="62">
                  <c:v>1.2468999999999966</c:v>
                </c:pt>
                <c:pt idx="63">
                  <c:v>1.26685</c:v>
                </c:pt>
                <c:pt idx="64">
                  <c:v>1.2867999999999968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1.4064999999999961</c:v>
                </c:pt>
                <c:pt idx="71">
                  <c:v>1.42645</c:v>
                </c:pt>
                <c:pt idx="72">
                  <c:v>1.4463999999999966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1.5860500000000033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1.6458999999999966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1.7057499999999961</c:v>
                </c:pt>
                <c:pt idx="86">
                  <c:v>1.7256999999999949</c:v>
                </c:pt>
                <c:pt idx="87">
                  <c:v>1.7456499999999966</c:v>
                </c:pt>
                <c:pt idx="88">
                  <c:v>1.7655999999999956</c:v>
                </c:pt>
                <c:pt idx="89">
                  <c:v>1.78555</c:v>
                </c:pt>
                <c:pt idx="90">
                  <c:v>1.8054999999999968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1.9850500000000033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2.2843000000000067</c:v>
                </c:pt>
                <c:pt idx="115">
                  <c:v>2.3042499999999926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2.6833000000000067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2.7431500000000066</c:v>
                </c:pt>
                <c:pt idx="138">
                  <c:v>2.7631000000000072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2.8229499999999925</c:v>
                </c:pt>
                <c:pt idx="142">
                  <c:v>2.8428999999999967</c:v>
                </c:pt>
                <c:pt idx="143">
                  <c:v>2.8628499999999879</c:v>
                </c:pt>
                <c:pt idx="144">
                  <c:v>2.8827999999999987</c:v>
                </c:pt>
                <c:pt idx="145">
                  <c:v>2.9027499999999935</c:v>
                </c:pt>
                <c:pt idx="146">
                  <c:v>2.9226999999999967</c:v>
                </c:pt>
                <c:pt idx="147">
                  <c:v>2.942649999999992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3.3017499999999935</c:v>
                </c:pt>
                <c:pt idx="166">
                  <c:v>3.3216999999999977</c:v>
                </c:pt>
                <c:pt idx="167">
                  <c:v>3.341649999999992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3.8204499999999926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'Scalati a uguale T=1.16'!$AT$3:$AT$203</c:f>
              <c:numCache>
                <c:formatCode>0.0000</c:formatCode>
                <c:ptCount val="201"/>
                <c:pt idx="0">
                  <c:v>1.8565545271224979</c:v>
                </c:pt>
                <c:pt idx="1">
                  <c:v>1.8568159857197262</c:v>
                </c:pt>
                <c:pt idx="2">
                  <c:v>1.9083552374007977</c:v>
                </c:pt>
                <c:pt idx="3">
                  <c:v>2.0876235776389827</c:v>
                </c:pt>
                <c:pt idx="4">
                  <c:v>2.2776816226246002</c:v>
                </c:pt>
                <c:pt idx="5">
                  <c:v>2.4934573952672037</c:v>
                </c:pt>
                <c:pt idx="6">
                  <c:v>2.7312639126831777</c:v>
                </c:pt>
                <c:pt idx="7">
                  <c:v>3.3013425733425543</c:v>
                </c:pt>
                <c:pt idx="8">
                  <c:v>3.6384824082697529</c:v>
                </c:pt>
                <c:pt idx="9">
                  <c:v>3.2790509288340837</c:v>
                </c:pt>
                <c:pt idx="10">
                  <c:v>3.3068994538402747</c:v>
                </c:pt>
                <c:pt idx="11">
                  <c:v>3.6819460908117918</c:v>
                </c:pt>
                <c:pt idx="12">
                  <c:v>4.0956731663599175</c:v>
                </c:pt>
                <c:pt idx="13">
                  <c:v>4.7951501932576894</c:v>
                </c:pt>
                <c:pt idx="14">
                  <c:v>4.879747625242179</c:v>
                </c:pt>
                <c:pt idx="15">
                  <c:v>5.2945560287579259</c:v>
                </c:pt>
                <c:pt idx="16">
                  <c:v>5.4431811918759996</c:v>
                </c:pt>
                <c:pt idx="17">
                  <c:v>5.1953980392272445</c:v>
                </c:pt>
                <c:pt idx="18">
                  <c:v>4.5762400255095779</c:v>
                </c:pt>
                <c:pt idx="19">
                  <c:v>4.8793975794926494</c:v>
                </c:pt>
                <c:pt idx="20">
                  <c:v>4.7642109883901975</c:v>
                </c:pt>
                <c:pt idx="21">
                  <c:v>4.7670282907293391</c:v>
                </c:pt>
                <c:pt idx="22">
                  <c:v>5.6425592499185635</c:v>
                </c:pt>
                <c:pt idx="23">
                  <c:v>5.4669712637841563</c:v>
                </c:pt>
                <c:pt idx="24">
                  <c:v>5.323066509758605</c:v>
                </c:pt>
                <c:pt idx="25">
                  <c:v>5.4024724355841807</c:v>
                </c:pt>
                <c:pt idx="26">
                  <c:v>5.4039523220173811</c:v>
                </c:pt>
                <c:pt idx="27">
                  <c:v>5.4375481313852019</c:v>
                </c:pt>
                <c:pt idx="28">
                  <c:v>5.7376941471363363</c:v>
                </c:pt>
                <c:pt idx="29">
                  <c:v>6.4145444004799863</c:v>
                </c:pt>
                <c:pt idx="30">
                  <c:v>7.1974038239863845</c:v>
                </c:pt>
                <c:pt idx="31">
                  <c:v>7.7815585911978884</c:v>
                </c:pt>
                <c:pt idx="32">
                  <c:v>8.0237862068848713</c:v>
                </c:pt>
                <c:pt idx="33">
                  <c:v>8.1110614601285889</c:v>
                </c:pt>
                <c:pt idx="34">
                  <c:v>7.6081326622112355</c:v>
                </c:pt>
                <c:pt idx="35">
                  <c:v>7.038669205762182</c:v>
                </c:pt>
                <c:pt idx="36">
                  <c:v>6.5808923348030834</c:v>
                </c:pt>
                <c:pt idx="37">
                  <c:v>5.9551259761879667</c:v>
                </c:pt>
                <c:pt idx="38">
                  <c:v>5.2866391382974189</c:v>
                </c:pt>
                <c:pt idx="39">
                  <c:v>4.6656725150410026</c:v>
                </c:pt>
                <c:pt idx="40">
                  <c:v>4.1283148343583163</c:v>
                </c:pt>
                <c:pt idx="41">
                  <c:v>3.7364145226185244</c:v>
                </c:pt>
                <c:pt idx="42">
                  <c:v>3.4818357179560282</c:v>
                </c:pt>
                <c:pt idx="43">
                  <c:v>3.3179935888051286</c:v>
                </c:pt>
                <c:pt idx="44">
                  <c:v>3.2242177920251178</c:v>
                </c:pt>
                <c:pt idx="45">
                  <c:v>3.1702960258222408</c:v>
                </c:pt>
                <c:pt idx="46">
                  <c:v>3.1445040264536996</c:v>
                </c:pt>
                <c:pt idx="47">
                  <c:v>3.1258197712729263</c:v>
                </c:pt>
                <c:pt idx="48">
                  <c:v>3.1755601135066387</c:v>
                </c:pt>
                <c:pt idx="49">
                  <c:v>3.3800706486309209</c:v>
                </c:pt>
                <c:pt idx="50">
                  <c:v>3.4925722914817947</c:v>
                </c:pt>
                <c:pt idx="51">
                  <c:v>3.492683192672839</c:v>
                </c:pt>
                <c:pt idx="52">
                  <c:v>3.3770409900169627</c:v>
                </c:pt>
                <c:pt idx="53">
                  <c:v>3.1652422131131943</c:v>
                </c:pt>
                <c:pt idx="54">
                  <c:v>2.9663987765407351</c:v>
                </c:pt>
                <c:pt idx="55">
                  <c:v>2.7123365555285393</c:v>
                </c:pt>
                <c:pt idx="56">
                  <c:v>2.4480735767779622</c:v>
                </c:pt>
                <c:pt idx="57">
                  <c:v>2.2057380776353814</c:v>
                </c:pt>
                <c:pt idx="58">
                  <c:v>2</c:v>
                </c:pt>
                <c:pt idx="59">
                  <c:v>1.8420147374822804</c:v>
                </c:pt>
                <c:pt idx="60">
                  <c:v>1.7379117532608992</c:v>
                </c:pt>
                <c:pt idx="61">
                  <c:v>1.5807327757620975</c:v>
                </c:pt>
                <c:pt idx="62">
                  <c:v>1.4034910762595756</c:v>
                </c:pt>
                <c:pt idx="63">
                  <c:v>1.2761981549638146</c:v>
                </c:pt>
                <c:pt idx="64">
                  <c:v>1.1882071615635279</c:v>
                </c:pt>
                <c:pt idx="65">
                  <c:v>1.1016589062983277</c:v>
                </c:pt>
                <c:pt idx="66">
                  <c:v>1.023572313425563</c:v>
                </c:pt>
                <c:pt idx="67">
                  <c:v>0.96064506002900873</c:v>
                </c:pt>
                <c:pt idx="68">
                  <c:v>0.9199802880794109</c:v>
                </c:pt>
                <c:pt idx="69">
                  <c:v>0.88760398315764888</c:v>
                </c:pt>
                <c:pt idx="70">
                  <c:v>0.8666698537849159</c:v>
                </c:pt>
                <c:pt idx="71">
                  <c:v>0.8510337698864795</c:v>
                </c:pt>
                <c:pt idx="72">
                  <c:v>0.83385849219802044</c:v>
                </c:pt>
                <c:pt idx="73">
                  <c:v>0.81489886003439793</c:v>
                </c:pt>
                <c:pt idx="74">
                  <c:v>0.81435889404691486</c:v>
                </c:pt>
                <c:pt idx="75">
                  <c:v>0.79898331603891304</c:v>
                </c:pt>
                <c:pt idx="76">
                  <c:v>0.79730391234178377</c:v>
                </c:pt>
                <c:pt idx="77">
                  <c:v>0.79185043407284261</c:v>
                </c:pt>
                <c:pt idx="78">
                  <c:v>0.78278643796589364</c:v>
                </c:pt>
                <c:pt idx="79">
                  <c:v>0.77129740089882293</c:v>
                </c:pt>
                <c:pt idx="80">
                  <c:v>0.75860914694926362</c:v>
                </c:pt>
                <c:pt idx="81">
                  <c:v>0.74599871571198761</c:v>
                </c:pt>
                <c:pt idx="82">
                  <c:v>0.73452918650664389</c:v>
                </c:pt>
                <c:pt idx="83">
                  <c:v>0.72467303071853229</c:v>
                </c:pt>
                <c:pt idx="84">
                  <c:v>0.71700274164619371</c:v>
                </c:pt>
                <c:pt idx="85">
                  <c:v>0.71185144116560062</c:v>
                </c:pt>
                <c:pt idx="86">
                  <c:v>0.70932602778728937</c:v>
                </c:pt>
                <c:pt idx="87">
                  <c:v>0.70933388357046645</c:v>
                </c:pt>
                <c:pt idx="88">
                  <c:v>0.71301132647128285</c:v>
                </c:pt>
                <c:pt idx="89">
                  <c:v>0.72299018181319963</c:v>
                </c:pt>
                <c:pt idx="90">
                  <c:v>0.73494791545914995</c:v>
                </c:pt>
                <c:pt idx="91">
                  <c:v>0.74864389025953937</c:v>
                </c:pt>
                <c:pt idx="92">
                  <c:v>0.76366764340563864</c:v>
                </c:pt>
                <c:pt idx="93">
                  <c:v>0.77948447367659179</c:v>
                </c:pt>
                <c:pt idx="94">
                  <c:v>0.7956461907118807</c:v>
                </c:pt>
                <c:pt idx="95">
                  <c:v>0.8117565962371287</c:v>
                </c:pt>
                <c:pt idx="96">
                  <c:v>0.82687129945143922</c:v>
                </c:pt>
                <c:pt idx="97">
                  <c:v>0.84082611397623552</c:v>
                </c:pt>
                <c:pt idx="98">
                  <c:v>0.85308232213320134</c:v>
                </c:pt>
                <c:pt idx="99">
                  <c:v>0.86330511827923961</c:v>
                </c:pt>
                <c:pt idx="100">
                  <c:v>0.87120915566221524</c:v>
                </c:pt>
                <c:pt idx="101">
                  <c:v>0.87672554346150133</c:v>
                </c:pt>
                <c:pt idx="102">
                  <c:v>0.91714618667769754</c:v>
                </c:pt>
                <c:pt idx="103">
                  <c:v>0.96194358610371078</c:v>
                </c:pt>
                <c:pt idx="104">
                  <c:v>0.99648085115538254</c:v>
                </c:pt>
                <c:pt idx="105">
                  <c:v>1.0194880217226381</c:v>
                </c:pt>
                <c:pt idx="106">
                  <c:v>1.0302986708962443</c:v>
                </c:pt>
                <c:pt idx="107">
                  <c:v>1.0288454492474268</c:v>
                </c:pt>
                <c:pt idx="108">
                  <c:v>1.0156535325004898</c:v>
                </c:pt>
                <c:pt idx="109">
                  <c:v>0.99175242738883163</c:v>
                </c:pt>
                <c:pt idx="110">
                  <c:v>0.99838595418012721</c:v>
                </c:pt>
                <c:pt idx="111">
                  <c:v>1.0020310660363281</c:v>
                </c:pt>
                <c:pt idx="112">
                  <c:v>0.99577733594289997</c:v>
                </c:pt>
                <c:pt idx="113">
                  <c:v>0.98048775334505156</c:v>
                </c:pt>
                <c:pt idx="114">
                  <c:v>0.95791664511182251</c:v>
                </c:pt>
                <c:pt idx="115">
                  <c:v>0.92986998193181836</c:v>
                </c:pt>
                <c:pt idx="116">
                  <c:v>0.92904022148485765</c:v>
                </c:pt>
                <c:pt idx="117">
                  <c:v>0.93204989793503423</c:v>
                </c:pt>
                <c:pt idx="118">
                  <c:v>0.93278668592997627</c:v>
                </c:pt>
                <c:pt idx="119">
                  <c:v>0.93158006357908463</c:v>
                </c:pt>
                <c:pt idx="120">
                  <c:v>0.92875306296160087</c:v>
                </c:pt>
                <c:pt idx="121">
                  <c:v>0.92488900650766992</c:v>
                </c:pt>
                <c:pt idx="122">
                  <c:v>0.9202330129141828</c:v>
                </c:pt>
                <c:pt idx="123">
                  <c:v>0.91513249914771122</c:v>
                </c:pt>
                <c:pt idx="124">
                  <c:v>0.9099168428477713</c:v>
                </c:pt>
                <c:pt idx="125">
                  <c:v>0.90510085239389182</c:v>
                </c:pt>
                <c:pt idx="126">
                  <c:v>0.90120764259519426</c:v>
                </c:pt>
                <c:pt idx="127">
                  <c:v>0.89773847964806563</c:v>
                </c:pt>
                <c:pt idx="128">
                  <c:v>0.90435450418640118</c:v>
                </c:pt>
                <c:pt idx="129">
                  <c:v>0.9301621936204123</c:v>
                </c:pt>
                <c:pt idx="130">
                  <c:v>0.95593545791187262</c:v>
                </c:pt>
                <c:pt idx="131">
                  <c:v>0.988388796442078</c:v>
                </c:pt>
                <c:pt idx="132">
                  <c:v>1.0201930499171517</c:v>
                </c:pt>
                <c:pt idx="133">
                  <c:v>1.0505004723377103</c:v>
                </c:pt>
                <c:pt idx="134">
                  <c:v>1.0786198348732223</c:v>
                </c:pt>
                <c:pt idx="135">
                  <c:v>1.1040171759174837</c:v>
                </c:pt>
                <c:pt idx="136">
                  <c:v>1.1264325298276823</c:v>
                </c:pt>
                <c:pt idx="137">
                  <c:v>1.1459982125511434</c:v>
                </c:pt>
                <c:pt idx="138">
                  <c:v>1.1628009692681451</c:v>
                </c:pt>
                <c:pt idx="139">
                  <c:v>1.1769480229057721</c:v>
                </c:pt>
                <c:pt idx="140">
                  <c:v>1.1878307099890071</c:v>
                </c:pt>
                <c:pt idx="141">
                  <c:v>1.1946265070538205</c:v>
                </c:pt>
                <c:pt idx="142">
                  <c:v>1.1962598212969091</c:v>
                </c:pt>
                <c:pt idx="143">
                  <c:v>1.1947624877859777</c:v>
                </c:pt>
                <c:pt idx="144">
                  <c:v>1.1930932570899215</c:v>
                </c:pt>
                <c:pt idx="145">
                  <c:v>1.1876099234681543</c:v>
                </c:pt>
                <c:pt idx="146">
                  <c:v>1.1789008719563325</c:v>
                </c:pt>
                <c:pt idx="147">
                  <c:v>1.1671580516553681</c:v>
                </c:pt>
                <c:pt idx="148">
                  <c:v>1.1522124532500073</c:v>
                </c:pt>
                <c:pt idx="149">
                  <c:v>1.1337421338331721</c:v>
                </c:pt>
                <c:pt idx="150">
                  <c:v>1.1115241623568528</c:v>
                </c:pt>
                <c:pt idx="151">
                  <c:v>1.0856897451216332</c:v>
                </c:pt>
                <c:pt idx="152">
                  <c:v>1.0565516848012542</c:v>
                </c:pt>
                <c:pt idx="153">
                  <c:v>1.0241601206129365</c:v>
                </c:pt>
                <c:pt idx="154">
                  <c:v>0.98888435588251511</c:v>
                </c:pt>
                <c:pt idx="155">
                  <c:v>0.97324750303157737</c:v>
                </c:pt>
                <c:pt idx="156">
                  <c:v>0.96564729026503648</c:v>
                </c:pt>
                <c:pt idx="157">
                  <c:v>0.95628330416579199</c:v>
                </c:pt>
                <c:pt idx="158">
                  <c:v>0.94500720785530468</c:v>
                </c:pt>
                <c:pt idx="159">
                  <c:v>0.93186831105551704</c:v>
                </c:pt>
                <c:pt idx="160">
                  <c:v>0.91696538057350185</c:v>
                </c:pt>
                <c:pt idx="161">
                  <c:v>0.90039165731974402</c:v>
                </c:pt>
                <c:pt idx="162">
                  <c:v>0.88225824354494842</c:v>
                </c:pt>
                <c:pt idx="163">
                  <c:v>0.86265575387280702</c:v>
                </c:pt>
                <c:pt idx="164">
                  <c:v>0.84166158898201116</c:v>
                </c:pt>
                <c:pt idx="165">
                  <c:v>0.81937944038608435</c:v>
                </c:pt>
                <c:pt idx="166">
                  <c:v>0.79597143973783069</c:v>
                </c:pt>
                <c:pt idx="167">
                  <c:v>0.77155030881374431</c:v>
                </c:pt>
                <c:pt idx="168">
                  <c:v>0.74615480655537414</c:v>
                </c:pt>
                <c:pt idx="169">
                  <c:v>0.72183975331866523</c:v>
                </c:pt>
                <c:pt idx="170">
                  <c:v>0.70568738993143532</c:v>
                </c:pt>
                <c:pt idx="171">
                  <c:v>0.68892072614551936</c:v>
                </c:pt>
                <c:pt idx="172">
                  <c:v>0.6714814836819476</c:v>
                </c:pt>
                <c:pt idx="173">
                  <c:v>0.65343089226181938</c:v>
                </c:pt>
                <c:pt idx="174">
                  <c:v>0.63490347794099766</c:v>
                </c:pt>
                <c:pt idx="175">
                  <c:v>0.61589543832873517</c:v>
                </c:pt>
                <c:pt idx="176">
                  <c:v>0.59649470404536709</c:v>
                </c:pt>
                <c:pt idx="177">
                  <c:v>0.57678898991999006</c:v>
                </c:pt>
                <c:pt idx="178">
                  <c:v>0.55686829182675956</c:v>
                </c:pt>
                <c:pt idx="179">
                  <c:v>0.53682391602919377</c:v>
                </c:pt>
                <c:pt idx="180">
                  <c:v>0.52245180795196211</c:v>
                </c:pt>
                <c:pt idx="181">
                  <c:v>0.50918838395095301</c:v>
                </c:pt>
                <c:pt idx="182">
                  <c:v>0.49592407319775095</c:v>
                </c:pt>
                <c:pt idx="183">
                  <c:v>0.48270977034458296</c:v>
                </c:pt>
                <c:pt idx="184">
                  <c:v>0.4698492427425679</c:v>
                </c:pt>
                <c:pt idx="185">
                  <c:v>0.45961650864944287</c:v>
                </c:pt>
                <c:pt idx="186">
                  <c:v>0.45009790580082432</c:v>
                </c:pt>
                <c:pt idx="187">
                  <c:v>0.44053296621703536</c:v>
                </c:pt>
                <c:pt idx="188">
                  <c:v>0.43298796204255652</c:v>
                </c:pt>
                <c:pt idx="189">
                  <c:v>0.42681194834761393</c:v>
                </c:pt>
                <c:pt idx="190">
                  <c:v>0.4205140881167988</c:v>
                </c:pt>
                <c:pt idx="191">
                  <c:v>0.41421091222971845</c:v>
                </c:pt>
                <c:pt idx="192">
                  <c:v>0.40784537398013782</c:v>
                </c:pt>
                <c:pt idx="193">
                  <c:v>0.40140304505601843</c:v>
                </c:pt>
                <c:pt idx="194">
                  <c:v>0.39489980438352051</c:v>
                </c:pt>
                <c:pt idx="195">
                  <c:v>0.38843949101548325</c:v>
                </c:pt>
                <c:pt idx="196">
                  <c:v>0.38196098983897908</c:v>
                </c:pt>
                <c:pt idx="197">
                  <c:v>0.37545812563006342</c:v>
                </c:pt>
                <c:pt idx="198">
                  <c:v>0.36894372471737841</c:v>
                </c:pt>
                <c:pt idx="199">
                  <c:v>0.36242982054326317</c:v>
                </c:pt>
                <c:pt idx="200">
                  <c:v>0.35600963763075782</c:v>
                </c:pt>
              </c:numCache>
            </c:numRef>
          </c:yVal>
        </c:ser>
        <c:axId val="82257792"/>
        <c:axId val="82276352"/>
      </c:scatterChart>
      <c:valAx>
        <c:axId val="82257792"/>
        <c:scaling>
          <c:orientation val="minMax"/>
          <c:max val="3"/>
        </c:scaling>
        <c:axPos val="b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 [s]</a:t>
                </a:r>
              </a:p>
            </c:rich>
          </c:tx>
          <c:layout>
            <c:manualLayout>
              <c:xMode val="edge"/>
              <c:yMode val="edge"/>
              <c:x val="0.87351648599819343"/>
              <c:y val="0.89176051048863281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82276352"/>
        <c:crosses val="autoZero"/>
        <c:crossBetween val="midCat"/>
      </c:valAx>
      <c:valAx>
        <c:axId val="82276352"/>
        <c:scaling>
          <c:orientation val="minMax"/>
          <c:max val="10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4.1009485094850948E-3"/>
              <c:y val="7.3359233878503863E-2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2257792"/>
        <c:crosses val="autoZero"/>
        <c:crossBetween val="midCat"/>
        <c:majorUnit val="2"/>
      </c:valAx>
      <c:spPr>
        <a:ln w="6350">
          <a:solidFill>
            <a:sysClr val="windowText" lastClr="000000"/>
          </a:solidFill>
        </a:ln>
      </c:spPr>
    </c:plotArea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X - Direction</a:t>
            </a:r>
          </a:p>
        </c:rich>
      </c:tx>
      <c:layout>
        <c:manualLayout>
          <c:xMode val="edge"/>
          <c:yMode val="edge"/>
          <c:x val="0.18884903381642648"/>
          <c:y val="2.9314981339867367E-2"/>
        </c:manualLayout>
      </c:layout>
      <c:overlay val="1"/>
    </c:title>
    <c:plotArea>
      <c:layout>
        <c:manualLayout>
          <c:layoutTarget val="inner"/>
          <c:xMode val="edge"/>
          <c:yMode val="edge"/>
          <c:x val="0.17979595959596012"/>
          <c:y val="5.5340949433343993E-2"/>
          <c:w val="0.76075934343434548"/>
          <c:h val="0.72870649663247755"/>
        </c:manualLayout>
      </c:layout>
      <c:scatterChart>
        <c:scatterStyle val="lineMarker"/>
        <c:ser>
          <c:idx val="0"/>
          <c:order val="0"/>
          <c:tx>
            <c:strRef>
              <c:f>'Elaborazioni IDA'!$B$3</c:f>
              <c:strCache>
                <c:ptCount val="1"/>
                <c:pt idx="0">
                  <c:v>000290xa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>
                    <a:tint val="75000"/>
                    <a:shade val="95000"/>
                    <a:satMod val="105000"/>
                  </a:sysClr>
                </a:solidFill>
              </a:ln>
            </c:spPr>
          </c:marker>
          <c:xVal>
            <c:numRef>
              <c:f>'Elaborazioni IDA'!$B$5:$B$25</c:f>
              <c:numCache>
                <c:formatCode>0.0000</c:formatCode>
                <c:ptCount val="21"/>
                <c:pt idx="0">
                  <c:v>0</c:v>
                </c:pt>
                <c:pt idx="1">
                  <c:v>2.8999999999999998E-3</c:v>
                </c:pt>
                <c:pt idx="2">
                  <c:v>5.0000000000000114E-3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1.3500000000000036E-2</c:v>
                </c:pt>
                <c:pt idx="7">
                  <c:v>1.5599999999999998E-2</c:v>
                </c:pt>
                <c:pt idx="8">
                  <c:v>1.77E-2</c:v>
                </c:pt>
                <c:pt idx="9">
                  <c:v>1.9900000000000067E-2</c:v>
                </c:pt>
                <c:pt idx="10">
                  <c:v>2.1900000000000006E-2</c:v>
                </c:pt>
                <c:pt idx="11">
                  <c:v>2.4E-2</c:v>
                </c:pt>
                <c:pt idx="12">
                  <c:v>2.6599999999999999E-2</c:v>
                </c:pt>
                <c:pt idx="13">
                  <c:v>2.93E-2</c:v>
                </c:pt>
                <c:pt idx="14">
                  <c:v>3.2199999999999999E-2</c:v>
                </c:pt>
                <c:pt idx="15">
                  <c:v>3.5099999999999999E-2</c:v>
                </c:pt>
                <c:pt idx="16">
                  <c:v>3.7999999999999999E-2</c:v>
                </c:pt>
                <c:pt idx="17">
                  <c:v>4.0900000000000013E-2</c:v>
                </c:pt>
                <c:pt idx="18">
                  <c:v>4.3800000000000013E-2</c:v>
                </c:pt>
                <c:pt idx="19">
                  <c:v>4.6699999999999998E-2</c:v>
                </c:pt>
                <c:pt idx="20">
                  <c:v>4.9400000000000034E-2</c:v>
                </c:pt>
              </c:numCache>
            </c:numRef>
          </c:xVal>
          <c:yVal>
            <c:numRef>
              <c:f>'Elaborazioni IDA'!$B$110:$B$130</c:f>
              <c:numCache>
                <c:formatCode>0.00</c:formatCode>
                <c:ptCount val="21"/>
                <c:pt idx="0">
                  <c:v>0</c:v>
                </c:pt>
                <c:pt idx="1">
                  <c:v>160.12099400000005</c:v>
                </c:pt>
                <c:pt idx="2">
                  <c:v>319.7</c:v>
                </c:pt>
                <c:pt idx="3">
                  <c:v>477.71999999999969</c:v>
                </c:pt>
                <c:pt idx="4">
                  <c:v>635.93999999999949</c:v>
                </c:pt>
                <c:pt idx="5">
                  <c:v>788.11</c:v>
                </c:pt>
                <c:pt idx="6">
                  <c:v>930.19</c:v>
                </c:pt>
                <c:pt idx="7">
                  <c:v>1061.08</c:v>
                </c:pt>
                <c:pt idx="8">
                  <c:v>1182.1599999999999</c:v>
                </c:pt>
                <c:pt idx="9">
                  <c:v>1296.97</c:v>
                </c:pt>
                <c:pt idx="10">
                  <c:v>1407.1599999999999</c:v>
                </c:pt>
                <c:pt idx="11">
                  <c:v>1512.1599999999999</c:v>
                </c:pt>
                <c:pt idx="12">
                  <c:v>1612.7</c:v>
                </c:pt>
                <c:pt idx="13">
                  <c:v>1709.1299999999999</c:v>
                </c:pt>
                <c:pt idx="14">
                  <c:v>1815.1599999999999</c:v>
                </c:pt>
                <c:pt idx="15">
                  <c:v>1934.2</c:v>
                </c:pt>
                <c:pt idx="16">
                  <c:v>2048.4100000000012</c:v>
                </c:pt>
                <c:pt idx="17">
                  <c:v>2157.6999999999998</c:v>
                </c:pt>
                <c:pt idx="18">
                  <c:v>2259.59</c:v>
                </c:pt>
                <c:pt idx="19">
                  <c:v>2354.3700000000022</c:v>
                </c:pt>
                <c:pt idx="20">
                  <c:v>2440.09</c:v>
                </c:pt>
              </c:numCache>
            </c:numRef>
          </c:yVal>
        </c:ser>
        <c:ser>
          <c:idx val="1"/>
          <c:order val="1"/>
          <c:tx>
            <c:strRef>
              <c:f>'Elaborazioni IDA'!$C$3</c:f>
              <c:strCache>
                <c:ptCount val="1"/>
                <c:pt idx="0">
                  <c:v>006500xa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IDA'!$C$5:$C$20,'[Analisi corretta.xlsx]Elaborazioni IDA'!$C$22,'[Analisi corretta.xlsx]Elaborazioni IDA'!$C$25</c:f>
              <c:numCache>
                <c:formatCode>0.0000</c:formatCode>
                <c:ptCount val="18"/>
                <c:pt idx="0">
                  <c:v>0</c:v>
                </c:pt>
                <c:pt idx="1">
                  <c:v>4.3000000000000104E-3</c:v>
                </c:pt>
                <c:pt idx="2">
                  <c:v>7.9000000000000285E-3</c:v>
                </c:pt>
                <c:pt idx="3">
                  <c:v>1.1599999999999996E-2</c:v>
                </c:pt>
                <c:pt idx="4">
                  <c:v>1.550000000000004E-2</c:v>
                </c:pt>
                <c:pt idx="5">
                  <c:v>1.9500000000000066E-2</c:v>
                </c:pt>
                <c:pt idx="6">
                  <c:v>2.3599999999999993E-2</c:v>
                </c:pt>
                <c:pt idx="7">
                  <c:v>2.7900000000000012E-2</c:v>
                </c:pt>
                <c:pt idx="8">
                  <c:v>3.210000000000001E-2</c:v>
                </c:pt>
                <c:pt idx="9">
                  <c:v>3.5900000000000008E-2</c:v>
                </c:pt>
                <c:pt idx="10">
                  <c:v>3.9300000000000002E-2</c:v>
                </c:pt>
                <c:pt idx="11">
                  <c:v>4.2400000000000083E-2</c:v>
                </c:pt>
                <c:pt idx="12">
                  <c:v>4.5200000000000004E-2</c:v>
                </c:pt>
                <c:pt idx="13">
                  <c:v>4.7200000000000013E-2</c:v>
                </c:pt>
                <c:pt idx="14">
                  <c:v>4.9200000000000021E-2</c:v>
                </c:pt>
                <c:pt idx="15">
                  <c:v>5.1499999999999997E-2</c:v>
                </c:pt>
                <c:pt idx="16">
                  <c:v>5.5600000000000004E-2</c:v>
                </c:pt>
                <c:pt idx="17">
                  <c:v>7.2700000000000237E-2</c:v>
                </c:pt>
              </c:numCache>
            </c:numRef>
          </c:xVal>
          <c:yVal>
            <c:numRef>
              <c:f>'[Analisi corretta.xlsx]Elaborazioni IDA'!$C$110:$C$125,'[Analisi corretta.xlsx]Elaborazioni IDA'!$C$127,'[Analisi corretta.xlsx]Elaborazioni IDA'!$C$130</c:f>
              <c:numCache>
                <c:formatCode>0.00</c:formatCode>
                <c:ptCount val="18"/>
                <c:pt idx="0">
                  <c:v>0</c:v>
                </c:pt>
                <c:pt idx="1">
                  <c:v>212.5541370000004</c:v>
                </c:pt>
                <c:pt idx="2">
                  <c:v>425.74973999999969</c:v>
                </c:pt>
                <c:pt idx="3">
                  <c:v>643.60818400000051</c:v>
                </c:pt>
                <c:pt idx="4">
                  <c:v>854.71</c:v>
                </c:pt>
                <c:pt idx="5">
                  <c:v>1050.2101709999999</c:v>
                </c:pt>
                <c:pt idx="6">
                  <c:v>1241.33591</c:v>
                </c:pt>
                <c:pt idx="7">
                  <c:v>1438.4474299999999</c:v>
                </c:pt>
                <c:pt idx="8">
                  <c:v>1620.24945</c:v>
                </c:pt>
                <c:pt idx="9">
                  <c:v>1792.8804899999998</c:v>
                </c:pt>
                <c:pt idx="10">
                  <c:v>1955.3899999999999</c:v>
                </c:pt>
                <c:pt idx="11">
                  <c:v>2102.9899999999998</c:v>
                </c:pt>
                <c:pt idx="12">
                  <c:v>2237.11</c:v>
                </c:pt>
                <c:pt idx="13">
                  <c:v>2355.0300000000002</c:v>
                </c:pt>
                <c:pt idx="14">
                  <c:v>2460.4100000000012</c:v>
                </c:pt>
                <c:pt idx="15">
                  <c:v>2553.12</c:v>
                </c:pt>
                <c:pt idx="16">
                  <c:v>2701.7599999999998</c:v>
                </c:pt>
                <c:pt idx="17">
                  <c:v>2961.4700000000012</c:v>
                </c:pt>
              </c:numCache>
            </c:numRef>
          </c:yVal>
        </c:ser>
        <c:ser>
          <c:idx val="2"/>
          <c:order val="2"/>
          <c:tx>
            <c:strRef>
              <c:f>'Elaborazioni IDA'!$D$3</c:f>
              <c:strCache>
                <c:ptCount val="1"/>
                <c:pt idx="0">
                  <c:v>000055xa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IDA'!$D$5:$D$25</c:f>
              <c:numCache>
                <c:formatCode>0.0000</c:formatCode>
                <c:ptCount val="21"/>
                <c:pt idx="0">
                  <c:v>0</c:v>
                </c:pt>
                <c:pt idx="1">
                  <c:v>3.500000000000007E-3</c:v>
                </c:pt>
                <c:pt idx="2">
                  <c:v>6.3000000000000113E-3</c:v>
                </c:pt>
                <c:pt idx="3">
                  <c:v>9.1000000000000004E-3</c:v>
                </c:pt>
                <c:pt idx="4">
                  <c:v>1.1900000000000049E-2</c:v>
                </c:pt>
                <c:pt idx="5">
                  <c:v>1.4900000000000005E-2</c:v>
                </c:pt>
                <c:pt idx="6">
                  <c:v>1.8100000000000043E-2</c:v>
                </c:pt>
                <c:pt idx="7">
                  <c:v>2.1800000000000052E-2</c:v>
                </c:pt>
                <c:pt idx="8">
                  <c:v>2.5800000000000052E-2</c:v>
                </c:pt>
                <c:pt idx="9">
                  <c:v>3.0200000000000012E-2</c:v>
                </c:pt>
                <c:pt idx="10">
                  <c:v>3.4599999999999999E-2</c:v>
                </c:pt>
                <c:pt idx="11">
                  <c:v>3.8800000000000001E-2</c:v>
                </c:pt>
                <c:pt idx="12">
                  <c:v>4.2500000000000003E-2</c:v>
                </c:pt>
                <c:pt idx="13">
                  <c:v>4.5600000000000002E-2</c:v>
                </c:pt>
                <c:pt idx="14">
                  <c:v>4.7800000000000023E-2</c:v>
                </c:pt>
                <c:pt idx="15">
                  <c:v>4.9100000000000033E-2</c:v>
                </c:pt>
                <c:pt idx="16">
                  <c:v>4.9700000000000133E-2</c:v>
                </c:pt>
                <c:pt idx="17">
                  <c:v>0.05</c:v>
                </c:pt>
                <c:pt idx="18">
                  <c:v>5.3999999999999999E-2</c:v>
                </c:pt>
                <c:pt idx="19">
                  <c:v>5.8200000000000002E-2</c:v>
                </c:pt>
                <c:pt idx="20">
                  <c:v>6.2400000000000122E-2</c:v>
                </c:pt>
              </c:numCache>
            </c:numRef>
          </c:xVal>
          <c:yVal>
            <c:numRef>
              <c:f>'Elaborazioni IDA'!$D$110:$D$130</c:f>
              <c:numCache>
                <c:formatCode>0.00</c:formatCode>
                <c:ptCount val="21"/>
                <c:pt idx="0">
                  <c:v>0</c:v>
                </c:pt>
                <c:pt idx="1">
                  <c:v>190.78</c:v>
                </c:pt>
                <c:pt idx="2">
                  <c:v>380.7</c:v>
                </c:pt>
                <c:pt idx="3">
                  <c:v>570.97</c:v>
                </c:pt>
                <c:pt idx="4">
                  <c:v>756.31999999999948</c:v>
                </c:pt>
                <c:pt idx="5">
                  <c:v>921.38</c:v>
                </c:pt>
                <c:pt idx="6">
                  <c:v>1101.99</c:v>
                </c:pt>
                <c:pt idx="7">
                  <c:v>1277.28</c:v>
                </c:pt>
                <c:pt idx="8">
                  <c:v>1443.73</c:v>
                </c:pt>
                <c:pt idx="9">
                  <c:v>1596.56</c:v>
                </c:pt>
                <c:pt idx="10">
                  <c:v>1727.41</c:v>
                </c:pt>
                <c:pt idx="11">
                  <c:v>1827.61</c:v>
                </c:pt>
                <c:pt idx="12">
                  <c:v>1892.41</c:v>
                </c:pt>
                <c:pt idx="13">
                  <c:v>1938.58</c:v>
                </c:pt>
                <c:pt idx="14">
                  <c:v>2030.23</c:v>
                </c:pt>
                <c:pt idx="15">
                  <c:v>2178.7799999999997</c:v>
                </c:pt>
                <c:pt idx="16">
                  <c:v>2315.3500000000022</c:v>
                </c:pt>
                <c:pt idx="17">
                  <c:v>2431.61</c:v>
                </c:pt>
                <c:pt idx="18">
                  <c:v>2515.11</c:v>
                </c:pt>
                <c:pt idx="19">
                  <c:v>2565.59</c:v>
                </c:pt>
                <c:pt idx="20">
                  <c:v>2590.69</c:v>
                </c:pt>
              </c:numCache>
            </c:numRef>
          </c:yVal>
        </c:ser>
        <c:ser>
          <c:idx val="3"/>
          <c:order val="3"/>
          <c:tx>
            <c:strRef>
              <c:f>'Elaborazioni IDA'!$E$3</c:f>
              <c:strCache>
                <c:ptCount val="1"/>
                <c:pt idx="0">
                  <c:v>000182xa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IDA'!$E$5:$E$25</c:f>
              <c:numCache>
                <c:formatCode>0.0000</c:formatCode>
                <c:ptCount val="21"/>
                <c:pt idx="0">
                  <c:v>0</c:v>
                </c:pt>
                <c:pt idx="1">
                  <c:v>3.1000000000000094E-3</c:v>
                </c:pt>
                <c:pt idx="2">
                  <c:v>5.4000000000000124E-3</c:v>
                </c:pt>
                <c:pt idx="3">
                  <c:v>7.9000000000000251E-3</c:v>
                </c:pt>
                <c:pt idx="4">
                  <c:v>1.0300000000000005E-2</c:v>
                </c:pt>
                <c:pt idx="5">
                  <c:v>1.2800000000000021E-2</c:v>
                </c:pt>
                <c:pt idx="6">
                  <c:v>1.5400000000000021E-2</c:v>
                </c:pt>
                <c:pt idx="7">
                  <c:v>1.7999999999999999E-2</c:v>
                </c:pt>
                <c:pt idx="8">
                  <c:v>2.0799999999999999E-2</c:v>
                </c:pt>
                <c:pt idx="9">
                  <c:v>2.3699999999999999E-2</c:v>
                </c:pt>
                <c:pt idx="10">
                  <c:v>2.6599999999999999E-2</c:v>
                </c:pt>
                <c:pt idx="11">
                  <c:v>2.9500000000000002E-2</c:v>
                </c:pt>
                <c:pt idx="12">
                  <c:v>3.2300000000000002E-2</c:v>
                </c:pt>
                <c:pt idx="13">
                  <c:v>3.49E-2</c:v>
                </c:pt>
                <c:pt idx="14">
                  <c:v>3.7300000000000041E-2</c:v>
                </c:pt>
                <c:pt idx="15">
                  <c:v>3.9300000000000002E-2</c:v>
                </c:pt>
                <c:pt idx="16">
                  <c:v>4.0900000000000013E-2</c:v>
                </c:pt>
                <c:pt idx="17">
                  <c:v>4.4100000000000014E-2</c:v>
                </c:pt>
                <c:pt idx="18">
                  <c:v>5.0500000000000003E-2</c:v>
                </c:pt>
                <c:pt idx="19">
                  <c:v>5.5800000000000023E-2</c:v>
                </c:pt>
                <c:pt idx="20">
                  <c:v>5.9400000000000133E-2</c:v>
                </c:pt>
              </c:numCache>
            </c:numRef>
          </c:xVal>
          <c:yVal>
            <c:numRef>
              <c:f>'Elaborazioni IDA'!$E$110:$E$130</c:f>
              <c:numCache>
                <c:formatCode>0.00</c:formatCode>
                <c:ptCount val="21"/>
                <c:pt idx="0">
                  <c:v>0</c:v>
                </c:pt>
                <c:pt idx="1">
                  <c:v>148.58456999999999</c:v>
                </c:pt>
                <c:pt idx="2">
                  <c:v>296.5856</c:v>
                </c:pt>
                <c:pt idx="3">
                  <c:v>444.09520000000009</c:v>
                </c:pt>
                <c:pt idx="4">
                  <c:v>591.62513999999999</c:v>
                </c:pt>
                <c:pt idx="5">
                  <c:v>731.4916983999982</c:v>
                </c:pt>
                <c:pt idx="6">
                  <c:v>858.47283999999979</c:v>
                </c:pt>
                <c:pt idx="7">
                  <c:v>972.91252799999745</c:v>
                </c:pt>
                <c:pt idx="8">
                  <c:v>1074.3149299999998</c:v>
                </c:pt>
                <c:pt idx="9">
                  <c:v>1166.5297200000002</c:v>
                </c:pt>
                <c:pt idx="10">
                  <c:v>1291.8900299999996</c:v>
                </c:pt>
                <c:pt idx="11">
                  <c:v>1430.13957</c:v>
                </c:pt>
                <c:pt idx="12">
                  <c:v>1567.4470700000011</c:v>
                </c:pt>
                <c:pt idx="13">
                  <c:v>1700.6048199999998</c:v>
                </c:pt>
                <c:pt idx="14">
                  <c:v>1827.5960600000001</c:v>
                </c:pt>
                <c:pt idx="15">
                  <c:v>1946.23</c:v>
                </c:pt>
                <c:pt idx="16">
                  <c:v>2053.9131800000064</c:v>
                </c:pt>
                <c:pt idx="17">
                  <c:v>2163.7667799999936</c:v>
                </c:pt>
                <c:pt idx="18">
                  <c:v>2306.8062499999987</c:v>
                </c:pt>
                <c:pt idx="19">
                  <c:v>2374.19</c:v>
                </c:pt>
                <c:pt idx="20">
                  <c:v>2466.0199999999995</c:v>
                </c:pt>
              </c:numCache>
            </c:numRef>
          </c:yVal>
        </c:ser>
        <c:ser>
          <c:idx val="4"/>
          <c:order val="4"/>
          <c:tx>
            <c:strRef>
              <c:f>'Elaborazioni IDA'!$F$3</c:f>
              <c:strCache>
                <c:ptCount val="1"/>
                <c:pt idx="0">
                  <c:v>000198xa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IDA'!$F$5:$F$25</c:f>
              <c:numCache>
                <c:formatCode>0.0000</c:formatCode>
                <c:ptCount val="21"/>
                <c:pt idx="0">
                  <c:v>0</c:v>
                </c:pt>
                <c:pt idx="1">
                  <c:v>2.3999999999999998E-3</c:v>
                </c:pt>
                <c:pt idx="2">
                  <c:v>4.0000000000000114E-3</c:v>
                </c:pt>
                <c:pt idx="3">
                  <c:v>5.6000000000000034E-3</c:v>
                </c:pt>
                <c:pt idx="4">
                  <c:v>7.2000000000000163E-3</c:v>
                </c:pt>
                <c:pt idx="5">
                  <c:v>8.8000000000000248E-3</c:v>
                </c:pt>
                <c:pt idx="6">
                  <c:v>1.0400000000000001E-2</c:v>
                </c:pt>
                <c:pt idx="7">
                  <c:v>1.2100000000000001E-2</c:v>
                </c:pt>
                <c:pt idx="8">
                  <c:v>1.3700000000000042E-2</c:v>
                </c:pt>
                <c:pt idx="9">
                  <c:v>1.5400000000000021E-2</c:v>
                </c:pt>
                <c:pt idx="10">
                  <c:v>1.7100000000000001E-2</c:v>
                </c:pt>
                <c:pt idx="11">
                  <c:v>1.8900000000000049E-2</c:v>
                </c:pt>
                <c:pt idx="12">
                  <c:v>2.0799999999999999E-2</c:v>
                </c:pt>
                <c:pt idx="13">
                  <c:v>2.2700000000000001E-2</c:v>
                </c:pt>
                <c:pt idx="14">
                  <c:v>2.4799999999999999E-2</c:v>
                </c:pt>
                <c:pt idx="15">
                  <c:v>2.6900000000000011E-2</c:v>
                </c:pt>
                <c:pt idx="16">
                  <c:v>2.9200000000000011E-2</c:v>
                </c:pt>
                <c:pt idx="17">
                  <c:v>3.15E-2</c:v>
                </c:pt>
                <c:pt idx="18">
                  <c:v>3.4000000000000002E-2</c:v>
                </c:pt>
                <c:pt idx="19">
                  <c:v>3.6500000000000005E-2</c:v>
                </c:pt>
                <c:pt idx="20">
                  <c:v>3.9199999999999999E-2</c:v>
                </c:pt>
              </c:numCache>
            </c:numRef>
          </c:xVal>
          <c:yVal>
            <c:numRef>
              <c:f>'Elaborazioni IDA'!$F$110:$F$130</c:f>
              <c:numCache>
                <c:formatCode>0.00</c:formatCode>
                <c:ptCount val="21"/>
                <c:pt idx="0">
                  <c:v>0</c:v>
                </c:pt>
                <c:pt idx="1">
                  <c:v>116.00566800000001</c:v>
                </c:pt>
                <c:pt idx="2">
                  <c:v>232.00793100000001</c:v>
                </c:pt>
                <c:pt idx="3">
                  <c:v>347.83242000000007</c:v>
                </c:pt>
                <c:pt idx="4">
                  <c:v>463.77148000000011</c:v>
                </c:pt>
                <c:pt idx="5">
                  <c:v>580.12568999999939</c:v>
                </c:pt>
                <c:pt idx="6">
                  <c:v>696.24902799999938</c:v>
                </c:pt>
                <c:pt idx="7">
                  <c:v>807.37907199999995</c:v>
                </c:pt>
                <c:pt idx="8">
                  <c:v>912.90333899999985</c:v>
                </c:pt>
                <c:pt idx="9">
                  <c:v>1015.0436839999999</c:v>
                </c:pt>
                <c:pt idx="10">
                  <c:v>1110.2856700000011</c:v>
                </c:pt>
                <c:pt idx="11">
                  <c:v>1201.34816</c:v>
                </c:pt>
                <c:pt idx="12">
                  <c:v>1291.14751</c:v>
                </c:pt>
                <c:pt idx="13">
                  <c:v>1379.0175700000011</c:v>
                </c:pt>
                <c:pt idx="14">
                  <c:v>1465.23973</c:v>
                </c:pt>
                <c:pt idx="15">
                  <c:v>1550.5242799999996</c:v>
                </c:pt>
                <c:pt idx="16">
                  <c:v>1634.9204200000004</c:v>
                </c:pt>
                <c:pt idx="17">
                  <c:v>1717.4720900000002</c:v>
                </c:pt>
                <c:pt idx="18">
                  <c:v>1797.4517400000002</c:v>
                </c:pt>
                <c:pt idx="19">
                  <c:v>1876.56366</c:v>
                </c:pt>
                <c:pt idx="20">
                  <c:v>1952.7369500000011</c:v>
                </c:pt>
              </c:numCache>
            </c:numRef>
          </c:yVal>
        </c:ser>
        <c:ser>
          <c:idx val="5"/>
          <c:order val="5"/>
          <c:tx>
            <c:strRef>
              <c:f>'Elaborazioni IDA'!$G$3</c:f>
              <c:strCache>
                <c:ptCount val="1"/>
                <c:pt idx="0">
                  <c:v>000287xa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IDA'!$G$5:$G$23,'[Analisi corretta.xlsx]Elaborazioni IDA'!$G$25</c:f>
              <c:numCache>
                <c:formatCode>0.0000</c:formatCode>
                <c:ptCount val="20"/>
                <c:pt idx="0">
                  <c:v>0</c:v>
                </c:pt>
                <c:pt idx="1">
                  <c:v>4.4000000000000124E-3</c:v>
                </c:pt>
                <c:pt idx="2">
                  <c:v>8.1000000000000048E-3</c:v>
                </c:pt>
                <c:pt idx="3">
                  <c:v>1.1800000000000054E-2</c:v>
                </c:pt>
                <c:pt idx="4">
                  <c:v>1.5699999999999999E-2</c:v>
                </c:pt>
                <c:pt idx="5">
                  <c:v>1.9900000000000074E-2</c:v>
                </c:pt>
                <c:pt idx="6">
                  <c:v>2.4400000000000005E-2</c:v>
                </c:pt>
                <c:pt idx="7">
                  <c:v>2.9200000000000011E-2</c:v>
                </c:pt>
                <c:pt idx="8">
                  <c:v>3.4400000000000014E-2</c:v>
                </c:pt>
                <c:pt idx="9">
                  <c:v>3.9800000000000016E-2</c:v>
                </c:pt>
                <c:pt idx="10">
                  <c:v>4.5500000000000013E-2</c:v>
                </c:pt>
                <c:pt idx="11">
                  <c:v>5.1499999999999997E-2</c:v>
                </c:pt>
                <c:pt idx="12">
                  <c:v>5.7700000000000133E-2</c:v>
                </c:pt>
                <c:pt idx="13">
                  <c:v>6.4300000000000218E-2</c:v>
                </c:pt>
                <c:pt idx="14">
                  <c:v>7.130000000000003E-2</c:v>
                </c:pt>
                <c:pt idx="15">
                  <c:v>7.8900000000000026E-2</c:v>
                </c:pt>
                <c:pt idx="16">
                  <c:v>8.7000000000000022E-2</c:v>
                </c:pt>
                <c:pt idx="17">
                  <c:v>9.5200000000000021E-2</c:v>
                </c:pt>
                <c:pt idx="18">
                  <c:v>0.10340000000000002</c:v>
                </c:pt>
                <c:pt idx="19">
                  <c:v>0.11950000000000006</c:v>
                </c:pt>
              </c:numCache>
            </c:numRef>
          </c:xVal>
          <c:yVal>
            <c:numRef>
              <c:f>'[Analisi corretta.xlsx]Elaborazioni IDA'!$G$110:$G$128,'[Analisi corretta.xlsx]Elaborazioni IDA'!$G$130</c:f>
              <c:numCache>
                <c:formatCode>0.00</c:formatCode>
                <c:ptCount val="20"/>
                <c:pt idx="0">
                  <c:v>0</c:v>
                </c:pt>
                <c:pt idx="1">
                  <c:v>278.03997000000004</c:v>
                </c:pt>
                <c:pt idx="2">
                  <c:v>555.04806000000008</c:v>
                </c:pt>
                <c:pt idx="3">
                  <c:v>827.58299599999998</c:v>
                </c:pt>
                <c:pt idx="4">
                  <c:v>1076.5778800000001</c:v>
                </c:pt>
                <c:pt idx="5">
                  <c:v>1305.8149199999998</c:v>
                </c:pt>
                <c:pt idx="6">
                  <c:v>1528.8886399999999</c:v>
                </c:pt>
                <c:pt idx="7">
                  <c:v>1747.6811299999954</c:v>
                </c:pt>
                <c:pt idx="8">
                  <c:v>1959.19966</c:v>
                </c:pt>
                <c:pt idx="9">
                  <c:v>2162.0099999999998</c:v>
                </c:pt>
                <c:pt idx="10">
                  <c:v>2351.92</c:v>
                </c:pt>
                <c:pt idx="11">
                  <c:v>2525.6</c:v>
                </c:pt>
                <c:pt idx="12">
                  <c:v>2680.6899999999987</c:v>
                </c:pt>
                <c:pt idx="13">
                  <c:v>2815.23</c:v>
                </c:pt>
                <c:pt idx="14">
                  <c:v>2949.0499999999993</c:v>
                </c:pt>
                <c:pt idx="15">
                  <c:v>3062.6599999999994</c:v>
                </c:pt>
                <c:pt idx="16">
                  <c:v>3155.3300000000022</c:v>
                </c:pt>
                <c:pt idx="17">
                  <c:v>3234.0899999999988</c:v>
                </c:pt>
                <c:pt idx="18">
                  <c:v>3297.92</c:v>
                </c:pt>
                <c:pt idx="19">
                  <c:v>3375.5999999999995</c:v>
                </c:pt>
              </c:numCache>
            </c:numRef>
          </c:yVal>
        </c:ser>
        <c:ser>
          <c:idx val="6"/>
          <c:order val="6"/>
          <c:tx>
            <c:strRef>
              <c:f>'Elaborazioni IDA'!$H$3</c:f>
              <c:strCache>
                <c:ptCount val="1"/>
                <c:pt idx="0">
                  <c:v>000594xa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IDA'!$H$5:$H$25</c:f>
              <c:numCache>
                <c:formatCode>0.0000</c:formatCode>
                <c:ptCount val="21"/>
                <c:pt idx="0">
                  <c:v>0</c:v>
                </c:pt>
                <c:pt idx="1">
                  <c:v>3.7000000000000123E-3</c:v>
                </c:pt>
                <c:pt idx="2">
                  <c:v>6.7000000000000141E-3</c:v>
                </c:pt>
                <c:pt idx="3">
                  <c:v>9.7000000000000003E-3</c:v>
                </c:pt>
                <c:pt idx="4">
                  <c:v>1.2800000000000021E-2</c:v>
                </c:pt>
                <c:pt idx="5">
                  <c:v>1.5800000000000043E-2</c:v>
                </c:pt>
                <c:pt idx="6">
                  <c:v>1.9000000000000052E-2</c:v>
                </c:pt>
                <c:pt idx="7">
                  <c:v>2.2200000000000056E-2</c:v>
                </c:pt>
                <c:pt idx="8">
                  <c:v>2.5399999999999999E-2</c:v>
                </c:pt>
                <c:pt idx="9">
                  <c:v>2.86E-2</c:v>
                </c:pt>
                <c:pt idx="10">
                  <c:v>3.1800000000000002E-2</c:v>
                </c:pt>
                <c:pt idx="11">
                  <c:v>3.500000000000001E-2</c:v>
                </c:pt>
                <c:pt idx="12">
                  <c:v>3.8199999999999998E-2</c:v>
                </c:pt>
                <c:pt idx="13">
                  <c:v>4.1700000000000001E-2</c:v>
                </c:pt>
                <c:pt idx="14">
                  <c:v>4.5400000000000003E-2</c:v>
                </c:pt>
                <c:pt idx="15">
                  <c:v>4.8800000000000003E-2</c:v>
                </c:pt>
                <c:pt idx="16">
                  <c:v>5.1999999999999998E-2</c:v>
                </c:pt>
                <c:pt idx="17">
                  <c:v>5.4900000000000032E-2</c:v>
                </c:pt>
                <c:pt idx="18">
                  <c:v>5.7500000000000023E-2</c:v>
                </c:pt>
                <c:pt idx="19">
                  <c:v>6.1000000000000013E-2</c:v>
                </c:pt>
                <c:pt idx="20">
                  <c:v>6.1800000000000001E-2</c:v>
                </c:pt>
              </c:numCache>
            </c:numRef>
          </c:xVal>
          <c:yVal>
            <c:numRef>
              <c:f>'Elaborazioni IDA'!$H$110:$H$130</c:f>
              <c:numCache>
                <c:formatCode>0.00</c:formatCode>
                <c:ptCount val="21"/>
                <c:pt idx="0">
                  <c:v>0</c:v>
                </c:pt>
                <c:pt idx="1">
                  <c:v>212.51887200000002</c:v>
                </c:pt>
                <c:pt idx="2">
                  <c:v>423.26411999999891</c:v>
                </c:pt>
                <c:pt idx="3">
                  <c:v>632.45162799999719</c:v>
                </c:pt>
                <c:pt idx="4">
                  <c:v>839.77645199999984</c:v>
                </c:pt>
                <c:pt idx="5">
                  <c:v>1033.41292</c:v>
                </c:pt>
                <c:pt idx="6">
                  <c:v>1209.5764199999999</c:v>
                </c:pt>
                <c:pt idx="7">
                  <c:v>1369.1100899999999</c:v>
                </c:pt>
                <c:pt idx="8">
                  <c:v>1517.0322999999999</c:v>
                </c:pt>
                <c:pt idx="9">
                  <c:v>1663.53853</c:v>
                </c:pt>
                <c:pt idx="10">
                  <c:v>1821.1999999999998</c:v>
                </c:pt>
                <c:pt idx="11">
                  <c:v>1975.9100000000003</c:v>
                </c:pt>
                <c:pt idx="12">
                  <c:v>2121.75</c:v>
                </c:pt>
                <c:pt idx="13">
                  <c:v>2252.1099999999997</c:v>
                </c:pt>
                <c:pt idx="14">
                  <c:v>2363.7599999999998</c:v>
                </c:pt>
                <c:pt idx="15">
                  <c:v>2451.9899999999998</c:v>
                </c:pt>
                <c:pt idx="16">
                  <c:v>2517.23</c:v>
                </c:pt>
                <c:pt idx="17">
                  <c:v>2563.86</c:v>
                </c:pt>
                <c:pt idx="18">
                  <c:v>2590.4699999999998</c:v>
                </c:pt>
                <c:pt idx="19">
                  <c:v>2619.6300000000006</c:v>
                </c:pt>
                <c:pt idx="20">
                  <c:v>2696.15</c:v>
                </c:pt>
              </c:numCache>
            </c:numRef>
          </c:yVal>
        </c:ser>
        <c:ser>
          <c:idx val="7"/>
          <c:order val="7"/>
          <c:tx>
            <c:strRef>
              <c:f>'Elaborazioni IDA'!$I$3</c:f>
              <c:strCache>
                <c:ptCount val="1"/>
                <c:pt idx="0">
                  <c:v>001231xa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IDA'!$I$5:$I$25</c:f>
              <c:numCache>
                <c:formatCode>0.0000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4.7000000000000123E-3</c:v>
                </c:pt>
                <c:pt idx="3">
                  <c:v>6.6000000000000034E-3</c:v>
                </c:pt>
                <c:pt idx="4">
                  <c:v>8.6000000000000208E-3</c:v>
                </c:pt>
                <c:pt idx="5">
                  <c:v>1.0600000000000021E-2</c:v>
                </c:pt>
                <c:pt idx="6">
                  <c:v>1.2600000000000005E-2</c:v>
                </c:pt>
                <c:pt idx="7">
                  <c:v>1.4800000000000001E-2</c:v>
                </c:pt>
                <c:pt idx="8">
                  <c:v>1.6899999999999998E-2</c:v>
                </c:pt>
                <c:pt idx="9">
                  <c:v>1.9000000000000052E-2</c:v>
                </c:pt>
                <c:pt idx="10">
                  <c:v>2.1200000000000042E-2</c:v>
                </c:pt>
                <c:pt idx="11">
                  <c:v>2.3299999999999998E-2</c:v>
                </c:pt>
                <c:pt idx="12">
                  <c:v>2.5500000000000002E-2</c:v>
                </c:pt>
                <c:pt idx="13">
                  <c:v>2.7600000000000079E-2</c:v>
                </c:pt>
                <c:pt idx="14">
                  <c:v>3.1000000000000052E-2</c:v>
                </c:pt>
                <c:pt idx="15">
                  <c:v>3.5600000000000041E-2</c:v>
                </c:pt>
                <c:pt idx="16">
                  <c:v>4.0800000000000003E-2</c:v>
                </c:pt>
                <c:pt idx="17">
                  <c:v>4.6599999999999996E-2</c:v>
                </c:pt>
                <c:pt idx="18">
                  <c:v>5.2900000000000023E-2</c:v>
                </c:pt>
                <c:pt idx="19">
                  <c:v>5.9700000000000163E-2</c:v>
                </c:pt>
                <c:pt idx="20">
                  <c:v>6.6799999999999998E-2</c:v>
                </c:pt>
              </c:numCache>
            </c:numRef>
          </c:xVal>
          <c:yVal>
            <c:numRef>
              <c:f>'Elaborazioni IDA'!$I$110:$I$130</c:f>
              <c:numCache>
                <c:formatCode>0.00</c:formatCode>
                <c:ptCount val="21"/>
                <c:pt idx="0">
                  <c:v>0</c:v>
                </c:pt>
                <c:pt idx="1">
                  <c:v>147.46463</c:v>
                </c:pt>
                <c:pt idx="2">
                  <c:v>294.56981999999999</c:v>
                </c:pt>
                <c:pt idx="3">
                  <c:v>441.29622999999867</c:v>
                </c:pt>
                <c:pt idx="4">
                  <c:v>587.15608999999949</c:v>
                </c:pt>
                <c:pt idx="5">
                  <c:v>732.69699720000051</c:v>
                </c:pt>
                <c:pt idx="6">
                  <c:v>873.47127650000004</c:v>
                </c:pt>
                <c:pt idx="7">
                  <c:v>1007.4703710000022</c:v>
                </c:pt>
                <c:pt idx="8">
                  <c:v>1134.96919</c:v>
                </c:pt>
                <c:pt idx="9">
                  <c:v>1256.91318</c:v>
                </c:pt>
                <c:pt idx="10">
                  <c:v>1380.0130099999999</c:v>
                </c:pt>
                <c:pt idx="11">
                  <c:v>1507.1777</c:v>
                </c:pt>
                <c:pt idx="12">
                  <c:v>1644.0504099999998</c:v>
                </c:pt>
                <c:pt idx="13">
                  <c:v>1794.4124399999998</c:v>
                </c:pt>
                <c:pt idx="14">
                  <c:v>1960.4385400000001</c:v>
                </c:pt>
                <c:pt idx="15">
                  <c:v>2139.7000000000003</c:v>
                </c:pt>
                <c:pt idx="16">
                  <c:v>2323.1600000000003</c:v>
                </c:pt>
                <c:pt idx="17">
                  <c:v>2504.34</c:v>
                </c:pt>
                <c:pt idx="18">
                  <c:v>2673.5399999999995</c:v>
                </c:pt>
                <c:pt idx="19">
                  <c:v>2820.66</c:v>
                </c:pt>
                <c:pt idx="20">
                  <c:v>2936.03</c:v>
                </c:pt>
              </c:numCache>
            </c:numRef>
          </c:yVal>
        </c:ser>
        <c:ser>
          <c:idx val="8"/>
          <c:order val="8"/>
          <c:tx>
            <c:strRef>
              <c:f>'Elaborazioni IDA'!$J$3</c:f>
              <c:strCache>
                <c:ptCount val="1"/>
                <c:pt idx="0">
                  <c:v>006761xa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IDA'!$J$5:$J$24</c:f>
              <c:numCache>
                <c:formatCode>0.0000</c:formatCode>
                <c:ptCount val="20"/>
                <c:pt idx="0">
                  <c:v>0</c:v>
                </c:pt>
                <c:pt idx="1">
                  <c:v>4.5000000000000014E-3</c:v>
                </c:pt>
                <c:pt idx="2">
                  <c:v>8.3000000000000226E-3</c:v>
                </c:pt>
                <c:pt idx="3">
                  <c:v>1.2200000000000001E-2</c:v>
                </c:pt>
                <c:pt idx="4">
                  <c:v>1.6199999999999999E-2</c:v>
                </c:pt>
                <c:pt idx="5">
                  <c:v>2.0500000000000001E-2</c:v>
                </c:pt>
                <c:pt idx="6">
                  <c:v>2.5100000000000001E-2</c:v>
                </c:pt>
                <c:pt idx="7">
                  <c:v>2.9899999999999999E-2</c:v>
                </c:pt>
                <c:pt idx="8">
                  <c:v>3.5099999999999999E-2</c:v>
                </c:pt>
                <c:pt idx="9">
                  <c:v>4.0500000000000001E-2</c:v>
                </c:pt>
                <c:pt idx="10">
                  <c:v>4.6100000000000002E-2</c:v>
                </c:pt>
                <c:pt idx="11">
                  <c:v>5.1999999999999998E-2</c:v>
                </c:pt>
                <c:pt idx="12">
                  <c:v>5.8000000000000003E-2</c:v>
                </c:pt>
                <c:pt idx="13">
                  <c:v>6.430000000000019E-2</c:v>
                </c:pt>
                <c:pt idx="14">
                  <c:v>7.0699999999999999E-2</c:v>
                </c:pt>
                <c:pt idx="15">
                  <c:v>7.7200000000000019E-2</c:v>
                </c:pt>
                <c:pt idx="16">
                  <c:v>8.3800000000000208E-2</c:v>
                </c:pt>
                <c:pt idx="17">
                  <c:v>9.0600000000000028E-2</c:v>
                </c:pt>
                <c:pt idx="18">
                  <c:v>9.74E-2</c:v>
                </c:pt>
                <c:pt idx="19">
                  <c:v>0.1042000000000002</c:v>
                </c:pt>
              </c:numCache>
            </c:numRef>
          </c:xVal>
          <c:yVal>
            <c:numRef>
              <c:f>'Elaborazioni IDA'!$J$110:$J$129</c:f>
              <c:numCache>
                <c:formatCode>0.00</c:formatCode>
                <c:ptCount val="20"/>
                <c:pt idx="0">
                  <c:v>0</c:v>
                </c:pt>
                <c:pt idx="1">
                  <c:v>281.19602999999904</c:v>
                </c:pt>
                <c:pt idx="2">
                  <c:v>561.17342999999994</c:v>
                </c:pt>
                <c:pt idx="3">
                  <c:v>834.66695899999831</c:v>
                </c:pt>
                <c:pt idx="4">
                  <c:v>1082.74584</c:v>
                </c:pt>
                <c:pt idx="5">
                  <c:v>1312.0782699999995</c:v>
                </c:pt>
                <c:pt idx="6">
                  <c:v>1535.7272</c:v>
                </c:pt>
                <c:pt idx="7">
                  <c:v>1755.7220299999999</c:v>
                </c:pt>
                <c:pt idx="8">
                  <c:v>1968.2668200000003</c:v>
                </c:pt>
                <c:pt idx="9">
                  <c:v>2173.3499999999995</c:v>
                </c:pt>
                <c:pt idx="10">
                  <c:v>2364.71</c:v>
                </c:pt>
                <c:pt idx="11">
                  <c:v>2540.9900000000011</c:v>
                </c:pt>
                <c:pt idx="12">
                  <c:v>2696.610000000001</c:v>
                </c:pt>
                <c:pt idx="13">
                  <c:v>2824.16</c:v>
                </c:pt>
                <c:pt idx="14">
                  <c:v>2929.23</c:v>
                </c:pt>
                <c:pt idx="15">
                  <c:v>3011.2799999999997</c:v>
                </c:pt>
                <c:pt idx="16">
                  <c:v>3079.2400000000007</c:v>
                </c:pt>
                <c:pt idx="17">
                  <c:v>3138.6800000000007</c:v>
                </c:pt>
                <c:pt idx="18">
                  <c:v>3183.8699999999994</c:v>
                </c:pt>
                <c:pt idx="19">
                  <c:v>3221.5000000000014</c:v>
                </c:pt>
              </c:numCache>
            </c:numRef>
          </c:yVal>
        </c:ser>
        <c:ser>
          <c:idx val="9"/>
          <c:order val="9"/>
          <c:tx>
            <c:strRef>
              <c:f>'Elaborazioni IDA'!$K$3</c:f>
              <c:strCache>
                <c:ptCount val="1"/>
                <c:pt idx="0">
                  <c:v>000242xa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IDA'!$K$5:$K$25</c:f>
              <c:numCache>
                <c:formatCode>0.0000</c:formatCode>
                <c:ptCount val="21"/>
                <c:pt idx="0">
                  <c:v>0</c:v>
                </c:pt>
                <c:pt idx="1">
                  <c:v>3.0000000000000066E-3</c:v>
                </c:pt>
                <c:pt idx="2">
                  <c:v>5.1000000000000004E-3</c:v>
                </c:pt>
                <c:pt idx="3">
                  <c:v>7.3000000000000113E-3</c:v>
                </c:pt>
                <c:pt idx="4">
                  <c:v>9.5000000000000067E-3</c:v>
                </c:pt>
                <c:pt idx="5">
                  <c:v>1.1700000000000045E-2</c:v>
                </c:pt>
                <c:pt idx="6">
                  <c:v>1.3899999999999999E-2</c:v>
                </c:pt>
                <c:pt idx="7">
                  <c:v>1.6199999999999999E-2</c:v>
                </c:pt>
                <c:pt idx="8">
                  <c:v>1.8400000000000041E-2</c:v>
                </c:pt>
                <c:pt idx="9">
                  <c:v>2.07E-2</c:v>
                </c:pt>
                <c:pt idx="10">
                  <c:v>2.2900000000000011E-2</c:v>
                </c:pt>
                <c:pt idx="11">
                  <c:v>2.5100000000000001E-2</c:v>
                </c:pt>
                <c:pt idx="12">
                  <c:v>2.7200000000000012E-2</c:v>
                </c:pt>
                <c:pt idx="13">
                  <c:v>2.93E-2</c:v>
                </c:pt>
                <c:pt idx="14">
                  <c:v>3.1399999999999997E-2</c:v>
                </c:pt>
                <c:pt idx="15">
                  <c:v>3.3399999999999999E-2</c:v>
                </c:pt>
                <c:pt idx="16">
                  <c:v>3.5300000000000005E-2</c:v>
                </c:pt>
                <c:pt idx="17">
                  <c:v>3.7200000000000052E-2</c:v>
                </c:pt>
                <c:pt idx="18">
                  <c:v>3.9100000000000003E-2</c:v>
                </c:pt>
                <c:pt idx="19">
                  <c:v>4.0900000000000013E-2</c:v>
                </c:pt>
                <c:pt idx="20">
                  <c:v>4.2600000000000013E-2</c:v>
                </c:pt>
              </c:numCache>
            </c:numRef>
          </c:xVal>
          <c:yVal>
            <c:numRef>
              <c:f>'Elaborazioni IDA'!$K$110:$K$130</c:f>
              <c:numCache>
                <c:formatCode>0.00</c:formatCode>
                <c:ptCount val="21"/>
                <c:pt idx="0">
                  <c:v>0</c:v>
                </c:pt>
                <c:pt idx="1">
                  <c:v>153.32878000000042</c:v>
                </c:pt>
                <c:pt idx="2">
                  <c:v>305.18919999999969</c:v>
                </c:pt>
                <c:pt idx="3">
                  <c:v>454.96785999999969</c:v>
                </c:pt>
                <c:pt idx="4">
                  <c:v>601.30839200000003</c:v>
                </c:pt>
                <c:pt idx="5">
                  <c:v>746.83145199999865</c:v>
                </c:pt>
                <c:pt idx="6">
                  <c:v>888.39879200000053</c:v>
                </c:pt>
                <c:pt idx="7">
                  <c:v>1023.0900760000005</c:v>
                </c:pt>
                <c:pt idx="8">
                  <c:v>1150.7282700000001</c:v>
                </c:pt>
                <c:pt idx="9">
                  <c:v>1268.1749099999961</c:v>
                </c:pt>
                <c:pt idx="10">
                  <c:v>1378.6867800000002</c:v>
                </c:pt>
                <c:pt idx="11">
                  <c:v>1480.44174</c:v>
                </c:pt>
                <c:pt idx="12">
                  <c:v>1577.1784299999968</c:v>
                </c:pt>
                <c:pt idx="13">
                  <c:v>1666.57</c:v>
                </c:pt>
                <c:pt idx="14">
                  <c:v>1749.7612099999997</c:v>
                </c:pt>
                <c:pt idx="15">
                  <c:v>1826.21894</c:v>
                </c:pt>
                <c:pt idx="16">
                  <c:v>1894.97847</c:v>
                </c:pt>
                <c:pt idx="17">
                  <c:v>1956.3697600000003</c:v>
                </c:pt>
                <c:pt idx="18">
                  <c:v>2010.6899999999998</c:v>
                </c:pt>
                <c:pt idx="19">
                  <c:v>2062.71</c:v>
                </c:pt>
                <c:pt idx="20">
                  <c:v>2119.3100000000022</c:v>
                </c:pt>
              </c:numCache>
            </c:numRef>
          </c:yVal>
        </c:ser>
        <c:ser>
          <c:idx val="10"/>
          <c:order val="10"/>
          <c:tx>
            <c:strRef>
              <c:f>'Elaborazioni IDA'!$L$3</c:f>
              <c:strCache>
                <c:ptCount val="1"/>
                <c:pt idx="0">
                  <c:v>000294xa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IDA'!$L$5:$L$22,'[Analisi corretta.xlsx]Elaborazioni IDA'!$L$25</c:f>
              <c:numCache>
                <c:formatCode>0.0000</c:formatCode>
                <c:ptCount val="19"/>
                <c:pt idx="0">
                  <c:v>0</c:v>
                </c:pt>
                <c:pt idx="1">
                  <c:v>3.5000000000000096E-3</c:v>
                </c:pt>
                <c:pt idx="2">
                  <c:v>6.400000000000022E-3</c:v>
                </c:pt>
                <c:pt idx="3">
                  <c:v>9.3000000000000374E-3</c:v>
                </c:pt>
                <c:pt idx="4">
                  <c:v>1.2200000000000003E-2</c:v>
                </c:pt>
                <c:pt idx="5">
                  <c:v>1.5299999999999998E-2</c:v>
                </c:pt>
                <c:pt idx="6">
                  <c:v>1.8700000000000057E-2</c:v>
                </c:pt>
                <c:pt idx="7">
                  <c:v>2.2400000000000052E-2</c:v>
                </c:pt>
                <c:pt idx="8">
                  <c:v>2.6600000000000016E-2</c:v>
                </c:pt>
                <c:pt idx="9">
                  <c:v>3.1300000000000008E-2</c:v>
                </c:pt>
                <c:pt idx="10">
                  <c:v>3.6500000000000012E-2</c:v>
                </c:pt>
                <c:pt idx="11">
                  <c:v>4.2300000000000094E-2</c:v>
                </c:pt>
                <c:pt idx="12">
                  <c:v>4.8700000000000021E-2</c:v>
                </c:pt>
                <c:pt idx="13">
                  <c:v>5.5500000000000022E-2</c:v>
                </c:pt>
                <c:pt idx="14">
                  <c:v>6.2700000000000033E-2</c:v>
                </c:pt>
                <c:pt idx="15">
                  <c:v>7.0200000000000012E-2</c:v>
                </c:pt>
                <c:pt idx="16">
                  <c:v>7.7900000000000039E-2</c:v>
                </c:pt>
                <c:pt idx="17">
                  <c:v>8.5500000000000048E-2</c:v>
                </c:pt>
                <c:pt idx="18">
                  <c:v>0.11409999999999998</c:v>
                </c:pt>
              </c:numCache>
            </c:numRef>
          </c:xVal>
          <c:yVal>
            <c:numRef>
              <c:f>'[Analisi corretta.xlsx]Elaborazioni IDA'!$L$110:$L$127,'[Analisi corretta.xlsx]Elaborazioni IDA'!$L$130</c:f>
              <c:numCache>
                <c:formatCode>0.00</c:formatCode>
                <c:ptCount val="19"/>
                <c:pt idx="0">
                  <c:v>0</c:v>
                </c:pt>
                <c:pt idx="1">
                  <c:v>201.50535169999998</c:v>
                </c:pt>
                <c:pt idx="2">
                  <c:v>403.12341000000009</c:v>
                </c:pt>
                <c:pt idx="3">
                  <c:v>606.39356199999997</c:v>
                </c:pt>
                <c:pt idx="4">
                  <c:v>806.25674000000015</c:v>
                </c:pt>
                <c:pt idx="5">
                  <c:v>996.23873100000219</c:v>
                </c:pt>
                <c:pt idx="6">
                  <c:v>1178.5486700000001</c:v>
                </c:pt>
                <c:pt idx="7">
                  <c:v>1360.5124899999998</c:v>
                </c:pt>
                <c:pt idx="8">
                  <c:v>1549.0725500000001</c:v>
                </c:pt>
                <c:pt idx="9">
                  <c:v>1745.00218</c:v>
                </c:pt>
                <c:pt idx="10">
                  <c:v>1944.6713199999954</c:v>
                </c:pt>
                <c:pt idx="11">
                  <c:v>2145.0709699999998</c:v>
                </c:pt>
                <c:pt idx="12">
                  <c:v>2339.21</c:v>
                </c:pt>
                <c:pt idx="13">
                  <c:v>2520.3600000000006</c:v>
                </c:pt>
                <c:pt idx="14">
                  <c:v>2683.2000000000003</c:v>
                </c:pt>
                <c:pt idx="15">
                  <c:v>2809.2099999999987</c:v>
                </c:pt>
                <c:pt idx="16">
                  <c:v>2907.06</c:v>
                </c:pt>
                <c:pt idx="17">
                  <c:v>2975.09</c:v>
                </c:pt>
                <c:pt idx="18">
                  <c:v>2997.4700000000012</c:v>
                </c:pt>
              </c:numCache>
            </c:numRef>
          </c:yVal>
        </c:ser>
        <c:ser>
          <c:idx val="11"/>
          <c:order val="11"/>
          <c:tx>
            <c:strRef>
              <c:f>'Elaborazioni IDA'!$M$3</c:f>
              <c:strCache>
                <c:ptCount val="1"/>
                <c:pt idx="0">
                  <c:v>000372xa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IDA'!$M$5:$M$25</c:f>
              <c:numCache>
                <c:formatCode>0.0000</c:formatCode>
                <c:ptCount val="21"/>
                <c:pt idx="0">
                  <c:v>0</c:v>
                </c:pt>
                <c:pt idx="1">
                  <c:v>2.8000000000000052E-3</c:v>
                </c:pt>
                <c:pt idx="2">
                  <c:v>4.9000000000000163E-3</c:v>
                </c:pt>
                <c:pt idx="3">
                  <c:v>6.9000000000000172E-3</c:v>
                </c:pt>
                <c:pt idx="4">
                  <c:v>8.9000000000000207E-3</c:v>
                </c:pt>
                <c:pt idx="5">
                  <c:v>1.0900000000000003E-2</c:v>
                </c:pt>
                <c:pt idx="6">
                  <c:v>1.2999999999999998E-2</c:v>
                </c:pt>
                <c:pt idx="7">
                  <c:v>1.4999999999999998E-2</c:v>
                </c:pt>
                <c:pt idx="8">
                  <c:v>1.7100000000000001E-2</c:v>
                </c:pt>
                <c:pt idx="9">
                  <c:v>1.9099999999999999E-2</c:v>
                </c:pt>
                <c:pt idx="10">
                  <c:v>2.1200000000000042E-2</c:v>
                </c:pt>
                <c:pt idx="11">
                  <c:v>2.3299999999999998E-2</c:v>
                </c:pt>
                <c:pt idx="12">
                  <c:v>2.5399999999999999E-2</c:v>
                </c:pt>
                <c:pt idx="13">
                  <c:v>2.7500000000000011E-2</c:v>
                </c:pt>
                <c:pt idx="14">
                  <c:v>2.9600000000000001E-2</c:v>
                </c:pt>
                <c:pt idx="15">
                  <c:v>3.1700000000000006E-2</c:v>
                </c:pt>
                <c:pt idx="16">
                  <c:v>3.3799999999999997E-2</c:v>
                </c:pt>
                <c:pt idx="17">
                  <c:v>3.5999999999999997E-2</c:v>
                </c:pt>
                <c:pt idx="18">
                  <c:v>3.8100000000000002E-2</c:v>
                </c:pt>
                <c:pt idx="19">
                  <c:v>4.02E-2</c:v>
                </c:pt>
                <c:pt idx="20">
                  <c:v>4.2200000000000001E-2</c:v>
                </c:pt>
              </c:numCache>
            </c:numRef>
          </c:xVal>
          <c:yVal>
            <c:numRef>
              <c:f>'Elaborazioni IDA'!$M$110:$M$130</c:f>
              <c:numCache>
                <c:formatCode>0.00</c:formatCode>
                <c:ptCount val="21"/>
                <c:pt idx="0">
                  <c:v>0</c:v>
                </c:pt>
                <c:pt idx="1">
                  <c:v>139.48846000000046</c:v>
                </c:pt>
                <c:pt idx="2">
                  <c:v>278.60322000000002</c:v>
                </c:pt>
                <c:pt idx="3">
                  <c:v>417.29124999999891</c:v>
                </c:pt>
                <c:pt idx="4">
                  <c:v>555.2506800000001</c:v>
                </c:pt>
                <c:pt idx="5">
                  <c:v>694.95629399999757</c:v>
                </c:pt>
                <c:pt idx="6">
                  <c:v>828.95965449999755</c:v>
                </c:pt>
                <c:pt idx="7">
                  <c:v>953.75573499999985</c:v>
                </c:pt>
                <c:pt idx="8">
                  <c:v>1066.6642199999956</c:v>
                </c:pt>
                <c:pt idx="9">
                  <c:v>1168.3738699999999</c:v>
                </c:pt>
                <c:pt idx="10">
                  <c:v>1260.9852000000001</c:v>
                </c:pt>
                <c:pt idx="11">
                  <c:v>1344.1020399999998</c:v>
                </c:pt>
                <c:pt idx="12">
                  <c:v>1421.9281700000001</c:v>
                </c:pt>
                <c:pt idx="13">
                  <c:v>1490.5924299999963</c:v>
                </c:pt>
                <c:pt idx="14">
                  <c:v>1553.9862800000001</c:v>
                </c:pt>
                <c:pt idx="15">
                  <c:v>1613.5832199999998</c:v>
                </c:pt>
                <c:pt idx="16">
                  <c:v>1669.2120199999999</c:v>
                </c:pt>
                <c:pt idx="17">
                  <c:v>1719.4432299999999</c:v>
                </c:pt>
                <c:pt idx="18">
                  <c:v>1793.5399999999997</c:v>
                </c:pt>
                <c:pt idx="19">
                  <c:v>1863.8721699999999</c:v>
                </c:pt>
                <c:pt idx="20">
                  <c:v>1931.7422499999998</c:v>
                </c:pt>
              </c:numCache>
            </c:numRef>
          </c:yVal>
        </c:ser>
        <c:ser>
          <c:idx val="12"/>
          <c:order val="12"/>
          <c:tx>
            <c:strRef>
              <c:f>'Elaborazioni IDA'!$N$3</c:f>
              <c:strCache>
                <c:ptCount val="1"/>
                <c:pt idx="0">
                  <c:v>001707xa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IDA'!$N$5:$N$25</c:f>
              <c:numCache>
                <c:formatCode>0.0000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6.6000000000000034E-3</c:v>
                </c:pt>
                <c:pt idx="3">
                  <c:v>9.5000000000000067E-3</c:v>
                </c:pt>
                <c:pt idx="4">
                  <c:v>1.2500000000000001E-2</c:v>
                </c:pt>
                <c:pt idx="5">
                  <c:v>1.5599999999999998E-2</c:v>
                </c:pt>
                <c:pt idx="6">
                  <c:v>1.8800000000000049E-2</c:v>
                </c:pt>
                <c:pt idx="7">
                  <c:v>2.1800000000000052E-2</c:v>
                </c:pt>
                <c:pt idx="8">
                  <c:v>2.4799999999999999E-2</c:v>
                </c:pt>
                <c:pt idx="9">
                  <c:v>2.7500000000000011E-2</c:v>
                </c:pt>
                <c:pt idx="10">
                  <c:v>3.0000000000000002E-2</c:v>
                </c:pt>
                <c:pt idx="11">
                  <c:v>3.2199999999999999E-2</c:v>
                </c:pt>
                <c:pt idx="12">
                  <c:v>3.4099999999999998E-2</c:v>
                </c:pt>
                <c:pt idx="13">
                  <c:v>3.570000000000001E-2</c:v>
                </c:pt>
                <c:pt idx="14">
                  <c:v>3.7200000000000052E-2</c:v>
                </c:pt>
                <c:pt idx="15">
                  <c:v>3.8800000000000001E-2</c:v>
                </c:pt>
                <c:pt idx="16">
                  <c:v>4.0599999999999997E-2</c:v>
                </c:pt>
                <c:pt idx="17">
                  <c:v>4.2800000000000032E-2</c:v>
                </c:pt>
                <c:pt idx="18">
                  <c:v>4.5200000000000004E-2</c:v>
                </c:pt>
                <c:pt idx="19">
                  <c:v>4.7800000000000023E-2</c:v>
                </c:pt>
                <c:pt idx="20">
                  <c:v>5.0400000000000014E-2</c:v>
                </c:pt>
              </c:numCache>
            </c:numRef>
          </c:xVal>
          <c:yVal>
            <c:numRef>
              <c:f>'Elaborazioni IDA'!$N$110:$N$130</c:f>
              <c:numCache>
                <c:formatCode>0.00</c:formatCode>
                <c:ptCount val="21"/>
                <c:pt idx="0">
                  <c:v>0</c:v>
                </c:pt>
                <c:pt idx="1">
                  <c:v>193.85531800000052</c:v>
                </c:pt>
                <c:pt idx="2">
                  <c:v>385.12492999999995</c:v>
                </c:pt>
                <c:pt idx="3">
                  <c:v>572.6930400000017</c:v>
                </c:pt>
                <c:pt idx="4">
                  <c:v>751.73576300000013</c:v>
                </c:pt>
                <c:pt idx="5">
                  <c:v>921.26538499999992</c:v>
                </c:pt>
                <c:pt idx="6">
                  <c:v>1083.5005329999999</c:v>
                </c:pt>
                <c:pt idx="7">
                  <c:v>1238.25503</c:v>
                </c:pt>
                <c:pt idx="8">
                  <c:v>1385.7431899999999</c:v>
                </c:pt>
                <c:pt idx="9">
                  <c:v>1525.7584500000003</c:v>
                </c:pt>
                <c:pt idx="10">
                  <c:v>1654.9902399999999</c:v>
                </c:pt>
                <c:pt idx="11">
                  <c:v>1768.5269800000001</c:v>
                </c:pt>
                <c:pt idx="12">
                  <c:v>1863.9853700000001</c:v>
                </c:pt>
                <c:pt idx="13">
                  <c:v>1940.49046</c:v>
                </c:pt>
                <c:pt idx="14">
                  <c:v>2004.9510100000005</c:v>
                </c:pt>
                <c:pt idx="15">
                  <c:v>2065.0157299999996</c:v>
                </c:pt>
                <c:pt idx="16">
                  <c:v>2127.0883599999997</c:v>
                </c:pt>
                <c:pt idx="17">
                  <c:v>2197.0099999999998</c:v>
                </c:pt>
                <c:pt idx="18">
                  <c:v>2272.5000000000005</c:v>
                </c:pt>
                <c:pt idx="19">
                  <c:v>2353.3300000000022</c:v>
                </c:pt>
                <c:pt idx="20">
                  <c:v>2434.3800000000006</c:v>
                </c:pt>
              </c:numCache>
            </c:numRef>
          </c:yVal>
        </c:ser>
        <c:ser>
          <c:idx val="13"/>
          <c:order val="13"/>
          <c:tx>
            <c:strRef>
              <c:f>'Elaborazioni IDA'!$O$3</c:f>
              <c:strCache>
                <c:ptCount val="1"/>
                <c:pt idx="0">
                  <c:v>005826xa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IDA'!$O$5:$O$25</c:f>
              <c:numCache>
                <c:formatCode>0.0000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5.9000000000000172E-3</c:v>
                </c:pt>
                <c:pt idx="3">
                  <c:v>8.5000000000000006E-3</c:v>
                </c:pt>
                <c:pt idx="4">
                  <c:v>1.1200000000000033E-2</c:v>
                </c:pt>
                <c:pt idx="5">
                  <c:v>1.3899999999999999E-2</c:v>
                </c:pt>
                <c:pt idx="6">
                  <c:v>1.6600000000000052E-2</c:v>
                </c:pt>
                <c:pt idx="7">
                  <c:v>1.9400000000000063E-2</c:v>
                </c:pt>
                <c:pt idx="8">
                  <c:v>2.2300000000000011E-2</c:v>
                </c:pt>
                <c:pt idx="9">
                  <c:v>2.5100000000000001E-2</c:v>
                </c:pt>
                <c:pt idx="10">
                  <c:v>2.8000000000000001E-2</c:v>
                </c:pt>
                <c:pt idx="11">
                  <c:v>3.09E-2</c:v>
                </c:pt>
                <c:pt idx="12">
                  <c:v>3.3799999999999997E-2</c:v>
                </c:pt>
                <c:pt idx="13">
                  <c:v>3.6500000000000005E-2</c:v>
                </c:pt>
                <c:pt idx="14">
                  <c:v>3.9199999999999999E-2</c:v>
                </c:pt>
                <c:pt idx="15">
                  <c:v>4.1700000000000001E-2</c:v>
                </c:pt>
                <c:pt idx="16">
                  <c:v>4.3999999999999997E-2</c:v>
                </c:pt>
                <c:pt idx="17">
                  <c:v>4.7100000000000003E-2</c:v>
                </c:pt>
                <c:pt idx="18">
                  <c:v>5.0299999999999997E-2</c:v>
                </c:pt>
                <c:pt idx="19">
                  <c:v>5.3400000000000003E-2</c:v>
                </c:pt>
                <c:pt idx="20">
                  <c:v>5.6500000000000002E-2</c:v>
                </c:pt>
              </c:numCache>
            </c:numRef>
          </c:xVal>
          <c:yVal>
            <c:numRef>
              <c:f>'Elaborazioni IDA'!$O$110:$O$130</c:f>
              <c:numCache>
                <c:formatCode>0.00</c:formatCode>
                <c:ptCount val="21"/>
                <c:pt idx="0">
                  <c:v>0</c:v>
                </c:pt>
                <c:pt idx="1">
                  <c:v>180.80884000000046</c:v>
                </c:pt>
                <c:pt idx="2">
                  <c:v>361.49029999999908</c:v>
                </c:pt>
                <c:pt idx="3">
                  <c:v>541.89119999999946</c:v>
                </c:pt>
                <c:pt idx="4">
                  <c:v>724.16006899999854</c:v>
                </c:pt>
                <c:pt idx="5">
                  <c:v>900.52096500000016</c:v>
                </c:pt>
                <c:pt idx="6">
                  <c:v>1070.3940099999998</c:v>
                </c:pt>
                <c:pt idx="7">
                  <c:v>1232.57873</c:v>
                </c:pt>
                <c:pt idx="8">
                  <c:v>1392.5751</c:v>
                </c:pt>
                <c:pt idx="9">
                  <c:v>1550.1766399999999</c:v>
                </c:pt>
                <c:pt idx="10">
                  <c:v>1707.8175900000001</c:v>
                </c:pt>
                <c:pt idx="11">
                  <c:v>1863.0599999999995</c:v>
                </c:pt>
                <c:pt idx="12">
                  <c:v>2013.7029399999999</c:v>
                </c:pt>
                <c:pt idx="13">
                  <c:v>2159.44</c:v>
                </c:pt>
                <c:pt idx="14">
                  <c:v>2296.6200000000003</c:v>
                </c:pt>
                <c:pt idx="15">
                  <c:v>2424.79</c:v>
                </c:pt>
                <c:pt idx="16">
                  <c:v>2541.06</c:v>
                </c:pt>
                <c:pt idx="17">
                  <c:v>2644.19</c:v>
                </c:pt>
                <c:pt idx="18">
                  <c:v>2733.9000000000005</c:v>
                </c:pt>
                <c:pt idx="19">
                  <c:v>2807.2799999999997</c:v>
                </c:pt>
                <c:pt idx="20">
                  <c:v>2868.6899999999987</c:v>
                </c:pt>
              </c:numCache>
            </c:numRef>
          </c:yVal>
        </c:ser>
        <c:ser>
          <c:idx val="14"/>
          <c:order val="14"/>
          <c:tx>
            <c:strRef>
              <c:f>'Elaborazioni IDA'!$P$3</c:f>
              <c:strCache>
                <c:ptCount val="1"/>
                <c:pt idx="0">
                  <c:v>000187xa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IDA'!$P$5:$P$20,'[Analisi corretta.xlsx]Elaborazioni IDA'!$P$22:$P$23,'[Analisi corretta.xlsx]Elaborazioni IDA'!$P$25</c:f>
              <c:numCache>
                <c:formatCode>0.0000</c:formatCode>
                <c:ptCount val="19"/>
                <c:pt idx="0">
                  <c:v>0</c:v>
                </c:pt>
                <c:pt idx="1">
                  <c:v>4.7000000000000123E-3</c:v>
                </c:pt>
                <c:pt idx="2">
                  <c:v>8.8000000000000248E-3</c:v>
                </c:pt>
                <c:pt idx="3">
                  <c:v>1.2999999999999998E-2</c:v>
                </c:pt>
                <c:pt idx="4">
                  <c:v>1.7299999999999996E-2</c:v>
                </c:pt>
                <c:pt idx="5">
                  <c:v>2.1800000000000052E-2</c:v>
                </c:pt>
                <c:pt idx="6">
                  <c:v>2.6700000000000005E-2</c:v>
                </c:pt>
                <c:pt idx="7">
                  <c:v>3.1700000000000013E-2</c:v>
                </c:pt>
                <c:pt idx="8">
                  <c:v>3.6800000000000103E-2</c:v>
                </c:pt>
                <c:pt idx="9">
                  <c:v>4.2100000000000019E-2</c:v>
                </c:pt>
                <c:pt idx="10">
                  <c:v>4.7900000000000033E-2</c:v>
                </c:pt>
                <c:pt idx="11">
                  <c:v>5.4200000000000033E-2</c:v>
                </c:pt>
                <c:pt idx="12">
                  <c:v>6.0100000000000021E-2</c:v>
                </c:pt>
                <c:pt idx="13">
                  <c:v>6.2800000000000022E-2</c:v>
                </c:pt>
                <c:pt idx="14">
                  <c:v>6.3500000000000015E-2</c:v>
                </c:pt>
                <c:pt idx="15">
                  <c:v>6.9900000000000032E-2</c:v>
                </c:pt>
                <c:pt idx="16">
                  <c:v>8.2400000000000015E-2</c:v>
                </c:pt>
                <c:pt idx="17">
                  <c:v>8.7700000000000028E-2</c:v>
                </c:pt>
                <c:pt idx="18">
                  <c:v>9.6100000000000046E-2</c:v>
                </c:pt>
              </c:numCache>
            </c:numRef>
          </c:xVal>
          <c:yVal>
            <c:numRef>
              <c:f>'[Analisi corretta.xlsx]Elaborazioni IDA'!$P$110:$P$125,'[Analisi corretta.xlsx]Elaborazioni IDA'!$P$127:$P$128,'[Analisi corretta.xlsx]Elaborazioni IDA'!$P$130</c:f>
              <c:numCache>
                <c:formatCode>0.00</c:formatCode>
                <c:ptCount val="19"/>
                <c:pt idx="0">
                  <c:v>0</c:v>
                </c:pt>
                <c:pt idx="1">
                  <c:v>289.80897000000004</c:v>
                </c:pt>
                <c:pt idx="2">
                  <c:v>577.02243999999996</c:v>
                </c:pt>
                <c:pt idx="3">
                  <c:v>854.42319199999986</c:v>
                </c:pt>
                <c:pt idx="4">
                  <c:v>1109.6064699999997</c:v>
                </c:pt>
                <c:pt idx="5">
                  <c:v>1351.5895700000003</c:v>
                </c:pt>
                <c:pt idx="6">
                  <c:v>1590.9970300000002</c:v>
                </c:pt>
                <c:pt idx="7">
                  <c:v>1844.92452</c:v>
                </c:pt>
                <c:pt idx="8">
                  <c:v>2086.82825</c:v>
                </c:pt>
                <c:pt idx="9">
                  <c:v>2306.77</c:v>
                </c:pt>
                <c:pt idx="10">
                  <c:v>2513.0999999999995</c:v>
                </c:pt>
                <c:pt idx="11">
                  <c:v>2705.5900000000006</c:v>
                </c:pt>
                <c:pt idx="12">
                  <c:v>2827.32</c:v>
                </c:pt>
                <c:pt idx="13">
                  <c:v>2800.9300000000012</c:v>
                </c:pt>
                <c:pt idx="14">
                  <c:v>2643.8999999999996</c:v>
                </c:pt>
                <c:pt idx="15">
                  <c:v>2693.21</c:v>
                </c:pt>
                <c:pt idx="16">
                  <c:v>2805.04</c:v>
                </c:pt>
                <c:pt idx="17">
                  <c:v>2888.2800000000007</c:v>
                </c:pt>
                <c:pt idx="18">
                  <c:v>2907.5099999999989</c:v>
                </c:pt>
              </c:numCache>
            </c:numRef>
          </c:yVal>
        </c:ser>
        <c:ser>
          <c:idx val="15"/>
          <c:order val="15"/>
          <c:tx>
            <c:strRef>
              <c:f>'Elaborazioni IDA'!$Q$3</c:f>
              <c:strCache>
                <c:ptCount val="1"/>
                <c:pt idx="0">
                  <c:v>000230xa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IDA'!$Q$5:$Q$25</c:f>
              <c:numCache>
                <c:formatCode>0.0000</c:formatCode>
                <c:ptCount val="21"/>
                <c:pt idx="0">
                  <c:v>0</c:v>
                </c:pt>
                <c:pt idx="1">
                  <c:v>4.3000000000000104E-3</c:v>
                </c:pt>
                <c:pt idx="2">
                  <c:v>7.9000000000000251E-3</c:v>
                </c:pt>
                <c:pt idx="3">
                  <c:v>1.1500000000000043E-2</c:v>
                </c:pt>
                <c:pt idx="4">
                  <c:v>1.4999999999999998E-2</c:v>
                </c:pt>
                <c:pt idx="5">
                  <c:v>1.8300000000000021E-2</c:v>
                </c:pt>
                <c:pt idx="6">
                  <c:v>2.1300000000000006E-2</c:v>
                </c:pt>
                <c:pt idx="7">
                  <c:v>2.3900000000000001E-2</c:v>
                </c:pt>
                <c:pt idx="8">
                  <c:v>2.6500000000000006E-2</c:v>
                </c:pt>
                <c:pt idx="9">
                  <c:v>2.9800000000000011E-2</c:v>
                </c:pt>
                <c:pt idx="10">
                  <c:v>3.3000000000000002E-2</c:v>
                </c:pt>
                <c:pt idx="11">
                  <c:v>3.61E-2</c:v>
                </c:pt>
                <c:pt idx="12">
                  <c:v>3.9000000000000014E-2</c:v>
                </c:pt>
                <c:pt idx="13">
                  <c:v>4.1800000000000004E-2</c:v>
                </c:pt>
                <c:pt idx="14">
                  <c:v>4.4400000000000113E-2</c:v>
                </c:pt>
                <c:pt idx="15">
                  <c:v>4.6899999999999997E-2</c:v>
                </c:pt>
                <c:pt idx="16">
                  <c:v>4.9200000000000021E-2</c:v>
                </c:pt>
                <c:pt idx="17">
                  <c:v>5.1499999999999997E-2</c:v>
                </c:pt>
                <c:pt idx="18">
                  <c:v>5.3900000000000003E-2</c:v>
                </c:pt>
                <c:pt idx="19">
                  <c:v>5.5900000000000012E-2</c:v>
                </c:pt>
                <c:pt idx="20">
                  <c:v>5.8000000000000003E-2</c:v>
                </c:pt>
              </c:numCache>
            </c:numRef>
          </c:xVal>
          <c:yVal>
            <c:numRef>
              <c:f>'Elaborazioni IDA'!$Q$110:$Q$130</c:f>
              <c:numCache>
                <c:formatCode>0.00</c:formatCode>
                <c:ptCount val="21"/>
                <c:pt idx="0">
                  <c:v>0</c:v>
                </c:pt>
                <c:pt idx="1">
                  <c:v>231.52907599999998</c:v>
                </c:pt>
                <c:pt idx="2">
                  <c:v>461.76949999999994</c:v>
                </c:pt>
                <c:pt idx="3">
                  <c:v>691.64211199999795</c:v>
                </c:pt>
                <c:pt idx="4">
                  <c:v>894.27248300000053</c:v>
                </c:pt>
                <c:pt idx="5">
                  <c:v>1062.4125700000011</c:v>
                </c:pt>
                <c:pt idx="6">
                  <c:v>1191.23008</c:v>
                </c:pt>
                <c:pt idx="7">
                  <c:v>1339.1019799999999</c:v>
                </c:pt>
                <c:pt idx="8">
                  <c:v>1480.0452</c:v>
                </c:pt>
                <c:pt idx="9">
                  <c:v>1609.1463399999998</c:v>
                </c:pt>
                <c:pt idx="10">
                  <c:v>1726.7623999999998</c:v>
                </c:pt>
                <c:pt idx="11">
                  <c:v>1832.8877300000004</c:v>
                </c:pt>
                <c:pt idx="12">
                  <c:v>1929.4082100000001</c:v>
                </c:pt>
                <c:pt idx="13">
                  <c:v>2016.8138800000002</c:v>
                </c:pt>
                <c:pt idx="14">
                  <c:v>2097.13</c:v>
                </c:pt>
                <c:pt idx="15">
                  <c:v>2171.0500000000002</c:v>
                </c:pt>
                <c:pt idx="16">
                  <c:v>2239.09</c:v>
                </c:pt>
                <c:pt idx="17">
                  <c:v>2302.4199999999996</c:v>
                </c:pt>
                <c:pt idx="18">
                  <c:v>2363.7500000000005</c:v>
                </c:pt>
                <c:pt idx="19">
                  <c:v>2426.3700000000022</c:v>
                </c:pt>
                <c:pt idx="20">
                  <c:v>2493.38</c:v>
                </c:pt>
              </c:numCache>
            </c:numRef>
          </c:yVal>
        </c:ser>
        <c:ser>
          <c:idx val="16"/>
          <c:order val="16"/>
          <c:tx>
            <c:strRef>
              <c:f>'Elaborazioni IDA'!$R$3</c:f>
              <c:strCache>
                <c:ptCount val="1"/>
                <c:pt idx="0">
                  <c:v>000291xa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IDA'!$R$5:$R$18,'[Analisi corretta.xlsx]Elaborazioni IDA'!$R$21</c:f>
              <c:numCache>
                <c:formatCode>0.0000</c:formatCode>
                <c:ptCount val="15"/>
                <c:pt idx="0">
                  <c:v>0</c:v>
                </c:pt>
                <c:pt idx="1">
                  <c:v>4.1000000000000003E-3</c:v>
                </c:pt>
                <c:pt idx="2">
                  <c:v>7.6000000000000104E-3</c:v>
                </c:pt>
                <c:pt idx="3">
                  <c:v>1.1100000000000042E-2</c:v>
                </c:pt>
                <c:pt idx="4">
                  <c:v>1.4700000000000003E-2</c:v>
                </c:pt>
                <c:pt idx="5">
                  <c:v>1.8599999999999998E-2</c:v>
                </c:pt>
                <c:pt idx="6">
                  <c:v>2.2700000000000012E-2</c:v>
                </c:pt>
                <c:pt idx="7">
                  <c:v>2.7400000000000091E-2</c:v>
                </c:pt>
                <c:pt idx="8">
                  <c:v>3.2800000000000114E-2</c:v>
                </c:pt>
                <c:pt idx="9">
                  <c:v>3.9200000000000006E-2</c:v>
                </c:pt>
                <c:pt idx="10">
                  <c:v>4.7200000000000013E-2</c:v>
                </c:pt>
                <c:pt idx="11">
                  <c:v>5.7700000000000133E-2</c:v>
                </c:pt>
                <c:pt idx="12">
                  <c:v>7.1700000000000028E-2</c:v>
                </c:pt>
                <c:pt idx="13">
                  <c:v>8.6300000000000002E-2</c:v>
                </c:pt>
                <c:pt idx="14">
                  <c:v>0.10829999999999999</c:v>
                </c:pt>
              </c:numCache>
            </c:numRef>
          </c:xVal>
          <c:yVal>
            <c:numRef>
              <c:f>'[Analisi corretta.xlsx]Elaborazioni IDA'!$R$110:$R$123,'[Analisi corretta.xlsx]Elaborazioni IDA'!$R$126</c:f>
              <c:numCache>
                <c:formatCode>0.00</c:formatCode>
                <c:ptCount val="15"/>
                <c:pt idx="0">
                  <c:v>0</c:v>
                </c:pt>
                <c:pt idx="1">
                  <c:v>230.7670940000001</c:v>
                </c:pt>
                <c:pt idx="2">
                  <c:v>461.77742000000001</c:v>
                </c:pt>
                <c:pt idx="3">
                  <c:v>695.40056299999947</c:v>
                </c:pt>
                <c:pt idx="4">
                  <c:v>916.64703511999949</c:v>
                </c:pt>
                <c:pt idx="5">
                  <c:v>1123.1128199999998</c:v>
                </c:pt>
                <c:pt idx="6">
                  <c:v>1320.7913199999998</c:v>
                </c:pt>
                <c:pt idx="7">
                  <c:v>1524.0331599999997</c:v>
                </c:pt>
                <c:pt idx="8">
                  <c:v>1750.6918599999999</c:v>
                </c:pt>
                <c:pt idx="9">
                  <c:v>2010.8994599999996</c:v>
                </c:pt>
                <c:pt idx="10">
                  <c:v>2279.4699999999998</c:v>
                </c:pt>
                <c:pt idx="11">
                  <c:v>2535.2000000000003</c:v>
                </c:pt>
                <c:pt idx="12">
                  <c:v>2763.2900000000009</c:v>
                </c:pt>
                <c:pt idx="13">
                  <c:v>2953.27</c:v>
                </c:pt>
                <c:pt idx="14">
                  <c:v>3319.6599999999994</c:v>
                </c:pt>
              </c:numCache>
            </c:numRef>
          </c:yVal>
        </c:ser>
        <c:ser>
          <c:idx val="17"/>
          <c:order val="17"/>
          <c:tx>
            <c:strRef>
              <c:f>'Elaborazioni IDA'!$S$3</c:f>
              <c:strCache>
                <c:ptCount val="1"/>
                <c:pt idx="0">
                  <c:v>006263xa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IDA'!$S$5:$S$25</c:f>
              <c:numCache>
                <c:formatCode>0.0000</c:formatCode>
                <c:ptCount val="21"/>
                <c:pt idx="0">
                  <c:v>0</c:v>
                </c:pt>
                <c:pt idx="1">
                  <c:v>2.2000000000000066E-3</c:v>
                </c:pt>
                <c:pt idx="2">
                  <c:v>3.6000000000000094E-3</c:v>
                </c:pt>
                <c:pt idx="3">
                  <c:v>5.0000000000000114E-3</c:v>
                </c:pt>
                <c:pt idx="4">
                  <c:v>6.4000000000000177E-3</c:v>
                </c:pt>
                <c:pt idx="5">
                  <c:v>7.8000000000000144E-3</c:v>
                </c:pt>
                <c:pt idx="6">
                  <c:v>1.0000000000000005E-2</c:v>
                </c:pt>
                <c:pt idx="7">
                  <c:v>1.0600000000000021E-2</c:v>
                </c:pt>
                <c:pt idx="8">
                  <c:v>1.2E-2</c:v>
                </c:pt>
                <c:pt idx="9">
                  <c:v>1.3400000000000035E-2</c:v>
                </c:pt>
                <c:pt idx="10">
                  <c:v>1.4800000000000001E-2</c:v>
                </c:pt>
                <c:pt idx="11">
                  <c:v>1.6199999999999999E-2</c:v>
                </c:pt>
                <c:pt idx="12">
                  <c:v>1.7600000000000001E-2</c:v>
                </c:pt>
                <c:pt idx="13">
                  <c:v>1.9000000000000052E-2</c:v>
                </c:pt>
                <c:pt idx="14">
                  <c:v>2.0500000000000001E-2</c:v>
                </c:pt>
                <c:pt idx="15">
                  <c:v>2.1900000000000006E-2</c:v>
                </c:pt>
                <c:pt idx="16">
                  <c:v>2.3299999999999998E-2</c:v>
                </c:pt>
                <c:pt idx="17">
                  <c:v>2.47E-2</c:v>
                </c:pt>
                <c:pt idx="18">
                  <c:v>2.5999999999999999E-2</c:v>
                </c:pt>
                <c:pt idx="19">
                  <c:v>2.7400000000000077E-2</c:v>
                </c:pt>
                <c:pt idx="20">
                  <c:v>2.87E-2</c:v>
                </c:pt>
              </c:numCache>
            </c:numRef>
          </c:xVal>
          <c:yVal>
            <c:numRef>
              <c:f>'Elaborazioni IDA'!$S$110:$S$130</c:f>
              <c:numCache>
                <c:formatCode>0.00</c:formatCode>
                <c:ptCount val="21"/>
                <c:pt idx="0">
                  <c:v>0</c:v>
                </c:pt>
                <c:pt idx="1">
                  <c:v>92.870931999999726</c:v>
                </c:pt>
                <c:pt idx="2">
                  <c:v>185.38613400000042</c:v>
                </c:pt>
                <c:pt idx="3">
                  <c:v>278.63247000000007</c:v>
                </c:pt>
                <c:pt idx="4">
                  <c:v>372.36256999999995</c:v>
                </c:pt>
                <c:pt idx="5">
                  <c:v>467.26109999999915</c:v>
                </c:pt>
                <c:pt idx="6">
                  <c:v>561.82758999999805</c:v>
                </c:pt>
                <c:pt idx="7">
                  <c:v>658.7170890000001</c:v>
                </c:pt>
                <c:pt idx="8">
                  <c:v>756.38827099999992</c:v>
                </c:pt>
                <c:pt idx="9">
                  <c:v>853.02002850000008</c:v>
                </c:pt>
                <c:pt idx="10">
                  <c:v>949.38807100000054</c:v>
                </c:pt>
                <c:pt idx="11">
                  <c:v>1044.08736</c:v>
                </c:pt>
                <c:pt idx="12">
                  <c:v>1134.7332799999997</c:v>
                </c:pt>
                <c:pt idx="13">
                  <c:v>1222.4387000000011</c:v>
                </c:pt>
                <c:pt idx="14">
                  <c:v>1305.7662900000003</c:v>
                </c:pt>
                <c:pt idx="15">
                  <c:v>1385.6066000000001</c:v>
                </c:pt>
                <c:pt idx="16">
                  <c:v>1461.5783099999999</c:v>
                </c:pt>
                <c:pt idx="17">
                  <c:v>1533.6320799999999</c:v>
                </c:pt>
                <c:pt idx="18">
                  <c:v>1602.8849099999998</c:v>
                </c:pt>
                <c:pt idx="19">
                  <c:v>1669.2553200000002</c:v>
                </c:pt>
                <c:pt idx="20">
                  <c:v>1733.3413599999999</c:v>
                </c:pt>
              </c:numCache>
            </c:numRef>
          </c:yVal>
        </c:ser>
        <c:ser>
          <c:idx val="18"/>
          <c:order val="18"/>
          <c:tx>
            <c:strRef>
              <c:f>'Elaborazioni IDA'!$T$3</c:f>
              <c:strCache>
                <c:ptCount val="1"/>
                <c:pt idx="0">
                  <c:v>006334xa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IDA'!$T$5:$T$25</c:f>
              <c:numCache>
                <c:formatCode>0.0000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6.6000000000000034E-3</c:v>
                </c:pt>
                <c:pt idx="3">
                  <c:v>9.5000000000000067E-3</c:v>
                </c:pt>
                <c:pt idx="4">
                  <c:v>1.2500000000000001E-2</c:v>
                </c:pt>
                <c:pt idx="5">
                  <c:v>1.5599999999999998E-2</c:v>
                </c:pt>
                <c:pt idx="6">
                  <c:v>1.8900000000000049E-2</c:v>
                </c:pt>
                <c:pt idx="7">
                  <c:v>2.2400000000000052E-2</c:v>
                </c:pt>
                <c:pt idx="8">
                  <c:v>2.5999999999999999E-2</c:v>
                </c:pt>
                <c:pt idx="9">
                  <c:v>2.9800000000000011E-2</c:v>
                </c:pt>
                <c:pt idx="10">
                  <c:v>3.3799999999999997E-2</c:v>
                </c:pt>
                <c:pt idx="11">
                  <c:v>3.790000000000001E-2</c:v>
                </c:pt>
                <c:pt idx="12">
                  <c:v>4.2200000000000001E-2</c:v>
                </c:pt>
                <c:pt idx="13">
                  <c:v>4.7500000000000014E-2</c:v>
                </c:pt>
                <c:pt idx="14">
                  <c:v>5.2400000000000023E-2</c:v>
                </c:pt>
                <c:pt idx="15">
                  <c:v>5.6599999999999998E-2</c:v>
                </c:pt>
                <c:pt idx="16">
                  <c:v>6.0100000000000021E-2</c:v>
                </c:pt>
                <c:pt idx="17">
                  <c:v>6.370000000000002E-2</c:v>
                </c:pt>
                <c:pt idx="18">
                  <c:v>6.8000000000000019E-2</c:v>
                </c:pt>
                <c:pt idx="19">
                  <c:v>7.22E-2</c:v>
                </c:pt>
                <c:pt idx="20">
                  <c:v>7.640000000000001E-2</c:v>
                </c:pt>
              </c:numCache>
            </c:numRef>
          </c:xVal>
          <c:yVal>
            <c:numRef>
              <c:f>'Elaborazioni IDA'!$T$110:$T$130</c:f>
              <c:numCache>
                <c:formatCode>0.00</c:formatCode>
                <c:ptCount val="21"/>
                <c:pt idx="0">
                  <c:v>0</c:v>
                </c:pt>
                <c:pt idx="1">
                  <c:v>216.93979099999999</c:v>
                </c:pt>
                <c:pt idx="2">
                  <c:v>432.98931999999854</c:v>
                </c:pt>
                <c:pt idx="3">
                  <c:v>648.76835000000051</c:v>
                </c:pt>
                <c:pt idx="4">
                  <c:v>854.54944199999989</c:v>
                </c:pt>
                <c:pt idx="5">
                  <c:v>1045.3528299999998</c:v>
                </c:pt>
                <c:pt idx="6">
                  <c:v>1222.28997</c:v>
                </c:pt>
                <c:pt idx="7">
                  <c:v>1393.6519299999998</c:v>
                </c:pt>
                <c:pt idx="8">
                  <c:v>1561.3938099999998</c:v>
                </c:pt>
                <c:pt idx="9">
                  <c:v>1724.8294600000004</c:v>
                </c:pt>
                <c:pt idx="10">
                  <c:v>1884.50074</c:v>
                </c:pt>
                <c:pt idx="11">
                  <c:v>2038.4699999999993</c:v>
                </c:pt>
                <c:pt idx="12">
                  <c:v>2186.2399999999998</c:v>
                </c:pt>
                <c:pt idx="13">
                  <c:v>2326.5800000000004</c:v>
                </c:pt>
                <c:pt idx="14">
                  <c:v>2456.5500000000002</c:v>
                </c:pt>
                <c:pt idx="15">
                  <c:v>2578.5699999999993</c:v>
                </c:pt>
                <c:pt idx="16">
                  <c:v>2686.7200000000007</c:v>
                </c:pt>
                <c:pt idx="17">
                  <c:v>2777.2799999999997</c:v>
                </c:pt>
                <c:pt idx="18">
                  <c:v>2854.6200000000003</c:v>
                </c:pt>
                <c:pt idx="19">
                  <c:v>2917.9600000000005</c:v>
                </c:pt>
                <c:pt idx="20">
                  <c:v>2965.48</c:v>
                </c:pt>
              </c:numCache>
            </c:numRef>
          </c:yVal>
        </c:ser>
        <c:ser>
          <c:idx val="19"/>
          <c:order val="19"/>
          <c:tx>
            <c:strRef>
              <c:f>'Elaborazioni IDA'!$U$3</c:f>
              <c:strCache>
                <c:ptCount val="1"/>
                <c:pt idx="0">
                  <c:v>000196xa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IDA'!$U$5:$U$25</c:f>
              <c:numCache>
                <c:formatCode>0.0000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4.6000000000000034E-3</c:v>
                </c:pt>
                <c:pt idx="3">
                  <c:v>6.5000000000000153E-3</c:v>
                </c:pt>
                <c:pt idx="4">
                  <c:v>8.3000000000000226E-3</c:v>
                </c:pt>
                <c:pt idx="5">
                  <c:v>1.0200000000000001E-2</c:v>
                </c:pt>
                <c:pt idx="6">
                  <c:v>1.2100000000000001E-2</c:v>
                </c:pt>
                <c:pt idx="7">
                  <c:v>1.4E-2</c:v>
                </c:pt>
                <c:pt idx="8">
                  <c:v>1.6000000000000021E-2</c:v>
                </c:pt>
                <c:pt idx="9">
                  <c:v>1.7899999999999999E-2</c:v>
                </c:pt>
                <c:pt idx="10">
                  <c:v>1.9900000000000067E-2</c:v>
                </c:pt>
                <c:pt idx="11">
                  <c:v>2.1800000000000052E-2</c:v>
                </c:pt>
                <c:pt idx="12">
                  <c:v>2.3699999999999999E-2</c:v>
                </c:pt>
                <c:pt idx="13">
                  <c:v>2.5500000000000002E-2</c:v>
                </c:pt>
                <c:pt idx="14">
                  <c:v>2.7400000000000077E-2</c:v>
                </c:pt>
                <c:pt idx="15">
                  <c:v>2.9200000000000011E-2</c:v>
                </c:pt>
                <c:pt idx="16">
                  <c:v>3.09E-2</c:v>
                </c:pt>
                <c:pt idx="17">
                  <c:v>3.2700000000000014E-2</c:v>
                </c:pt>
                <c:pt idx="18">
                  <c:v>3.44E-2</c:v>
                </c:pt>
                <c:pt idx="19">
                  <c:v>3.6200000000000052E-2</c:v>
                </c:pt>
                <c:pt idx="20">
                  <c:v>3.790000000000001E-2</c:v>
                </c:pt>
              </c:numCache>
            </c:numRef>
          </c:xVal>
          <c:yVal>
            <c:numRef>
              <c:f>'Elaborazioni IDA'!$U$110:$U$130</c:f>
              <c:numCache>
                <c:formatCode>0.00</c:formatCode>
                <c:ptCount val="21"/>
                <c:pt idx="0">
                  <c:v>0</c:v>
                </c:pt>
                <c:pt idx="1">
                  <c:v>127.36123000000002</c:v>
                </c:pt>
                <c:pt idx="2">
                  <c:v>254.39322700000042</c:v>
                </c:pt>
                <c:pt idx="3">
                  <c:v>380.85423999999995</c:v>
                </c:pt>
                <c:pt idx="4">
                  <c:v>508.33102999999898</c:v>
                </c:pt>
                <c:pt idx="5">
                  <c:v>636.26547000000005</c:v>
                </c:pt>
                <c:pt idx="6">
                  <c:v>759.93732799999771</c:v>
                </c:pt>
                <c:pt idx="7">
                  <c:v>876.12312400000019</c:v>
                </c:pt>
                <c:pt idx="8">
                  <c:v>983.78804000000196</c:v>
                </c:pt>
                <c:pt idx="9">
                  <c:v>1080.0113999999999</c:v>
                </c:pt>
                <c:pt idx="10">
                  <c:v>1167.21801</c:v>
                </c:pt>
                <c:pt idx="11">
                  <c:v>1248.7531799999999</c:v>
                </c:pt>
                <c:pt idx="12">
                  <c:v>1323.28036</c:v>
                </c:pt>
                <c:pt idx="13">
                  <c:v>1392.7304899999999</c:v>
                </c:pt>
                <c:pt idx="14">
                  <c:v>1458.51704</c:v>
                </c:pt>
                <c:pt idx="15">
                  <c:v>1520.7115600000011</c:v>
                </c:pt>
                <c:pt idx="16">
                  <c:v>1579.3300299999999</c:v>
                </c:pt>
                <c:pt idx="17">
                  <c:v>1633.9263900000005</c:v>
                </c:pt>
                <c:pt idx="18">
                  <c:v>1684.5863700000002</c:v>
                </c:pt>
                <c:pt idx="19">
                  <c:v>1731.7223999999999</c:v>
                </c:pt>
                <c:pt idx="20">
                  <c:v>1780.1328299999998</c:v>
                </c:pt>
              </c:numCache>
            </c:numRef>
          </c:yVal>
        </c:ser>
        <c:ser>
          <c:idx val="20"/>
          <c:order val="20"/>
          <c:tx>
            <c:strRef>
              <c:f>'Elaborazioni IDA'!$V$3</c:f>
              <c:strCache>
                <c:ptCount val="1"/>
                <c:pt idx="0">
                  <c:v>000199xa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IDA'!$V$5:$V$20</c:f>
              <c:numCache>
                <c:formatCode>0.0000</c:formatCode>
                <c:ptCount val="16"/>
                <c:pt idx="0">
                  <c:v>0</c:v>
                </c:pt>
                <c:pt idx="1">
                  <c:v>4.5000000000000014E-3</c:v>
                </c:pt>
                <c:pt idx="2">
                  <c:v>8.4000000000000047E-3</c:v>
                </c:pt>
                <c:pt idx="3">
                  <c:v>1.2300000000000005E-2</c:v>
                </c:pt>
                <c:pt idx="4">
                  <c:v>1.6700000000000052E-2</c:v>
                </c:pt>
                <c:pt idx="5">
                  <c:v>2.1900000000000006E-2</c:v>
                </c:pt>
                <c:pt idx="6">
                  <c:v>2.81E-2</c:v>
                </c:pt>
                <c:pt idx="7">
                  <c:v>3.5200000000000002E-2</c:v>
                </c:pt>
                <c:pt idx="8">
                  <c:v>4.3000000000000003E-2</c:v>
                </c:pt>
                <c:pt idx="9">
                  <c:v>5.16E-2</c:v>
                </c:pt>
                <c:pt idx="10">
                  <c:v>6.0900000000000003E-2</c:v>
                </c:pt>
                <c:pt idx="11">
                  <c:v>7.060000000000001E-2</c:v>
                </c:pt>
                <c:pt idx="12">
                  <c:v>8.0500000000000224E-2</c:v>
                </c:pt>
                <c:pt idx="13">
                  <c:v>9.0100000000000027E-2</c:v>
                </c:pt>
                <c:pt idx="14">
                  <c:v>9.8900000000000224E-2</c:v>
                </c:pt>
                <c:pt idx="15">
                  <c:v>0.1105</c:v>
                </c:pt>
              </c:numCache>
            </c:numRef>
          </c:xVal>
          <c:yVal>
            <c:numRef>
              <c:f>'Elaborazioni IDA'!$V$110:$V$125</c:f>
              <c:numCache>
                <c:formatCode>0.00</c:formatCode>
                <c:ptCount val="16"/>
                <c:pt idx="0">
                  <c:v>0</c:v>
                </c:pt>
                <c:pt idx="1">
                  <c:v>287.83548999999999</c:v>
                </c:pt>
                <c:pt idx="2">
                  <c:v>576.31994000000009</c:v>
                </c:pt>
                <c:pt idx="3">
                  <c:v>856.96226299999705</c:v>
                </c:pt>
                <c:pt idx="4">
                  <c:v>1128.7366500000035</c:v>
                </c:pt>
                <c:pt idx="5">
                  <c:v>1402.8478100000002</c:v>
                </c:pt>
                <c:pt idx="6">
                  <c:v>1687.4548500000003</c:v>
                </c:pt>
                <c:pt idx="7">
                  <c:v>1968.7957200000001</c:v>
                </c:pt>
                <c:pt idx="8">
                  <c:v>2240.9500000000012</c:v>
                </c:pt>
                <c:pt idx="9">
                  <c:v>2496.0899999999997</c:v>
                </c:pt>
                <c:pt idx="10">
                  <c:v>2718.3700000000022</c:v>
                </c:pt>
                <c:pt idx="11">
                  <c:v>2888.6899999999987</c:v>
                </c:pt>
                <c:pt idx="12">
                  <c:v>3006.0800000000004</c:v>
                </c:pt>
                <c:pt idx="13">
                  <c:v>3084.6399999999994</c:v>
                </c:pt>
                <c:pt idx="14">
                  <c:v>3128.14</c:v>
                </c:pt>
                <c:pt idx="15">
                  <c:v>3190.03</c:v>
                </c:pt>
              </c:numCache>
            </c:numRef>
          </c:yVal>
        </c:ser>
        <c:ser>
          <c:idx val="21"/>
          <c:order val="21"/>
          <c:tx>
            <c:strRef>
              <c:f>'Elaborazioni IDA'!$W$3</c:f>
              <c:strCache>
                <c:ptCount val="1"/>
                <c:pt idx="0">
                  <c:v>000233xa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IDA'!$W$5:$W$25</c:f>
              <c:numCache>
                <c:formatCode>0.0000</c:formatCode>
                <c:ptCount val="21"/>
                <c:pt idx="0">
                  <c:v>0</c:v>
                </c:pt>
                <c:pt idx="1">
                  <c:v>2.0999999999999999E-3</c:v>
                </c:pt>
                <c:pt idx="2">
                  <c:v>3.4000000000000081E-3</c:v>
                </c:pt>
                <c:pt idx="3">
                  <c:v>4.7000000000000123E-3</c:v>
                </c:pt>
                <c:pt idx="4">
                  <c:v>6.0000000000000114E-3</c:v>
                </c:pt>
                <c:pt idx="5">
                  <c:v>7.3000000000000113E-3</c:v>
                </c:pt>
                <c:pt idx="6">
                  <c:v>8.6000000000000208E-3</c:v>
                </c:pt>
                <c:pt idx="7">
                  <c:v>9.9000000000000268E-3</c:v>
                </c:pt>
                <c:pt idx="8">
                  <c:v>1.1299999999999998E-2</c:v>
                </c:pt>
                <c:pt idx="9">
                  <c:v>1.2600000000000005E-2</c:v>
                </c:pt>
                <c:pt idx="10">
                  <c:v>1.3899999999999999E-2</c:v>
                </c:pt>
                <c:pt idx="11">
                  <c:v>1.5299999999999998E-2</c:v>
                </c:pt>
                <c:pt idx="12">
                  <c:v>1.6600000000000052E-2</c:v>
                </c:pt>
                <c:pt idx="13">
                  <c:v>1.7899999999999999E-2</c:v>
                </c:pt>
                <c:pt idx="14">
                  <c:v>1.9300000000000057E-2</c:v>
                </c:pt>
                <c:pt idx="15">
                  <c:v>2.07E-2</c:v>
                </c:pt>
                <c:pt idx="16">
                  <c:v>2.1999999999999999E-2</c:v>
                </c:pt>
                <c:pt idx="17">
                  <c:v>2.3400000000000001E-2</c:v>
                </c:pt>
                <c:pt idx="18">
                  <c:v>2.47E-2</c:v>
                </c:pt>
                <c:pt idx="19">
                  <c:v>2.6100000000000002E-2</c:v>
                </c:pt>
                <c:pt idx="20">
                  <c:v>2.7400000000000077E-2</c:v>
                </c:pt>
              </c:numCache>
            </c:numRef>
          </c:xVal>
          <c:yVal>
            <c:numRef>
              <c:f>'Elaborazioni IDA'!$W$110:$W$130</c:f>
              <c:numCache>
                <c:formatCode>0.00</c:formatCode>
                <c:ptCount val="21"/>
                <c:pt idx="0">
                  <c:v>0</c:v>
                </c:pt>
                <c:pt idx="1">
                  <c:v>96.397071000000011</c:v>
                </c:pt>
                <c:pt idx="2">
                  <c:v>192.42682500000001</c:v>
                </c:pt>
                <c:pt idx="3">
                  <c:v>288.20051999999885</c:v>
                </c:pt>
                <c:pt idx="4">
                  <c:v>383.25527999999969</c:v>
                </c:pt>
                <c:pt idx="5">
                  <c:v>478.12314999999904</c:v>
                </c:pt>
                <c:pt idx="6">
                  <c:v>571.82936000000018</c:v>
                </c:pt>
                <c:pt idx="7">
                  <c:v>665.54954000000009</c:v>
                </c:pt>
                <c:pt idx="8">
                  <c:v>755.95205399999747</c:v>
                </c:pt>
                <c:pt idx="9">
                  <c:v>843.59374400000206</c:v>
                </c:pt>
                <c:pt idx="10">
                  <c:v>927.99090299999989</c:v>
                </c:pt>
                <c:pt idx="11">
                  <c:v>1010.3253080000001</c:v>
                </c:pt>
                <c:pt idx="12">
                  <c:v>1088.4725900000001</c:v>
                </c:pt>
                <c:pt idx="13">
                  <c:v>1162.8367700000001</c:v>
                </c:pt>
                <c:pt idx="14">
                  <c:v>1232.8604899999998</c:v>
                </c:pt>
                <c:pt idx="15">
                  <c:v>1300.81016</c:v>
                </c:pt>
                <c:pt idx="16">
                  <c:v>1366.4062000000001</c:v>
                </c:pt>
                <c:pt idx="17">
                  <c:v>1429.3079100000002</c:v>
                </c:pt>
                <c:pt idx="18">
                  <c:v>1489.5382800000002</c:v>
                </c:pt>
                <c:pt idx="19">
                  <c:v>1547.1393999999998</c:v>
                </c:pt>
                <c:pt idx="20">
                  <c:v>1602.6493899999998</c:v>
                </c:pt>
              </c:numCache>
            </c:numRef>
          </c:yVal>
        </c:ser>
        <c:ser>
          <c:idx val="22"/>
          <c:order val="22"/>
          <c:tx>
            <c:strRef>
              <c:f>'Elaborazioni IDA'!$X$3</c:f>
              <c:strCache>
                <c:ptCount val="1"/>
                <c:pt idx="0">
                  <c:v>000288xa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IDA'!$X$5:$X$25</c:f>
              <c:numCache>
                <c:formatCode>0.0000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4.7000000000000123E-3</c:v>
                </c:pt>
                <c:pt idx="3">
                  <c:v>6.7000000000000141E-3</c:v>
                </c:pt>
                <c:pt idx="4">
                  <c:v>8.7000000000000046E-3</c:v>
                </c:pt>
                <c:pt idx="5">
                  <c:v>1.0800000000000021E-2</c:v>
                </c:pt>
                <c:pt idx="6">
                  <c:v>1.2800000000000021E-2</c:v>
                </c:pt>
                <c:pt idx="7">
                  <c:v>1.4900000000000005E-2</c:v>
                </c:pt>
                <c:pt idx="8">
                  <c:v>1.7000000000000001E-2</c:v>
                </c:pt>
                <c:pt idx="9">
                  <c:v>1.9000000000000052E-2</c:v>
                </c:pt>
                <c:pt idx="10">
                  <c:v>2.1100000000000001E-2</c:v>
                </c:pt>
                <c:pt idx="11">
                  <c:v>2.3E-2</c:v>
                </c:pt>
                <c:pt idx="12">
                  <c:v>2.4799999999999999E-2</c:v>
                </c:pt>
                <c:pt idx="13">
                  <c:v>2.6500000000000006E-2</c:v>
                </c:pt>
                <c:pt idx="14">
                  <c:v>2.8000000000000001E-2</c:v>
                </c:pt>
                <c:pt idx="15">
                  <c:v>3.0100000000000002E-2</c:v>
                </c:pt>
                <c:pt idx="16">
                  <c:v>3.2600000000000094E-2</c:v>
                </c:pt>
                <c:pt idx="17">
                  <c:v>3.49E-2</c:v>
                </c:pt>
                <c:pt idx="18">
                  <c:v>3.7200000000000052E-2</c:v>
                </c:pt>
                <c:pt idx="19">
                  <c:v>4.1800000000000004E-2</c:v>
                </c:pt>
                <c:pt idx="20">
                  <c:v>4.8400000000000012E-2</c:v>
                </c:pt>
              </c:numCache>
            </c:numRef>
          </c:xVal>
          <c:yVal>
            <c:numRef>
              <c:f>'Elaborazioni IDA'!$X$110:$X$130</c:f>
              <c:numCache>
                <c:formatCode>0.00</c:formatCode>
                <c:ptCount val="21"/>
                <c:pt idx="0">
                  <c:v>0</c:v>
                </c:pt>
                <c:pt idx="1">
                  <c:v>148.77760999999998</c:v>
                </c:pt>
                <c:pt idx="2">
                  <c:v>296.95292999999964</c:v>
                </c:pt>
                <c:pt idx="3">
                  <c:v>444.25300999999928</c:v>
                </c:pt>
                <c:pt idx="4">
                  <c:v>589.74379000000181</c:v>
                </c:pt>
                <c:pt idx="5">
                  <c:v>733.43545799999947</c:v>
                </c:pt>
                <c:pt idx="6">
                  <c:v>873.19783799999982</c:v>
                </c:pt>
                <c:pt idx="7">
                  <c:v>1006.6336209999994</c:v>
                </c:pt>
                <c:pt idx="8">
                  <c:v>1131.6396299999999</c:v>
                </c:pt>
                <c:pt idx="9">
                  <c:v>1247.8677399999999</c:v>
                </c:pt>
                <c:pt idx="10">
                  <c:v>1357.4129700000003</c:v>
                </c:pt>
                <c:pt idx="11">
                  <c:v>1457.3874399999968</c:v>
                </c:pt>
                <c:pt idx="12">
                  <c:v>1551.8012299999998</c:v>
                </c:pt>
                <c:pt idx="13">
                  <c:v>1638.7761600000001</c:v>
                </c:pt>
                <c:pt idx="14">
                  <c:v>1719.98092</c:v>
                </c:pt>
                <c:pt idx="15">
                  <c:v>1795.1112699999999</c:v>
                </c:pt>
                <c:pt idx="16">
                  <c:v>1863.3899999999999</c:v>
                </c:pt>
                <c:pt idx="17">
                  <c:v>1929.46</c:v>
                </c:pt>
                <c:pt idx="18">
                  <c:v>2037.51</c:v>
                </c:pt>
                <c:pt idx="19">
                  <c:v>2196.5700000000002</c:v>
                </c:pt>
                <c:pt idx="20">
                  <c:v>2341.7299999999987</c:v>
                </c:pt>
              </c:numCache>
            </c:numRef>
          </c:yVal>
        </c:ser>
        <c:ser>
          <c:idx val="23"/>
          <c:order val="23"/>
          <c:tx>
            <c:strRef>
              <c:f>'Elaborazioni IDA'!$Y$3</c:f>
              <c:strCache>
                <c:ptCount val="1"/>
                <c:pt idx="0">
                  <c:v>000535xa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IDA'!$Y$5:$Y$25</c:f>
              <c:numCache>
                <c:formatCode>0.0000</c:formatCode>
                <c:ptCount val="21"/>
                <c:pt idx="0">
                  <c:v>0</c:v>
                </c:pt>
                <c:pt idx="1">
                  <c:v>4.6000000000000034E-3</c:v>
                </c:pt>
                <c:pt idx="2">
                  <c:v>8.6000000000000208E-3</c:v>
                </c:pt>
                <c:pt idx="3">
                  <c:v>1.2699999999999998E-2</c:v>
                </c:pt>
                <c:pt idx="4">
                  <c:v>1.7000000000000001E-2</c:v>
                </c:pt>
                <c:pt idx="5">
                  <c:v>2.1600000000000012E-2</c:v>
                </c:pt>
                <c:pt idx="6">
                  <c:v>2.6599999999999999E-2</c:v>
                </c:pt>
                <c:pt idx="7">
                  <c:v>3.2000000000000042E-2</c:v>
                </c:pt>
                <c:pt idx="8">
                  <c:v>3.790000000000001E-2</c:v>
                </c:pt>
                <c:pt idx="9">
                  <c:v>4.4299999999999999E-2</c:v>
                </c:pt>
                <c:pt idx="10">
                  <c:v>5.1299999999999998E-2</c:v>
                </c:pt>
                <c:pt idx="11">
                  <c:v>5.8900000000000001E-2</c:v>
                </c:pt>
                <c:pt idx="12">
                  <c:v>6.7100000000000021E-2</c:v>
                </c:pt>
                <c:pt idx="13">
                  <c:v>7.5900000000000009E-2</c:v>
                </c:pt>
                <c:pt idx="14">
                  <c:v>8.5600000000000065E-2</c:v>
                </c:pt>
                <c:pt idx="15">
                  <c:v>9.6600000000000005E-2</c:v>
                </c:pt>
                <c:pt idx="16">
                  <c:v>0.11</c:v>
                </c:pt>
                <c:pt idx="17">
                  <c:v>0.12350000000000012</c:v>
                </c:pt>
                <c:pt idx="18">
                  <c:v>0.13940000000000038</c:v>
                </c:pt>
                <c:pt idx="19">
                  <c:v>0.15640000000000054</c:v>
                </c:pt>
                <c:pt idx="20">
                  <c:v>0.17620000000000038</c:v>
                </c:pt>
              </c:numCache>
            </c:numRef>
          </c:xVal>
          <c:yVal>
            <c:numRef>
              <c:f>'Elaborazioni IDA'!$Y$110:$Y$130</c:f>
              <c:numCache>
                <c:formatCode>0.00</c:formatCode>
                <c:ptCount val="21"/>
                <c:pt idx="0">
                  <c:v>0</c:v>
                </c:pt>
                <c:pt idx="1">
                  <c:v>308.60028000000085</c:v>
                </c:pt>
                <c:pt idx="2">
                  <c:v>616.7206539999994</c:v>
                </c:pt>
                <c:pt idx="3">
                  <c:v>913.05755399999782</c:v>
                </c:pt>
                <c:pt idx="4">
                  <c:v>1183.0271399999999</c:v>
                </c:pt>
                <c:pt idx="5">
                  <c:v>1437.9137800000001</c:v>
                </c:pt>
                <c:pt idx="6">
                  <c:v>1688.3748399999965</c:v>
                </c:pt>
                <c:pt idx="7">
                  <c:v>1937.56</c:v>
                </c:pt>
                <c:pt idx="8">
                  <c:v>2185.17</c:v>
                </c:pt>
                <c:pt idx="9">
                  <c:v>2425.21</c:v>
                </c:pt>
                <c:pt idx="10">
                  <c:v>2652.3500000000022</c:v>
                </c:pt>
                <c:pt idx="11">
                  <c:v>2847.71</c:v>
                </c:pt>
                <c:pt idx="12">
                  <c:v>3003.01</c:v>
                </c:pt>
                <c:pt idx="13">
                  <c:v>3129.72</c:v>
                </c:pt>
                <c:pt idx="14">
                  <c:v>3237.07</c:v>
                </c:pt>
                <c:pt idx="15">
                  <c:v>3332.4900000000002</c:v>
                </c:pt>
                <c:pt idx="16">
                  <c:v>3410.08</c:v>
                </c:pt>
                <c:pt idx="17">
                  <c:v>3471.75</c:v>
                </c:pt>
                <c:pt idx="18">
                  <c:v>3521.23</c:v>
                </c:pt>
                <c:pt idx="19">
                  <c:v>3563.5199999999995</c:v>
                </c:pt>
                <c:pt idx="20">
                  <c:v>3677.8100000000022</c:v>
                </c:pt>
              </c:numCache>
            </c:numRef>
          </c:yVal>
        </c:ser>
        <c:ser>
          <c:idx val="24"/>
          <c:order val="24"/>
          <c:tx>
            <c:strRef>
              <c:f>'Elaborazioni IDA'!$Z$3</c:f>
              <c:strCache>
                <c:ptCount val="1"/>
                <c:pt idx="0">
                  <c:v>006328xa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IDA'!$Z$5:$Z$24</c:f>
              <c:numCache>
                <c:formatCode>0.0000</c:formatCode>
                <c:ptCount val="20"/>
                <c:pt idx="0">
                  <c:v>0</c:v>
                </c:pt>
                <c:pt idx="1">
                  <c:v>3.1000000000000094E-3</c:v>
                </c:pt>
                <c:pt idx="2">
                  <c:v>5.6000000000000034E-3</c:v>
                </c:pt>
                <c:pt idx="3">
                  <c:v>8.1000000000000048E-3</c:v>
                </c:pt>
                <c:pt idx="4">
                  <c:v>1.0600000000000021E-2</c:v>
                </c:pt>
                <c:pt idx="5">
                  <c:v>1.3200000000000033E-2</c:v>
                </c:pt>
                <c:pt idx="6">
                  <c:v>1.6000000000000021E-2</c:v>
                </c:pt>
                <c:pt idx="7">
                  <c:v>1.8800000000000049E-2</c:v>
                </c:pt>
                <c:pt idx="8">
                  <c:v>2.1600000000000012E-2</c:v>
                </c:pt>
                <c:pt idx="9">
                  <c:v>2.4600000000000011E-2</c:v>
                </c:pt>
                <c:pt idx="10">
                  <c:v>2.7500000000000011E-2</c:v>
                </c:pt>
                <c:pt idx="11">
                  <c:v>3.0500000000000006E-2</c:v>
                </c:pt>
                <c:pt idx="12">
                  <c:v>3.3500000000000002E-2</c:v>
                </c:pt>
                <c:pt idx="13">
                  <c:v>3.6400000000000016E-2</c:v>
                </c:pt>
                <c:pt idx="14">
                  <c:v>3.9199999999999999E-2</c:v>
                </c:pt>
                <c:pt idx="15">
                  <c:v>4.2100000000000012E-2</c:v>
                </c:pt>
                <c:pt idx="16">
                  <c:v>4.4900000000000023E-2</c:v>
                </c:pt>
                <c:pt idx="17">
                  <c:v>4.7600000000000003E-2</c:v>
                </c:pt>
                <c:pt idx="18">
                  <c:v>5.0299999999999997E-2</c:v>
                </c:pt>
                <c:pt idx="19">
                  <c:v>5.3400000000000003E-2</c:v>
                </c:pt>
              </c:numCache>
            </c:numRef>
          </c:xVal>
          <c:yVal>
            <c:numRef>
              <c:f>'Elaborazioni IDA'!$Z$110:$Z$129</c:f>
              <c:numCache>
                <c:formatCode>0.00</c:formatCode>
                <c:ptCount val="20"/>
                <c:pt idx="0">
                  <c:v>0</c:v>
                </c:pt>
                <c:pt idx="1">
                  <c:v>172.09723300000007</c:v>
                </c:pt>
                <c:pt idx="2">
                  <c:v>342.00966000000091</c:v>
                </c:pt>
                <c:pt idx="3">
                  <c:v>508.67352</c:v>
                </c:pt>
                <c:pt idx="4">
                  <c:v>671.72274300000004</c:v>
                </c:pt>
                <c:pt idx="5">
                  <c:v>823.80089299999997</c:v>
                </c:pt>
                <c:pt idx="6">
                  <c:v>968.39884899999993</c:v>
                </c:pt>
                <c:pt idx="7">
                  <c:v>1104.9089500000011</c:v>
                </c:pt>
                <c:pt idx="8">
                  <c:v>1236.6428999999998</c:v>
                </c:pt>
                <c:pt idx="9">
                  <c:v>1363.8379999999997</c:v>
                </c:pt>
                <c:pt idx="10">
                  <c:v>1488.1529499999958</c:v>
                </c:pt>
                <c:pt idx="11">
                  <c:v>1606.3414199999972</c:v>
                </c:pt>
                <c:pt idx="12">
                  <c:v>1715.1280500000003</c:v>
                </c:pt>
                <c:pt idx="13">
                  <c:v>1817.1995899999997</c:v>
                </c:pt>
                <c:pt idx="14">
                  <c:v>1910.6983499999956</c:v>
                </c:pt>
                <c:pt idx="15">
                  <c:v>1994.7051400000003</c:v>
                </c:pt>
                <c:pt idx="16">
                  <c:v>2072.0300000000002</c:v>
                </c:pt>
                <c:pt idx="17">
                  <c:v>2139.6171899999995</c:v>
                </c:pt>
                <c:pt idx="18">
                  <c:v>2198.9500000000012</c:v>
                </c:pt>
                <c:pt idx="19">
                  <c:v>2259.84</c:v>
                </c:pt>
              </c:numCache>
            </c:numRef>
          </c:yVal>
        </c:ser>
        <c:ser>
          <c:idx val="25"/>
          <c:order val="25"/>
          <c:tx>
            <c:strRef>
              <c:f>'Elaborazioni IDA'!$AA$3</c:f>
              <c:strCache>
                <c:ptCount val="1"/>
                <c:pt idx="0">
                  <c:v>006334xa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IDA'!$AA$5:$AA$25</c:f>
              <c:numCache>
                <c:formatCode>0.0000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6.4000000000000177E-3</c:v>
                </c:pt>
                <c:pt idx="3">
                  <c:v>9.3000000000000322E-3</c:v>
                </c:pt>
                <c:pt idx="4">
                  <c:v>1.2300000000000005E-2</c:v>
                </c:pt>
                <c:pt idx="5">
                  <c:v>1.5400000000000021E-2</c:v>
                </c:pt>
                <c:pt idx="6">
                  <c:v>1.8599999999999998E-2</c:v>
                </c:pt>
                <c:pt idx="7">
                  <c:v>2.1999999999999999E-2</c:v>
                </c:pt>
                <c:pt idx="8">
                  <c:v>2.5600000000000012E-2</c:v>
                </c:pt>
                <c:pt idx="9">
                  <c:v>2.9399999999999999E-2</c:v>
                </c:pt>
                <c:pt idx="10">
                  <c:v>3.3300000000000003E-2</c:v>
                </c:pt>
                <c:pt idx="11">
                  <c:v>3.7300000000000041E-2</c:v>
                </c:pt>
                <c:pt idx="12">
                  <c:v>4.2000000000000023E-2</c:v>
                </c:pt>
                <c:pt idx="13">
                  <c:v>4.7300000000000113E-2</c:v>
                </c:pt>
                <c:pt idx="14">
                  <c:v>5.2100000000000014E-2</c:v>
                </c:pt>
                <c:pt idx="15">
                  <c:v>5.6300000000000003E-2</c:v>
                </c:pt>
                <c:pt idx="16">
                  <c:v>5.9700000000000163E-2</c:v>
                </c:pt>
                <c:pt idx="17">
                  <c:v>6.2200000000000012E-2</c:v>
                </c:pt>
                <c:pt idx="18">
                  <c:v>6.6100000000000006E-2</c:v>
                </c:pt>
                <c:pt idx="19">
                  <c:v>7.0000000000000021E-2</c:v>
                </c:pt>
                <c:pt idx="20">
                  <c:v>7.3800000000000004E-2</c:v>
                </c:pt>
              </c:numCache>
            </c:numRef>
          </c:xVal>
          <c:yVal>
            <c:numRef>
              <c:f>'Elaborazioni IDA'!$AA$110:$AA$130</c:f>
              <c:numCache>
                <c:formatCode>0.00</c:formatCode>
                <c:ptCount val="21"/>
                <c:pt idx="0">
                  <c:v>0</c:v>
                </c:pt>
                <c:pt idx="1">
                  <c:v>212.50635</c:v>
                </c:pt>
                <c:pt idx="2">
                  <c:v>423.77914999999922</c:v>
                </c:pt>
                <c:pt idx="3">
                  <c:v>634.96142799999757</c:v>
                </c:pt>
                <c:pt idx="4">
                  <c:v>836.90652899999805</c:v>
                </c:pt>
                <c:pt idx="5">
                  <c:v>1024.7254520000001</c:v>
                </c:pt>
                <c:pt idx="6">
                  <c:v>1199.3102799999999</c:v>
                </c:pt>
                <c:pt idx="7">
                  <c:v>1368.4842899999999</c:v>
                </c:pt>
                <c:pt idx="8">
                  <c:v>1532.93624</c:v>
                </c:pt>
                <c:pt idx="9">
                  <c:v>1693.5289800000005</c:v>
                </c:pt>
                <c:pt idx="10">
                  <c:v>1849.0118399999999</c:v>
                </c:pt>
                <c:pt idx="11">
                  <c:v>1999.3541599999996</c:v>
                </c:pt>
                <c:pt idx="12">
                  <c:v>2143.4269899999931</c:v>
                </c:pt>
                <c:pt idx="13">
                  <c:v>2279.96</c:v>
                </c:pt>
                <c:pt idx="14">
                  <c:v>2406.8000000000002</c:v>
                </c:pt>
                <c:pt idx="15">
                  <c:v>2524.44</c:v>
                </c:pt>
                <c:pt idx="16">
                  <c:v>2626.86</c:v>
                </c:pt>
                <c:pt idx="17">
                  <c:v>2716.3700000000022</c:v>
                </c:pt>
                <c:pt idx="18">
                  <c:v>2789.71</c:v>
                </c:pt>
                <c:pt idx="19">
                  <c:v>2848.3500000000022</c:v>
                </c:pt>
                <c:pt idx="20">
                  <c:v>2893.0099999999993</c:v>
                </c:pt>
              </c:numCache>
            </c:numRef>
          </c:yVal>
        </c:ser>
        <c:ser>
          <c:idx val="26"/>
          <c:order val="26"/>
          <c:tx>
            <c:strRef>
              <c:f>'Elaborazioni IDA'!$AB$3</c:f>
              <c:strCache>
                <c:ptCount val="1"/>
                <c:pt idx="0">
                  <c:v>000197xa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IDA'!$AB$5:$AB$24</c:f>
              <c:numCache>
                <c:formatCode>0.0000</c:formatCode>
                <c:ptCount val="20"/>
                <c:pt idx="0">
                  <c:v>0</c:v>
                </c:pt>
                <c:pt idx="1">
                  <c:v>3.9000000000000081E-3</c:v>
                </c:pt>
                <c:pt idx="2">
                  <c:v>7.1000000000000004E-3</c:v>
                </c:pt>
                <c:pt idx="3">
                  <c:v>1.0300000000000005E-2</c:v>
                </c:pt>
                <c:pt idx="4">
                  <c:v>1.3599999999999998E-2</c:v>
                </c:pt>
                <c:pt idx="5">
                  <c:v>1.7100000000000001E-2</c:v>
                </c:pt>
                <c:pt idx="6">
                  <c:v>2.0500000000000001E-2</c:v>
                </c:pt>
                <c:pt idx="7">
                  <c:v>2.3699999999999999E-2</c:v>
                </c:pt>
                <c:pt idx="8">
                  <c:v>2.7000000000000066E-2</c:v>
                </c:pt>
                <c:pt idx="9">
                  <c:v>3.1900000000000005E-2</c:v>
                </c:pt>
                <c:pt idx="10">
                  <c:v>3.6799999999999999E-2</c:v>
                </c:pt>
                <c:pt idx="11">
                  <c:v>4.1300000000000003E-2</c:v>
                </c:pt>
                <c:pt idx="12">
                  <c:v>4.5600000000000002E-2</c:v>
                </c:pt>
                <c:pt idx="13">
                  <c:v>5.0500000000000003E-2</c:v>
                </c:pt>
                <c:pt idx="14">
                  <c:v>5.6599999999999998E-2</c:v>
                </c:pt>
                <c:pt idx="15">
                  <c:v>6.4199999999999993E-2</c:v>
                </c:pt>
                <c:pt idx="16">
                  <c:v>7.2100000000000011E-2</c:v>
                </c:pt>
                <c:pt idx="17">
                  <c:v>7.7700000000000199E-2</c:v>
                </c:pt>
                <c:pt idx="18">
                  <c:v>9.6100000000000005E-2</c:v>
                </c:pt>
                <c:pt idx="19">
                  <c:v>0.1047000000000002</c:v>
                </c:pt>
              </c:numCache>
            </c:numRef>
          </c:xVal>
          <c:yVal>
            <c:numRef>
              <c:f>'Elaborazioni IDA'!$AB$110:$AB$129</c:f>
              <c:numCache>
                <c:formatCode>0.00</c:formatCode>
                <c:ptCount val="20"/>
                <c:pt idx="0">
                  <c:v>0</c:v>
                </c:pt>
                <c:pt idx="1">
                  <c:v>217.92589100000004</c:v>
                </c:pt>
                <c:pt idx="2">
                  <c:v>434.98004999999915</c:v>
                </c:pt>
                <c:pt idx="3">
                  <c:v>651.95953199999997</c:v>
                </c:pt>
                <c:pt idx="4">
                  <c:v>856.57154600000013</c:v>
                </c:pt>
                <c:pt idx="5">
                  <c:v>1046.5198029999999</c:v>
                </c:pt>
                <c:pt idx="6">
                  <c:v>1219.56187</c:v>
                </c:pt>
                <c:pt idx="7">
                  <c:v>1426.0674199999999</c:v>
                </c:pt>
                <c:pt idx="8">
                  <c:v>1634.22829</c:v>
                </c:pt>
                <c:pt idx="9">
                  <c:v>1832.0337600000003</c:v>
                </c:pt>
                <c:pt idx="10">
                  <c:v>2018.42</c:v>
                </c:pt>
                <c:pt idx="11">
                  <c:v>2180.53829</c:v>
                </c:pt>
                <c:pt idx="12">
                  <c:v>2322.8300000000022</c:v>
                </c:pt>
                <c:pt idx="13">
                  <c:v>2470.0599999999995</c:v>
                </c:pt>
                <c:pt idx="14">
                  <c:v>2636.98</c:v>
                </c:pt>
                <c:pt idx="15">
                  <c:v>2784.14</c:v>
                </c:pt>
                <c:pt idx="16">
                  <c:v>2852.59</c:v>
                </c:pt>
                <c:pt idx="17">
                  <c:v>2868.84</c:v>
                </c:pt>
                <c:pt idx="18">
                  <c:v>2939.75</c:v>
                </c:pt>
                <c:pt idx="19">
                  <c:v>3251.1900000000005</c:v>
                </c:pt>
              </c:numCache>
            </c:numRef>
          </c:yVal>
        </c:ser>
        <c:ser>
          <c:idx val="27"/>
          <c:order val="27"/>
          <c:tx>
            <c:strRef>
              <c:f>'Elaborazioni IDA'!$AC$3</c:f>
              <c:strCache>
                <c:ptCount val="1"/>
                <c:pt idx="0">
                  <c:v>000229xa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IDA'!$AC$5:$AC$18,'[Analisi corretta.xlsx]Elaborazioni IDA'!$AC$23:$AC$24</c:f>
              <c:numCache>
                <c:formatCode>0.0000</c:formatCode>
                <c:ptCount val="16"/>
                <c:pt idx="0">
                  <c:v>0</c:v>
                </c:pt>
                <c:pt idx="1">
                  <c:v>4.4000000000000124E-3</c:v>
                </c:pt>
                <c:pt idx="2">
                  <c:v>8.1000000000000048E-3</c:v>
                </c:pt>
                <c:pt idx="3">
                  <c:v>1.2000000000000005E-2</c:v>
                </c:pt>
                <c:pt idx="4">
                  <c:v>1.6100000000000041E-2</c:v>
                </c:pt>
                <c:pt idx="5">
                  <c:v>2.1000000000000012E-2</c:v>
                </c:pt>
                <c:pt idx="6">
                  <c:v>2.7400000000000091E-2</c:v>
                </c:pt>
                <c:pt idx="7">
                  <c:v>3.4400000000000014E-2</c:v>
                </c:pt>
                <c:pt idx="8">
                  <c:v>4.1400000000000013E-2</c:v>
                </c:pt>
                <c:pt idx="9">
                  <c:v>4.8599999999999997E-2</c:v>
                </c:pt>
                <c:pt idx="10">
                  <c:v>5.5400000000000033E-2</c:v>
                </c:pt>
                <c:pt idx="11">
                  <c:v>6.1300000000000021E-2</c:v>
                </c:pt>
                <c:pt idx="12">
                  <c:v>6.5900000000000014E-2</c:v>
                </c:pt>
                <c:pt idx="13">
                  <c:v>6.8300000000000083E-2</c:v>
                </c:pt>
                <c:pt idx="14">
                  <c:v>8.5200000000000026E-2</c:v>
                </c:pt>
                <c:pt idx="15">
                  <c:v>9.1400000000000009E-2</c:v>
                </c:pt>
              </c:numCache>
            </c:numRef>
          </c:xVal>
          <c:yVal>
            <c:numRef>
              <c:f>'[Analisi corretta.xlsx]Elaborazioni IDA'!$AC$110:$AC$123,'[Analisi corretta.xlsx]Elaborazioni IDA'!$AC$128:$AC$129</c:f>
              <c:numCache>
                <c:formatCode>0.00</c:formatCode>
                <c:ptCount val="16"/>
                <c:pt idx="0">
                  <c:v>0</c:v>
                </c:pt>
                <c:pt idx="1">
                  <c:v>298.82228999999995</c:v>
                </c:pt>
                <c:pt idx="2">
                  <c:v>598.65435800000012</c:v>
                </c:pt>
                <c:pt idx="3">
                  <c:v>899.55368900000019</c:v>
                </c:pt>
                <c:pt idx="4">
                  <c:v>1186.49064</c:v>
                </c:pt>
                <c:pt idx="5">
                  <c:v>1444.5916999999999</c:v>
                </c:pt>
                <c:pt idx="6">
                  <c:v>1678.01027</c:v>
                </c:pt>
                <c:pt idx="7">
                  <c:v>1941.2549500000002</c:v>
                </c:pt>
                <c:pt idx="8">
                  <c:v>2199.7300000000005</c:v>
                </c:pt>
                <c:pt idx="9">
                  <c:v>2396.9899999999998</c:v>
                </c:pt>
                <c:pt idx="10">
                  <c:v>2517.15</c:v>
                </c:pt>
                <c:pt idx="11">
                  <c:v>2559.9299999999994</c:v>
                </c:pt>
                <c:pt idx="12">
                  <c:v>2530.27</c:v>
                </c:pt>
                <c:pt idx="13">
                  <c:v>2482.21</c:v>
                </c:pt>
                <c:pt idx="14">
                  <c:v>2899.03</c:v>
                </c:pt>
                <c:pt idx="15">
                  <c:v>2995.1600000000003</c:v>
                </c:pt>
              </c:numCache>
            </c:numRef>
          </c:yVal>
        </c:ser>
        <c:ser>
          <c:idx val="28"/>
          <c:order val="28"/>
          <c:tx>
            <c:strRef>
              <c:f>'Elaborazioni IDA'!$AD$3</c:f>
              <c:strCache>
                <c:ptCount val="1"/>
                <c:pt idx="0">
                  <c:v>000354xa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IDA'!$AD$5:$AD$22</c:f>
              <c:numCache>
                <c:formatCode>0.0000</c:formatCode>
                <c:ptCount val="18"/>
                <c:pt idx="0">
                  <c:v>0</c:v>
                </c:pt>
                <c:pt idx="1">
                  <c:v>4.0000000000000114E-3</c:v>
                </c:pt>
                <c:pt idx="2">
                  <c:v>7.400000000000022E-3</c:v>
                </c:pt>
                <c:pt idx="3">
                  <c:v>1.0699999999999998E-2</c:v>
                </c:pt>
                <c:pt idx="4">
                  <c:v>1.4100000000000001E-2</c:v>
                </c:pt>
                <c:pt idx="5">
                  <c:v>1.77E-2</c:v>
                </c:pt>
                <c:pt idx="6">
                  <c:v>2.1700000000000001E-2</c:v>
                </c:pt>
                <c:pt idx="7">
                  <c:v>2.6100000000000002E-2</c:v>
                </c:pt>
                <c:pt idx="8">
                  <c:v>3.0599999999999999E-2</c:v>
                </c:pt>
                <c:pt idx="9">
                  <c:v>3.5300000000000005E-2</c:v>
                </c:pt>
                <c:pt idx="10">
                  <c:v>4.0100000000000004E-2</c:v>
                </c:pt>
                <c:pt idx="11">
                  <c:v>4.4900000000000023E-2</c:v>
                </c:pt>
                <c:pt idx="12">
                  <c:v>4.9600000000000012E-2</c:v>
                </c:pt>
                <c:pt idx="13">
                  <c:v>5.4200000000000012E-2</c:v>
                </c:pt>
                <c:pt idx="14">
                  <c:v>5.8800000000000012E-2</c:v>
                </c:pt>
                <c:pt idx="15">
                  <c:v>7.0300000000000112E-2</c:v>
                </c:pt>
                <c:pt idx="16">
                  <c:v>9.1900000000000023E-2</c:v>
                </c:pt>
                <c:pt idx="17">
                  <c:v>0.1135</c:v>
                </c:pt>
              </c:numCache>
            </c:numRef>
          </c:xVal>
          <c:yVal>
            <c:numRef>
              <c:f>'Elaborazioni IDA'!$AD$110:$AD$127</c:f>
              <c:numCache>
                <c:formatCode>0.00</c:formatCode>
                <c:ptCount val="18"/>
                <c:pt idx="0">
                  <c:v>0</c:v>
                </c:pt>
                <c:pt idx="1">
                  <c:v>270.63097299999993</c:v>
                </c:pt>
                <c:pt idx="2">
                  <c:v>540.54039</c:v>
                </c:pt>
                <c:pt idx="3">
                  <c:v>811.49633000000051</c:v>
                </c:pt>
                <c:pt idx="4">
                  <c:v>1066.186868</c:v>
                </c:pt>
                <c:pt idx="5">
                  <c:v>1303.58852</c:v>
                </c:pt>
                <c:pt idx="6">
                  <c:v>1527.65597</c:v>
                </c:pt>
                <c:pt idx="7">
                  <c:v>1740.5516199999997</c:v>
                </c:pt>
                <c:pt idx="8">
                  <c:v>1936.7774800000004</c:v>
                </c:pt>
                <c:pt idx="9">
                  <c:v>2112.7648699999872</c:v>
                </c:pt>
                <c:pt idx="10">
                  <c:v>2268.1</c:v>
                </c:pt>
                <c:pt idx="11">
                  <c:v>2403.2799999999997</c:v>
                </c:pt>
                <c:pt idx="12">
                  <c:v>2519.7399999999993</c:v>
                </c:pt>
                <c:pt idx="13">
                  <c:v>2724.46</c:v>
                </c:pt>
                <c:pt idx="14">
                  <c:v>3055.3100000000022</c:v>
                </c:pt>
                <c:pt idx="15">
                  <c:v>3371.8500000000022</c:v>
                </c:pt>
                <c:pt idx="16">
                  <c:v>3553.4900000000002</c:v>
                </c:pt>
                <c:pt idx="17">
                  <c:v>3636.1900000000005</c:v>
                </c:pt>
              </c:numCache>
            </c:numRef>
          </c:yVal>
        </c:ser>
        <c:ser>
          <c:idx val="29"/>
          <c:order val="29"/>
          <c:tx>
            <c:strRef>
              <c:f>'Elaborazioni IDA'!$AE$3</c:f>
              <c:strCache>
                <c:ptCount val="1"/>
                <c:pt idx="0">
                  <c:v>001228xa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'Elaborazioni IDA'!$AE$5:$AE$24</c:f>
              <c:numCache>
                <c:formatCode>0.0000</c:formatCode>
                <c:ptCount val="20"/>
                <c:pt idx="0">
                  <c:v>0</c:v>
                </c:pt>
                <c:pt idx="1">
                  <c:v>2.8999999999999998E-3</c:v>
                </c:pt>
                <c:pt idx="2">
                  <c:v>5.0000000000000114E-3</c:v>
                </c:pt>
                <c:pt idx="3">
                  <c:v>7.2000000000000163E-3</c:v>
                </c:pt>
                <c:pt idx="4">
                  <c:v>9.4000000000000247E-3</c:v>
                </c:pt>
                <c:pt idx="5">
                  <c:v>1.1599999999999996E-2</c:v>
                </c:pt>
                <c:pt idx="6">
                  <c:v>1.3899999999999999E-2</c:v>
                </c:pt>
                <c:pt idx="7">
                  <c:v>1.6299999999999999E-2</c:v>
                </c:pt>
                <c:pt idx="8">
                  <c:v>1.8900000000000049E-2</c:v>
                </c:pt>
                <c:pt idx="9">
                  <c:v>2.1600000000000012E-2</c:v>
                </c:pt>
                <c:pt idx="10">
                  <c:v>2.47E-2</c:v>
                </c:pt>
                <c:pt idx="11">
                  <c:v>2.7800000000000078E-2</c:v>
                </c:pt>
                <c:pt idx="12">
                  <c:v>3.1000000000000052E-2</c:v>
                </c:pt>
                <c:pt idx="13">
                  <c:v>3.4599999999999999E-2</c:v>
                </c:pt>
                <c:pt idx="14">
                  <c:v>3.9699999999999999E-2</c:v>
                </c:pt>
                <c:pt idx="15">
                  <c:v>4.5100000000000001E-2</c:v>
                </c:pt>
                <c:pt idx="16">
                  <c:v>5.0900000000000001E-2</c:v>
                </c:pt>
                <c:pt idx="17">
                  <c:v>5.6899999999999999E-2</c:v>
                </c:pt>
                <c:pt idx="18">
                  <c:v>6.3200000000000006E-2</c:v>
                </c:pt>
                <c:pt idx="19">
                  <c:v>6.9700000000000123E-2</c:v>
                </c:pt>
              </c:numCache>
            </c:numRef>
          </c:xVal>
          <c:yVal>
            <c:numRef>
              <c:f>'Elaborazioni IDA'!$AE$110:$AE$129</c:f>
              <c:numCache>
                <c:formatCode>0.00</c:formatCode>
                <c:ptCount val="20"/>
                <c:pt idx="0">
                  <c:v>0</c:v>
                </c:pt>
                <c:pt idx="1">
                  <c:v>148.24706999999998</c:v>
                </c:pt>
                <c:pt idx="2">
                  <c:v>297.19286000000079</c:v>
                </c:pt>
                <c:pt idx="3">
                  <c:v>446.78134999999878</c:v>
                </c:pt>
                <c:pt idx="4">
                  <c:v>598.4537620000001</c:v>
                </c:pt>
                <c:pt idx="5">
                  <c:v>751.40070699999978</c:v>
                </c:pt>
                <c:pt idx="6">
                  <c:v>899.80361899999946</c:v>
                </c:pt>
                <c:pt idx="7">
                  <c:v>1047.1961030000002</c:v>
                </c:pt>
                <c:pt idx="8">
                  <c:v>1201.5619499999998</c:v>
                </c:pt>
                <c:pt idx="9">
                  <c:v>1365.4442399999998</c:v>
                </c:pt>
                <c:pt idx="10">
                  <c:v>1539.5213600000002</c:v>
                </c:pt>
                <c:pt idx="11">
                  <c:v>1722.7901800000004</c:v>
                </c:pt>
                <c:pt idx="12">
                  <c:v>1911.90921</c:v>
                </c:pt>
                <c:pt idx="13">
                  <c:v>2103.1314300000022</c:v>
                </c:pt>
                <c:pt idx="14">
                  <c:v>2292.2100000000005</c:v>
                </c:pt>
                <c:pt idx="15">
                  <c:v>2472.25</c:v>
                </c:pt>
                <c:pt idx="16">
                  <c:v>2633.1599999999994</c:v>
                </c:pt>
                <c:pt idx="17">
                  <c:v>2774.6900000000005</c:v>
                </c:pt>
                <c:pt idx="18">
                  <c:v>2893.0099999999998</c:v>
                </c:pt>
                <c:pt idx="19">
                  <c:v>2986.7200000000003</c:v>
                </c:pt>
              </c:numCache>
            </c:numRef>
          </c:yVal>
        </c:ser>
        <c:ser>
          <c:idx val="30"/>
          <c:order val="30"/>
          <c:tx>
            <c:strRef>
              <c:f>'Elaborazioni IDA'!$AF$3</c:f>
              <c:strCache>
                <c:ptCount val="1"/>
                <c:pt idx="0">
                  <c:v>001248xa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IDA'!$AF$5:$AF$17,'[Analisi corretta.xlsx]Elaborazioni IDA'!$AF$19:$AF$21,'[Analisi corretta.xlsx]Elaborazioni IDA'!$AF$23:$AF$24</c:f>
              <c:numCache>
                <c:formatCode>0.0000</c:formatCode>
                <c:ptCount val="18"/>
                <c:pt idx="0">
                  <c:v>0</c:v>
                </c:pt>
                <c:pt idx="1">
                  <c:v>4.5000000000000023E-3</c:v>
                </c:pt>
                <c:pt idx="2">
                  <c:v>8.4000000000000064E-3</c:v>
                </c:pt>
                <c:pt idx="3">
                  <c:v>1.2300000000000005E-2</c:v>
                </c:pt>
                <c:pt idx="4">
                  <c:v>1.6600000000000066E-2</c:v>
                </c:pt>
                <c:pt idx="5">
                  <c:v>2.1500000000000002E-2</c:v>
                </c:pt>
                <c:pt idx="6">
                  <c:v>2.7900000000000012E-2</c:v>
                </c:pt>
                <c:pt idx="7">
                  <c:v>3.5500000000000011E-2</c:v>
                </c:pt>
                <c:pt idx="8">
                  <c:v>4.3400000000000022E-2</c:v>
                </c:pt>
                <c:pt idx="9">
                  <c:v>5.1900000000000002E-2</c:v>
                </c:pt>
                <c:pt idx="10">
                  <c:v>5.9400000000000133E-2</c:v>
                </c:pt>
                <c:pt idx="11">
                  <c:v>6.5300000000000039E-2</c:v>
                </c:pt>
                <c:pt idx="12">
                  <c:v>6.9700000000000123E-2</c:v>
                </c:pt>
                <c:pt idx="13">
                  <c:v>7.6100000000000015E-2</c:v>
                </c:pt>
                <c:pt idx="14">
                  <c:v>7.6600000000000001E-2</c:v>
                </c:pt>
                <c:pt idx="15">
                  <c:v>7.7800000000000133E-2</c:v>
                </c:pt>
                <c:pt idx="16">
                  <c:v>8.2000000000000003E-2</c:v>
                </c:pt>
                <c:pt idx="17">
                  <c:v>8.5400000000000004E-2</c:v>
                </c:pt>
              </c:numCache>
            </c:numRef>
          </c:xVal>
          <c:yVal>
            <c:numRef>
              <c:f>'[Analisi corretta.xlsx]Elaborazioni IDA'!$AF$110:$AF$122,'[Analisi corretta.xlsx]Elaborazioni IDA'!$AF$124:$AF$126,'[Analisi corretta.xlsx]Elaborazioni IDA'!$AF$128:$AF$129</c:f>
              <c:numCache>
                <c:formatCode>0.00</c:formatCode>
                <c:ptCount val="18"/>
                <c:pt idx="0">
                  <c:v>0</c:v>
                </c:pt>
                <c:pt idx="1">
                  <c:v>295.52364</c:v>
                </c:pt>
                <c:pt idx="2">
                  <c:v>592.56624999999758</c:v>
                </c:pt>
                <c:pt idx="3">
                  <c:v>886.90897000000052</c:v>
                </c:pt>
                <c:pt idx="4">
                  <c:v>1159.7478500000011</c:v>
                </c:pt>
                <c:pt idx="5">
                  <c:v>1421.2505700000011</c:v>
                </c:pt>
                <c:pt idx="6">
                  <c:v>1688.0703600000004</c:v>
                </c:pt>
                <c:pt idx="7">
                  <c:v>1954.1386299999999</c:v>
                </c:pt>
                <c:pt idx="8">
                  <c:v>2202.6799999999994</c:v>
                </c:pt>
                <c:pt idx="9">
                  <c:v>2426.5199999999995</c:v>
                </c:pt>
                <c:pt idx="10">
                  <c:v>2567.7200000000003</c:v>
                </c:pt>
                <c:pt idx="11">
                  <c:v>2616.6800000000003</c:v>
                </c:pt>
                <c:pt idx="12">
                  <c:v>2606.5900000000006</c:v>
                </c:pt>
                <c:pt idx="13">
                  <c:v>2644.4599999999996</c:v>
                </c:pt>
                <c:pt idx="14">
                  <c:v>2739.5299999999997</c:v>
                </c:pt>
                <c:pt idx="15">
                  <c:v>2820.7800000000007</c:v>
                </c:pt>
                <c:pt idx="16">
                  <c:v>2950.9700000000012</c:v>
                </c:pt>
                <c:pt idx="17">
                  <c:v>3000.1400000000003</c:v>
                </c:pt>
              </c:numCache>
            </c:numRef>
          </c:yVal>
        </c:ser>
        <c:ser>
          <c:idx val="31"/>
          <c:order val="31"/>
          <c:tx>
            <c:strRef>
              <c:f>'Elaborazioni IDA'!$AG$3</c:f>
              <c:strCache>
                <c:ptCount val="1"/>
                <c:pt idx="0">
                  <c:v>001736xa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IDA'!$AG$5:$AG$25</c:f>
              <c:numCache>
                <c:formatCode>0.0000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5.8000000000000013E-3</c:v>
                </c:pt>
                <c:pt idx="3">
                  <c:v>8.4000000000000047E-3</c:v>
                </c:pt>
                <c:pt idx="4">
                  <c:v>1.0999999999999998E-2</c:v>
                </c:pt>
                <c:pt idx="5">
                  <c:v>1.3700000000000042E-2</c:v>
                </c:pt>
                <c:pt idx="6">
                  <c:v>1.6400000000000001E-2</c:v>
                </c:pt>
                <c:pt idx="7">
                  <c:v>1.9199999999999998E-2</c:v>
                </c:pt>
                <c:pt idx="8">
                  <c:v>2.2100000000000002E-2</c:v>
                </c:pt>
                <c:pt idx="9">
                  <c:v>2.4900000000000002E-2</c:v>
                </c:pt>
                <c:pt idx="10">
                  <c:v>2.7800000000000078E-2</c:v>
                </c:pt>
                <c:pt idx="11">
                  <c:v>3.0800000000000011E-2</c:v>
                </c:pt>
                <c:pt idx="12">
                  <c:v>3.3799999999999997E-2</c:v>
                </c:pt>
                <c:pt idx="13">
                  <c:v>3.6799999999999999E-2</c:v>
                </c:pt>
                <c:pt idx="14">
                  <c:v>3.9800000000000002E-2</c:v>
                </c:pt>
                <c:pt idx="15">
                  <c:v>4.2900000000000021E-2</c:v>
                </c:pt>
                <c:pt idx="16">
                  <c:v>4.5999999999999999E-2</c:v>
                </c:pt>
                <c:pt idx="17">
                  <c:v>4.9100000000000033E-2</c:v>
                </c:pt>
                <c:pt idx="18">
                  <c:v>5.2100000000000014E-2</c:v>
                </c:pt>
                <c:pt idx="19">
                  <c:v>5.5199999999999999E-2</c:v>
                </c:pt>
                <c:pt idx="20">
                  <c:v>5.8400000000000014E-2</c:v>
                </c:pt>
              </c:numCache>
            </c:numRef>
          </c:xVal>
          <c:yVal>
            <c:numRef>
              <c:f>'Elaborazioni IDA'!$AG$110:$AG$130</c:f>
              <c:numCache>
                <c:formatCode>0.00</c:formatCode>
                <c:ptCount val="21"/>
                <c:pt idx="0">
                  <c:v>0</c:v>
                </c:pt>
                <c:pt idx="1">
                  <c:v>184.27486899999965</c:v>
                </c:pt>
                <c:pt idx="2">
                  <c:v>367.15551000000005</c:v>
                </c:pt>
                <c:pt idx="3">
                  <c:v>549.3678499999977</c:v>
                </c:pt>
                <c:pt idx="4">
                  <c:v>728.7866820000005</c:v>
                </c:pt>
                <c:pt idx="5">
                  <c:v>893.06849520000003</c:v>
                </c:pt>
                <c:pt idx="6">
                  <c:v>1040.9769100000001</c:v>
                </c:pt>
                <c:pt idx="7">
                  <c:v>1172.83205</c:v>
                </c:pt>
                <c:pt idx="8">
                  <c:v>1295.32179</c:v>
                </c:pt>
                <c:pt idx="9">
                  <c:v>1409.9320299999999</c:v>
                </c:pt>
                <c:pt idx="10">
                  <c:v>1517.6776500000003</c:v>
                </c:pt>
                <c:pt idx="11">
                  <c:v>1621.0469200000002</c:v>
                </c:pt>
                <c:pt idx="12">
                  <c:v>1718.1581399999998</c:v>
                </c:pt>
                <c:pt idx="13">
                  <c:v>1809.6411299999968</c:v>
                </c:pt>
                <c:pt idx="14">
                  <c:v>1896.0457200000001</c:v>
                </c:pt>
                <c:pt idx="15">
                  <c:v>1976.4265700000037</c:v>
                </c:pt>
                <c:pt idx="16">
                  <c:v>2051.14651</c:v>
                </c:pt>
                <c:pt idx="17">
                  <c:v>2119.7099999999987</c:v>
                </c:pt>
                <c:pt idx="18">
                  <c:v>2183.0899999999997</c:v>
                </c:pt>
                <c:pt idx="19">
                  <c:v>2239.06</c:v>
                </c:pt>
                <c:pt idx="20">
                  <c:v>2290.2200000000003</c:v>
                </c:pt>
              </c:numCache>
            </c:numRef>
          </c:yVal>
        </c:ser>
        <c:ser>
          <c:idx val="32"/>
          <c:order val="32"/>
          <c:tx>
            <c:strRef>
              <c:f>'Elaborazioni IDA'!$AH$3</c:f>
              <c:strCache>
                <c:ptCount val="1"/>
                <c:pt idx="0">
                  <c:v>001226xa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IDA'!$AH$5:$AH$25</c:f>
              <c:numCache>
                <c:formatCode>0.0000</c:formatCode>
                <c:ptCount val="21"/>
                <c:pt idx="0">
                  <c:v>0</c:v>
                </c:pt>
                <c:pt idx="1">
                  <c:v>2.8999999999999998E-3</c:v>
                </c:pt>
                <c:pt idx="2">
                  <c:v>4.9000000000000163E-3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1.3400000000000035E-2</c:v>
                </c:pt>
                <c:pt idx="7">
                  <c:v>1.5500000000000033E-2</c:v>
                </c:pt>
                <c:pt idx="8">
                  <c:v>1.7600000000000001E-2</c:v>
                </c:pt>
                <c:pt idx="9">
                  <c:v>1.9699999999999999E-2</c:v>
                </c:pt>
                <c:pt idx="10">
                  <c:v>2.1700000000000001E-2</c:v>
                </c:pt>
                <c:pt idx="11">
                  <c:v>2.3599999999999993E-2</c:v>
                </c:pt>
                <c:pt idx="12">
                  <c:v>2.5500000000000002E-2</c:v>
                </c:pt>
                <c:pt idx="13">
                  <c:v>2.7900000000000012E-2</c:v>
                </c:pt>
                <c:pt idx="14">
                  <c:v>3.0400000000000052E-2</c:v>
                </c:pt>
                <c:pt idx="15">
                  <c:v>3.3099999999999997E-2</c:v>
                </c:pt>
                <c:pt idx="16">
                  <c:v>3.5900000000000001E-2</c:v>
                </c:pt>
                <c:pt idx="17">
                  <c:v>3.8800000000000001E-2</c:v>
                </c:pt>
                <c:pt idx="18">
                  <c:v>4.1800000000000004E-2</c:v>
                </c:pt>
                <c:pt idx="19">
                  <c:v>4.5000000000000012E-2</c:v>
                </c:pt>
                <c:pt idx="20">
                  <c:v>4.8300000000000003E-2</c:v>
                </c:pt>
              </c:numCache>
            </c:numRef>
          </c:xVal>
          <c:yVal>
            <c:numRef>
              <c:f>'Elaborazioni IDA'!$AH$110:$AH$130</c:f>
              <c:numCache>
                <c:formatCode>0.00</c:formatCode>
                <c:ptCount val="21"/>
                <c:pt idx="0">
                  <c:v>0</c:v>
                </c:pt>
                <c:pt idx="1">
                  <c:v>133.02374999999998</c:v>
                </c:pt>
                <c:pt idx="2">
                  <c:v>266.17160100000001</c:v>
                </c:pt>
                <c:pt idx="3">
                  <c:v>398.75279999999964</c:v>
                </c:pt>
                <c:pt idx="4">
                  <c:v>532.31905999999947</c:v>
                </c:pt>
                <c:pt idx="5">
                  <c:v>667.23035199999993</c:v>
                </c:pt>
                <c:pt idx="6">
                  <c:v>796.27623860000051</c:v>
                </c:pt>
                <c:pt idx="7">
                  <c:v>922.70537230000184</c:v>
                </c:pt>
                <c:pt idx="8">
                  <c:v>1046.1806310000002</c:v>
                </c:pt>
                <c:pt idx="9">
                  <c:v>1162.7601500000001</c:v>
                </c:pt>
                <c:pt idx="10">
                  <c:v>1275.6932899999968</c:v>
                </c:pt>
                <c:pt idx="11">
                  <c:v>1387.9454800000001</c:v>
                </c:pt>
                <c:pt idx="12">
                  <c:v>1498.2710399999996</c:v>
                </c:pt>
                <c:pt idx="13">
                  <c:v>1609.3227499999998</c:v>
                </c:pt>
                <c:pt idx="14">
                  <c:v>1722.3248599999995</c:v>
                </c:pt>
                <c:pt idx="15">
                  <c:v>1835.72452</c:v>
                </c:pt>
                <c:pt idx="16">
                  <c:v>1949.6024799999996</c:v>
                </c:pt>
                <c:pt idx="17">
                  <c:v>2063.6098599999987</c:v>
                </c:pt>
                <c:pt idx="18">
                  <c:v>2175.79</c:v>
                </c:pt>
                <c:pt idx="19">
                  <c:v>2285.8999999999996</c:v>
                </c:pt>
                <c:pt idx="20">
                  <c:v>2393.8200000000002</c:v>
                </c:pt>
              </c:numCache>
            </c:numRef>
          </c:yVal>
        </c:ser>
        <c:ser>
          <c:idx val="33"/>
          <c:order val="33"/>
          <c:tx>
            <c:strRef>
              <c:f>'Elaborazioni IDA'!$AI$3</c:f>
              <c:strCache>
                <c:ptCount val="1"/>
                <c:pt idx="0">
                  <c:v>007329xa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IDA'!$AI$5:$AI$25</c:f>
              <c:numCache>
                <c:formatCode>0.0000</c:formatCode>
                <c:ptCount val="21"/>
                <c:pt idx="0">
                  <c:v>0</c:v>
                </c:pt>
                <c:pt idx="1">
                  <c:v>3.4000000000000081E-3</c:v>
                </c:pt>
                <c:pt idx="2">
                  <c:v>6.1000000000000004E-3</c:v>
                </c:pt>
                <c:pt idx="3">
                  <c:v>8.8000000000000248E-3</c:v>
                </c:pt>
                <c:pt idx="4">
                  <c:v>1.1599999999999996E-2</c:v>
                </c:pt>
                <c:pt idx="5">
                  <c:v>1.43E-2</c:v>
                </c:pt>
                <c:pt idx="6">
                  <c:v>1.7000000000000001E-2</c:v>
                </c:pt>
                <c:pt idx="7">
                  <c:v>1.9800000000000064E-2</c:v>
                </c:pt>
                <c:pt idx="8">
                  <c:v>2.2500000000000006E-2</c:v>
                </c:pt>
                <c:pt idx="9">
                  <c:v>2.53E-2</c:v>
                </c:pt>
                <c:pt idx="10">
                  <c:v>2.8199999999999989E-2</c:v>
                </c:pt>
                <c:pt idx="11">
                  <c:v>3.1199999999999999E-2</c:v>
                </c:pt>
                <c:pt idx="12">
                  <c:v>3.4099999999999998E-2</c:v>
                </c:pt>
                <c:pt idx="13">
                  <c:v>3.7200000000000052E-2</c:v>
                </c:pt>
                <c:pt idx="14">
                  <c:v>4.02E-2</c:v>
                </c:pt>
                <c:pt idx="15">
                  <c:v>4.3199999999999995E-2</c:v>
                </c:pt>
                <c:pt idx="16">
                  <c:v>4.6300000000000001E-2</c:v>
                </c:pt>
                <c:pt idx="17">
                  <c:v>4.9400000000000034E-2</c:v>
                </c:pt>
                <c:pt idx="18">
                  <c:v>5.2400000000000023E-2</c:v>
                </c:pt>
                <c:pt idx="19">
                  <c:v>5.5500000000000022E-2</c:v>
                </c:pt>
                <c:pt idx="20">
                  <c:v>5.8500000000000003E-2</c:v>
                </c:pt>
              </c:numCache>
            </c:numRef>
          </c:xVal>
          <c:yVal>
            <c:numRef>
              <c:f>'Elaborazioni IDA'!$AI$110:$AI$130</c:f>
              <c:numCache>
                <c:formatCode>0.00</c:formatCode>
                <c:ptCount val="21"/>
                <c:pt idx="0">
                  <c:v>0</c:v>
                </c:pt>
                <c:pt idx="1">
                  <c:v>178.48624300000043</c:v>
                </c:pt>
                <c:pt idx="2">
                  <c:v>355.63554999999963</c:v>
                </c:pt>
                <c:pt idx="3">
                  <c:v>534.01308000000051</c:v>
                </c:pt>
                <c:pt idx="4">
                  <c:v>712.04049899999939</c:v>
                </c:pt>
                <c:pt idx="5">
                  <c:v>872.41333779999991</c:v>
                </c:pt>
                <c:pt idx="6">
                  <c:v>1010.9584639999994</c:v>
                </c:pt>
                <c:pt idx="7">
                  <c:v>1126.3075500000011</c:v>
                </c:pt>
                <c:pt idx="8">
                  <c:v>1231.05753</c:v>
                </c:pt>
                <c:pt idx="9">
                  <c:v>1342.6874199999968</c:v>
                </c:pt>
                <c:pt idx="10">
                  <c:v>1454.3723699999998</c:v>
                </c:pt>
                <c:pt idx="11">
                  <c:v>1559.9875600000034</c:v>
                </c:pt>
                <c:pt idx="12">
                  <c:v>1664.5385700000011</c:v>
                </c:pt>
                <c:pt idx="13">
                  <c:v>1768.5904499999963</c:v>
                </c:pt>
                <c:pt idx="14">
                  <c:v>1866.8899999999999</c:v>
                </c:pt>
                <c:pt idx="15">
                  <c:v>1956.0417600000005</c:v>
                </c:pt>
                <c:pt idx="16">
                  <c:v>2035.3300000000006</c:v>
                </c:pt>
                <c:pt idx="17">
                  <c:v>2101.2214300000001</c:v>
                </c:pt>
                <c:pt idx="18">
                  <c:v>2152.15895</c:v>
                </c:pt>
                <c:pt idx="19">
                  <c:v>2187.79</c:v>
                </c:pt>
                <c:pt idx="20">
                  <c:v>2190.9499999999998</c:v>
                </c:pt>
              </c:numCache>
            </c:numRef>
          </c:yVal>
        </c:ser>
        <c:ser>
          <c:idx val="34"/>
          <c:order val="34"/>
          <c:tx>
            <c:strRef>
              <c:f>'Elaborazioni IDA'!$AJ$3</c:f>
              <c:strCache>
                <c:ptCount val="1"/>
                <c:pt idx="0">
                  <c:v>000042xa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IDA'!$AJ$5:$AJ$25</c:f>
              <c:numCache>
                <c:formatCode>0.0000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5.9000000000000172E-3</c:v>
                </c:pt>
                <c:pt idx="3">
                  <c:v>8.6000000000000208E-3</c:v>
                </c:pt>
                <c:pt idx="4">
                  <c:v>1.1200000000000033E-2</c:v>
                </c:pt>
                <c:pt idx="5">
                  <c:v>1.3899999999999999E-2</c:v>
                </c:pt>
                <c:pt idx="6">
                  <c:v>1.6600000000000052E-2</c:v>
                </c:pt>
                <c:pt idx="7">
                  <c:v>1.9300000000000057E-2</c:v>
                </c:pt>
                <c:pt idx="8">
                  <c:v>2.2100000000000002E-2</c:v>
                </c:pt>
                <c:pt idx="9">
                  <c:v>2.4900000000000002E-2</c:v>
                </c:pt>
                <c:pt idx="10">
                  <c:v>2.7800000000000078E-2</c:v>
                </c:pt>
                <c:pt idx="11">
                  <c:v>3.0599999999999999E-2</c:v>
                </c:pt>
                <c:pt idx="12">
                  <c:v>3.3700000000000001E-2</c:v>
                </c:pt>
                <c:pt idx="13">
                  <c:v>3.6900000000000002E-2</c:v>
                </c:pt>
                <c:pt idx="14">
                  <c:v>4.0100000000000004E-2</c:v>
                </c:pt>
                <c:pt idx="15">
                  <c:v>4.3299999999999998E-2</c:v>
                </c:pt>
                <c:pt idx="16">
                  <c:v>4.6599999999999996E-2</c:v>
                </c:pt>
                <c:pt idx="17">
                  <c:v>4.9900000000000014E-2</c:v>
                </c:pt>
                <c:pt idx="18">
                  <c:v>5.3300000000000014E-2</c:v>
                </c:pt>
                <c:pt idx="19">
                  <c:v>5.6800000000000003E-2</c:v>
                </c:pt>
                <c:pt idx="20">
                  <c:v>6.0299999999999999E-2</c:v>
                </c:pt>
              </c:numCache>
            </c:numRef>
          </c:xVal>
          <c:yVal>
            <c:numRef>
              <c:f>'Elaborazioni IDA'!$AJ$110:$AJ$130</c:f>
              <c:numCache>
                <c:formatCode>0.00</c:formatCode>
                <c:ptCount val="21"/>
                <c:pt idx="0">
                  <c:v>0</c:v>
                </c:pt>
                <c:pt idx="1">
                  <c:v>178.12176300000002</c:v>
                </c:pt>
                <c:pt idx="2">
                  <c:v>356.28376999999921</c:v>
                </c:pt>
                <c:pt idx="3">
                  <c:v>533.60525999999948</c:v>
                </c:pt>
                <c:pt idx="4">
                  <c:v>709.59822700000007</c:v>
                </c:pt>
                <c:pt idx="5">
                  <c:v>870.66300299999989</c:v>
                </c:pt>
                <c:pt idx="6">
                  <c:v>1015.6334700000019</c:v>
                </c:pt>
                <c:pt idx="7">
                  <c:v>1152.7474399999999</c:v>
                </c:pt>
                <c:pt idx="8">
                  <c:v>1291.75181</c:v>
                </c:pt>
                <c:pt idx="9">
                  <c:v>1425.40192</c:v>
                </c:pt>
                <c:pt idx="10">
                  <c:v>1556.1864799999998</c:v>
                </c:pt>
                <c:pt idx="11">
                  <c:v>1684.8172000000004</c:v>
                </c:pt>
                <c:pt idx="12">
                  <c:v>1811.2898499999999</c:v>
                </c:pt>
                <c:pt idx="13">
                  <c:v>1934.19551</c:v>
                </c:pt>
                <c:pt idx="14">
                  <c:v>2055.4464300000004</c:v>
                </c:pt>
                <c:pt idx="15">
                  <c:v>2172.9100000000012</c:v>
                </c:pt>
                <c:pt idx="16">
                  <c:v>2287.16</c:v>
                </c:pt>
                <c:pt idx="17">
                  <c:v>2396.86</c:v>
                </c:pt>
                <c:pt idx="18">
                  <c:v>2503.0899999999997</c:v>
                </c:pt>
                <c:pt idx="19">
                  <c:v>2604.4699999999998</c:v>
                </c:pt>
                <c:pt idx="20">
                  <c:v>2698.3999999999996</c:v>
                </c:pt>
              </c:numCache>
            </c:numRef>
          </c:yVal>
        </c:ser>
        <c:ser>
          <c:idx val="35"/>
          <c:order val="35"/>
          <c:tx>
            <c:strRef>
              <c:f>'Elaborazioni IDA'!$AK$3</c:f>
              <c:strCache>
                <c:ptCount val="1"/>
                <c:pt idx="0">
                  <c:v>000879xa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IDA'!$AK$5:$AK$23</c:f>
              <c:numCache>
                <c:formatCode>0.0000</c:formatCode>
                <c:ptCount val="19"/>
                <c:pt idx="0">
                  <c:v>0</c:v>
                </c:pt>
                <c:pt idx="1">
                  <c:v>5.7000000000000123E-3</c:v>
                </c:pt>
                <c:pt idx="2">
                  <c:v>1.0800000000000021E-2</c:v>
                </c:pt>
                <c:pt idx="3">
                  <c:v>1.6199999999999999E-2</c:v>
                </c:pt>
                <c:pt idx="4">
                  <c:v>2.2500000000000006E-2</c:v>
                </c:pt>
                <c:pt idx="5">
                  <c:v>3.1199999999999999E-2</c:v>
                </c:pt>
                <c:pt idx="6">
                  <c:v>4.3700000000000003E-2</c:v>
                </c:pt>
                <c:pt idx="7">
                  <c:v>5.4600000000000003E-2</c:v>
                </c:pt>
                <c:pt idx="8">
                  <c:v>6.6199999999999995E-2</c:v>
                </c:pt>
                <c:pt idx="9">
                  <c:v>7.7100000000000002E-2</c:v>
                </c:pt>
                <c:pt idx="10">
                  <c:v>8.2000000000000003E-2</c:v>
                </c:pt>
                <c:pt idx="11">
                  <c:v>8.3600000000000299E-2</c:v>
                </c:pt>
                <c:pt idx="12">
                  <c:v>8.4700000000000067E-2</c:v>
                </c:pt>
                <c:pt idx="13">
                  <c:v>8.6500000000000007E-2</c:v>
                </c:pt>
                <c:pt idx="14">
                  <c:v>8.9900000000000063E-2</c:v>
                </c:pt>
                <c:pt idx="15">
                  <c:v>8.9500000000000246E-2</c:v>
                </c:pt>
                <c:pt idx="16">
                  <c:v>9.1700000000000004E-2</c:v>
                </c:pt>
                <c:pt idx="17">
                  <c:v>9.3200000000000047E-2</c:v>
                </c:pt>
                <c:pt idx="18">
                  <c:v>9.5800000000000024E-2</c:v>
                </c:pt>
              </c:numCache>
            </c:numRef>
          </c:xVal>
          <c:yVal>
            <c:numRef>
              <c:f>'Elaborazioni IDA'!$AK$110:$AK$128</c:f>
              <c:numCache>
                <c:formatCode>0.00</c:formatCode>
                <c:ptCount val="19"/>
                <c:pt idx="0">
                  <c:v>0</c:v>
                </c:pt>
                <c:pt idx="1">
                  <c:v>336.45594999999969</c:v>
                </c:pt>
                <c:pt idx="2">
                  <c:v>677.89896499999998</c:v>
                </c:pt>
                <c:pt idx="3">
                  <c:v>997.0869570000001</c:v>
                </c:pt>
                <c:pt idx="4">
                  <c:v>1284.6203799999998</c:v>
                </c:pt>
                <c:pt idx="5">
                  <c:v>1618.6213899999998</c:v>
                </c:pt>
                <c:pt idx="6">
                  <c:v>2069.5365499999998</c:v>
                </c:pt>
                <c:pt idx="7">
                  <c:v>2358.2499999999932</c:v>
                </c:pt>
                <c:pt idx="8">
                  <c:v>2622.92</c:v>
                </c:pt>
                <c:pt idx="9">
                  <c:v>2762.9100000000012</c:v>
                </c:pt>
                <c:pt idx="10">
                  <c:v>2867.0299999999997</c:v>
                </c:pt>
                <c:pt idx="11">
                  <c:v>2905.5099999999998</c:v>
                </c:pt>
                <c:pt idx="12">
                  <c:v>2920.7799999999997</c:v>
                </c:pt>
                <c:pt idx="13">
                  <c:v>2941.8900000000012</c:v>
                </c:pt>
                <c:pt idx="14">
                  <c:v>2940.3100000000022</c:v>
                </c:pt>
                <c:pt idx="15">
                  <c:v>2965.64</c:v>
                </c:pt>
                <c:pt idx="16">
                  <c:v>3011.25</c:v>
                </c:pt>
                <c:pt idx="17">
                  <c:v>3037.6499999999987</c:v>
                </c:pt>
                <c:pt idx="18">
                  <c:v>3079.0000000000005</c:v>
                </c:pt>
              </c:numCache>
            </c:numRef>
          </c:yVal>
        </c:ser>
        <c:ser>
          <c:idx val="36"/>
          <c:order val="36"/>
          <c:tx>
            <c:strRef>
              <c:f>'Elaborazioni IDA'!$AL$3</c:f>
              <c:strCache>
                <c:ptCount val="1"/>
                <c:pt idx="0">
                  <c:v>001230xa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IDA'!$AL$5:$AL$23,'[Analisi corretta.xlsx]Elaborazioni IDA'!$AL$25</c:f>
              <c:numCache>
                <c:formatCode>0.0000</c:formatCode>
                <c:ptCount val="20"/>
                <c:pt idx="0">
                  <c:v>0</c:v>
                </c:pt>
                <c:pt idx="1">
                  <c:v>3.3000000000000052E-3</c:v>
                </c:pt>
                <c:pt idx="2">
                  <c:v>6.0000000000000114E-3</c:v>
                </c:pt>
                <c:pt idx="3">
                  <c:v>8.6000000000000208E-3</c:v>
                </c:pt>
                <c:pt idx="4">
                  <c:v>1.1299999999999998E-2</c:v>
                </c:pt>
                <c:pt idx="5">
                  <c:v>1.4100000000000001E-2</c:v>
                </c:pt>
                <c:pt idx="6">
                  <c:v>1.6900000000000054E-2</c:v>
                </c:pt>
                <c:pt idx="7">
                  <c:v>1.9800000000000074E-2</c:v>
                </c:pt>
                <c:pt idx="8">
                  <c:v>2.2800000000000091E-2</c:v>
                </c:pt>
                <c:pt idx="9">
                  <c:v>2.5900000000000006E-2</c:v>
                </c:pt>
                <c:pt idx="10">
                  <c:v>2.9100000000000004E-2</c:v>
                </c:pt>
                <c:pt idx="11">
                  <c:v>3.2500000000000015E-2</c:v>
                </c:pt>
                <c:pt idx="12">
                  <c:v>3.6000000000000011E-2</c:v>
                </c:pt>
                <c:pt idx="13">
                  <c:v>3.9700000000000006E-2</c:v>
                </c:pt>
                <c:pt idx="14">
                  <c:v>4.3700000000000024E-2</c:v>
                </c:pt>
                <c:pt idx="15">
                  <c:v>4.8000000000000022E-2</c:v>
                </c:pt>
                <c:pt idx="16">
                  <c:v>5.2700000000000163E-2</c:v>
                </c:pt>
                <c:pt idx="17">
                  <c:v>5.7800000000000094E-2</c:v>
                </c:pt>
                <c:pt idx="18">
                  <c:v>6.4300000000000218E-2</c:v>
                </c:pt>
                <c:pt idx="19">
                  <c:v>9.6200000000000035E-2</c:v>
                </c:pt>
              </c:numCache>
            </c:numRef>
          </c:xVal>
          <c:yVal>
            <c:numRef>
              <c:f>'[Analisi corretta.xlsx]Elaborazioni IDA'!$AL$110:$AL$128,'[Analisi corretta.xlsx]Elaborazioni IDA'!$AL$130</c:f>
              <c:numCache>
                <c:formatCode>0.00</c:formatCode>
                <c:ptCount val="20"/>
                <c:pt idx="0">
                  <c:v>0</c:v>
                </c:pt>
                <c:pt idx="1">
                  <c:v>189.76227399999996</c:v>
                </c:pt>
                <c:pt idx="2">
                  <c:v>379.26456999999999</c:v>
                </c:pt>
                <c:pt idx="3">
                  <c:v>569.45990999999947</c:v>
                </c:pt>
                <c:pt idx="4">
                  <c:v>760.71372399999984</c:v>
                </c:pt>
                <c:pt idx="5">
                  <c:v>941.08479100000204</c:v>
                </c:pt>
                <c:pt idx="6">
                  <c:v>1109.3744099999951</c:v>
                </c:pt>
                <c:pt idx="7">
                  <c:v>1265.7876500000011</c:v>
                </c:pt>
                <c:pt idx="8">
                  <c:v>1416.1613899999998</c:v>
                </c:pt>
                <c:pt idx="9">
                  <c:v>1563.0101099999995</c:v>
                </c:pt>
                <c:pt idx="10">
                  <c:v>1708.7467700000011</c:v>
                </c:pt>
                <c:pt idx="11">
                  <c:v>1852.7104399999998</c:v>
                </c:pt>
                <c:pt idx="12">
                  <c:v>1995.2759600000011</c:v>
                </c:pt>
                <c:pt idx="13">
                  <c:v>2139.36</c:v>
                </c:pt>
                <c:pt idx="14">
                  <c:v>2283.3099999999995</c:v>
                </c:pt>
                <c:pt idx="15">
                  <c:v>2426.6700000000005</c:v>
                </c:pt>
                <c:pt idx="16">
                  <c:v>2568.9900000000002</c:v>
                </c:pt>
                <c:pt idx="17">
                  <c:v>2705</c:v>
                </c:pt>
                <c:pt idx="18">
                  <c:v>2827.4299999999994</c:v>
                </c:pt>
                <c:pt idx="19">
                  <c:v>3014.05</c:v>
                </c:pt>
              </c:numCache>
            </c:numRef>
          </c:yVal>
        </c:ser>
        <c:ser>
          <c:idx val="37"/>
          <c:order val="37"/>
          <c:tx>
            <c:strRef>
              <c:f>'Elaborazioni IDA'!$AM$3</c:f>
              <c:strCache>
                <c:ptCount val="1"/>
                <c:pt idx="0">
                  <c:v>001257xa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IDA'!$AM$5:$AM$25</c:f>
              <c:numCache>
                <c:formatCode>0.0000</c:formatCode>
                <c:ptCount val="21"/>
                <c:pt idx="0">
                  <c:v>0</c:v>
                </c:pt>
                <c:pt idx="1">
                  <c:v>4.5000000000000014E-3</c:v>
                </c:pt>
                <c:pt idx="2">
                  <c:v>8.3000000000000226E-3</c:v>
                </c:pt>
                <c:pt idx="3">
                  <c:v>1.2200000000000001E-2</c:v>
                </c:pt>
                <c:pt idx="4">
                  <c:v>1.6299999999999999E-2</c:v>
                </c:pt>
                <c:pt idx="5">
                  <c:v>2.0600000000000011E-2</c:v>
                </c:pt>
                <c:pt idx="6">
                  <c:v>2.53E-2</c:v>
                </c:pt>
                <c:pt idx="7">
                  <c:v>3.0200000000000012E-2</c:v>
                </c:pt>
                <c:pt idx="8">
                  <c:v>3.5300000000000005E-2</c:v>
                </c:pt>
                <c:pt idx="9">
                  <c:v>4.0300000000000023E-2</c:v>
                </c:pt>
                <c:pt idx="10">
                  <c:v>4.5100000000000001E-2</c:v>
                </c:pt>
                <c:pt idx="11">
                  <c:v>4.9400000000000034E-2</c:v>
                </c:pt>
                <c:pt idx="12">
                  <c:v>5.3100000000000001E-2</c:v>
                </c:pt>
                <c:pt idx="13">
                  <c:v>5.5900000000000012E-2</c:v>
                </c:pt>
                <c:pt idx="14">
                  <c:v>5.7600000000000012E-2</c:v>
                </c:pt>
                <c:pt idx="15">
                  <c:v>5.8000000000000003E-2</c:v>
                </c:pt>
                <c:pt idx="16">
                  <c:v>6.3600000000000004E-2</c:v>
                </c:pt>
                <c:pt idx="17">
                  <c:v>6.9800000000000112E-2</c:v>
                </c:pt>
                <c:pt idx="18">
                  <c:v>7.6300000000000021E-2</c:v>
                </c:pt>
                <c:pt idx="19">
                  <c:v>8.2900000000000001E-2</c:v>
                </c:pt>
                <c:pt idx="20">
                  <c:v>9.3200000000000047E-2</c:v>
                </c:pt>
              </c:numCache>
            </c:numRef>
          </c:xVal>
          <c:yVal>
            <c:numRef>
              <c:f>'Elaborazioni IDA'!$AM$110:$AM$130</c:f>
              <c:numCache>
                <c:formatCode>0.00</c:formatCode>
                <c:ptCount val="21"/>
                <c:pt idx="0">
                  <c:v>0</c:v>
                </c:pt>
                <c:pt idx="1">
                  <c:v>272.67285500000008</c:v>
                </c:pt>
                <c:pt idx="2">
                  <c:v>544.02161999999805</c:v>
                </c:pt>
                <c:pt idx="3">
                  <c:v>809.67052000000001</c:v>
                </c:pt>
                <c:pt idx="4">
                  <c:v>1049.4999479999999</c:v>
                </c:pt>
                <c:pt idx="5">
                  <c:v>1270.8322499999963</c:v>
                </c:pt>
                <c:pt idx="6">
                  <c:v>1487.3058900000001</c:v>
                </c:pt>
                <c:pt idx="7">
                  <c:v>1695.8477400000002</c:v>
                </c:pt>
                <c:pt idx="8">
                  <c:v>1892.0174900000004</c:v>
                </c:pt>
                <c:pt idx="9">
                  <c:v>2071.0891499999998</c:v>
                </c:pt>
                <c:pt idx="10">
                  <c:v>2228.0299999999997</c:v>
                </c:pt>
                <c:pt idx="11">
                  <c:v>2360.0499999999997</c:v>
                </c:pt>
                <c:pt idx="12">
                  <c:v>2466.9500000000012</c:v>
                </c:pt>
                <c:pt idx="13">
                  <c:v>2549.6599999999989</c:v>
                </c:pt>
                <c:pt idx="14">
                  <c:v>2652.5800000000004</c:v>
                </c:pt>
                <c:pt idx="15">
                  <c:v>2802.1700000000005</c:v>
                </c:pt>
                <c:pt idx="16">
                  <c:v>2930.75</c:v>
                </c:pt>
                <c:pt idx="17">
                  <c:v>3036.38</c:v>
                </c:pt>
                <c:pt idx="18">
                  <c:v>3127.6299999999997</c:v>
                </c:pt>
                <c:pt idx="19">
                  <c:v>3202.16</c:v>
                </c:pt>
                <c:pt idx="20">
                  <c:v>3248.24</c:v>
                </c:pt>
              </c:numCache>
            </c:numRef>
          </c:yVal>
        </c:ser>
        <c:ser>
          <c:idx val="38"/>
          <c:order val="38"/>
          <c:tx>
            <c:strRef>
              <c:f>'Elaborazioni IDA'!$AN$3</c:f>
              <c:strCache>
                <c:ptCount val="1"/>
                <c:pt idx="0">
                  <c:v>001312xa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IDA'!$AN$5:$AN$25</c:f>
              <c:numCache>
                <c:formatCode>0.0000</c:formatCode>
                <c:ptCount val="21"/>
                <c:pt idx="0">
                  <c:v>0</c:v>
                </c:pt>
                <c:pt idx="1">
                  <c:v>2.8000000000000052E-3</c:v>
                </c:pt>
                <c:pt idx="2">
                  <c:v>4.9000000000000163E-3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1.3400000000000035E-2</c:v>
                </c:pt>
                <c:pt idx="7">
                  <c:v>1.5599999999999998E-2</c:v>
                </c:pt>
                <c:pt idx="8">
                  <c:v>1.7800000000000003E-2</c:v>
                </c:pt>
                <c:pt idx="9">
                  <c:v>2.0000000000000011E-2</c:v>
                </c:pt>
                <c:pt idx="10">
                  <c:v>2.2200000000000056E-2</c:v>
                </c:pt>
                <c:pt idx="11">
                  <c:v>2.4500000000000001E-2</c:v>
                </c:pt>
                <c:pt idx="12">
                  <c:v>2.6700000000000002E-2</c:v>
                </c:pt>
                <c:pt idx="13">
                  <c:v>2.9100000000000001E-2</c:v>
                </c:pt>
                <c:pt idx="14">
                  <c:v>3.15E-2</c:v>
                </c:pt>
                <c:pt idx="15">
                  <c:v>3.44E-2</c:v>
                </c:pt>
                <c:pt idx="16">
                  <c:v>3.7800000000000104E-2</c:v>
                </c:pt>
                <c:pt idx="17">
                  <c:v>4.1300000000000003E-2</c:v>
                </c:pt>
                <c:pt idx="18">
                  <c:v>4.4600000000000022E-2</c:v>
                </c:pt>
                <c:pt idx="19">
                  <c:v>4.8500000000000001E-2</c:v>
                </c:pt>
                <c:pt idx="20">
                  <c:v>5.4700000000000151E-2</c:v>
                </c:pt>
              </c:numCache>
            </c:numRef>
          </c:xVal>
          <c:yVal>
            <c:numRef>
              <c:f>'Elaborazioni IDA'!$AN$110:$AN$130</c:f>
              <c:numCache>
                <c:formatCode>0.00</c:formatCode>
                <c:ptCount val="21"/>
                <c:pt idx="0">
                  <c:v>0</c:v>
                </c:pt>
                <c:pt idx="1">
                  <c:v>137.98056</c:v>
                </c:pt>
                <c:pt idx="2">
                  <c:v>276.04868800000008</c:v>
                </c:pt>
                <c:pt idx="3">
                  <c:v>414.44140999999917</c:v>
                </c:pt>
                <c:pt idx="4">
                  <c:v>555.0214400000001</c:v>
                </c:pt>
                <c:pt idx="5">
                  <c:v>696.8669269999973</c:v>
                </c:pt>
                <c:pt idx="6">
                  <c:v>833.48080600000003</c:v>
                </c:pt>
                <c:pt idx="7">
                  <c:v>960.93202699999745</c:v>
                </c:pt>
                <c:pt idx="8">
                  <c:v>1076.7281399999999</c:v>
                </c:pt>
                <c:pt idx="9">
                  <c:v>1188.2879299999997</c:v>
                </c:pt>
                <c:pt idx="10">
                  <c:v>1297.98</c:v>
                </c:pt>
                <c:pt idx="11">
                  <c:v>1413.7762199999997</c:v>
                </c:pt>
                <c:pt idx="12">
                  <c:v>1530.8410899999999</c:v>
                </c:pt>
                <c:pt idx="13">
                  <c:v>1648.5795900000001</c:v>
                </c:pt>
                <c:pt idx="14">
                  <c:v>1762.5702099999999</c:v>
                </c:pt>
                <c:pt idx="15">
                  <c:v>1872.5699999999997</c:v>
                </c:pt>
                <c:pt idx="16">
                  <c:v>2003.4277600000034</c:v>
                </c:pt>
                <c:pt idx="17">
                  <c:v>2133.8500000000022</c:v>
                </c:pt>
                <c:pt idx="18">
                  <c:v>2254.4299999999998</c:v>
                </c:pt>
                <c:pt idx="19">
                  <c:v>2362.73</c:v>
                </c:pt>
                <c:pt idx="20">
                  <c:v>2455.34</c:v>
                </c:pt>
              </c:numCache>
            </c:numRef>
          </c:yVal>
        </c:ser>
        <c:ser>
          <c:idx val="39"/>
          <c:order val="39"/>
          <c:tx>
            <c:strRef>
              <c:f>'Elaborazioni IDA'!$AO$3</c:f>
              <c:strCache>
                <c:ptCount val="1"/>
                <c:pt idx="0">
                  <c:v>001560xa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IDA'!$AO$5:$AO$25</c:f>
              <c:numCache>
                <c:formatCode>0.0000</c:formatCode>
                <c:ptCount val="21"/>
                <c:pt idx="0">
                  <c:v>0</c:v>
                </c:pt>
                <c:pt idx="1">
                  <c:v>3.0000000000000066E-3</c:v>
                </c:pt>
                <c:pt idx="2">
                  <c:v>5.1999999999999998E-3</c:v>
                </c:pt>
                <c:pt idx="3">
                  <c:v>7.5000000000000171E-3</c:v>
                </c:pt>
                <c:pt idx="4">
                  <c:v>9.7000000000000003E-3</c:v>
                </c:pt>
                <c:pt idx="5">
                  <c:v>1.2E-2</c:v>
                </c:pt>
                <c:pt idx="6">
                  <c:v>1.4400000000000001E-2</c:v>
                </c:pt>
                <c:pt idx="7">
                  <c:v>1.6700000000000052E-2</c:v>
                </c:pt>
                <c:pt idx="8">
                  <c:v>1.9099999999999999E-2</c:v>
                </c:pt>
                <c:pt idx="9">
                  <c:v>2.1500000000000002E-2</c:v>
                </c:pt>
                <c:pt idx="10">
                  <c:v>2.4E-2</c:v>
                </c:pt>
                <c:pt idx="11">
                  <c:v>2.6500000000000006E-2</c:v>
                </c:pt>
                <c:pt idx="12">
                  <c:v>2.9000000000000001E-2</c:v>
                </c:pt>
                <c:pt idx="13">
                  <c:v>3.15E-2</c:v>
                </c:pt>
                <c:pt idx="14">
                  <c:v>3.39E-2</c:v>
                </c:pt>
                <c:pt idx="15">
                  <c:v>3.6400000000000016E-2</c:v>
                </c:pt>
                <c:pt idx="16">
                  <c:v>3.8699999999999998E-2</c:v>
                </c:pt>
                <c:pt idx="17">
                  <c:v>4.0900000000000013E-2</c:v>
                </c:pt>
                <c:pt idx="18">
                  <c:v>4.4100000000000014E-2</c:v>
                </c:pt>
                <c:pt idx="19">
                  <c:v>4.8899999999999999E-2</c:v>
                </c:pt>
                <c:pt idx="20">
                  <c:v>5.3800000000000014E-2</c:v>
                </c:pt>
              </c:numCache>
            </c:numRef>
          </c:xVal>
          <c:yVal>
            <c:numRef>
              <c:f>'Elaborazioni IDA'!$AO$110:$AO$130</c:f>
              <c:numCache>
                <c:formatCode>0.00</c:formatCode>
                <c:ptCount val="21"/>
                <c:pt idx="0">
                  <c:v>0</c:v>
                </c:pt>
                <c:pt idx="1">
                  <c:v>140.59620000000007</c:v>
                </c:pt>
                <c:pt idx="2">
                  <c:v>281.15140000000002</c:v>
                </c:pt>
                <c:pt idx="3">
                  <c:v>420.86737999999963</c:v>
                </c:pt>
                <c:pt idx="4">
                  <c:v>563.2152500000002</c:v>
                </c:pt>
                <c:pt idx="5">
                  <c:v>705.76174800000001</c:v>
                </c:pt>
                <c:pt idx="6">
                  <c:v>840.56910899999946</c:v>
                </c:pt>
                <c:pt idx="7">
                  <c:v>964.07562499999949</c:v>
                </c:pt>
                <c:pt idx="8">
                  <c:v>1074.92336</c:v>
                </c:pt>
                <c:pt idx="9">
                  <c:v>1173.4836700000001</c:v>
                </c:pt>
                <c:pt idx="10">
                  <c:v>1263.5855400000003</c:v>
                </c:pt>
                <c:pt idx="11">
                  <c:v>1343.1193799999999</c:v>
                </c:pt>
                <c:pt idx="12">
                  <c:v>1416.5451</c:v>
                </c:pt>
                <c:pt idx="13">
                  <c:v>1482.7372700000001</c:v>
                </c:pt>
                <c:pt idx="14">
                  <c:v>1566.9807300000002</c:v>
                </c:pt>
                <c:pt idx="15">
                  <c:v>1659.6294099999998</c:v>
                </c:pt>
                <c:pt idx="16">
                  <c:v>1751.5738099999999</c:v>
                </c:pt>
                <c:pt idx="17">
                  <c:v>1842.3629899999999</c:v>
                </c:pt>
                <c:pt idx="18">
                  <c:v>1933.2824799999999</c:v>
                </c:pt>
                <c:pt idx="19">
                  <c:v>2037.3341199999998</c:v>
                </c:pt>
                <c:pt idx="20">
                  <c:v>2186.1016500000001</c:v>
                </c:pt>
              </c:numCache>
            </c:numRef>
          </c:yVal>
        </c:ser>
        <c:ser>
          <c:idx val="40"/>
          <c:order val="40"/>
          <c:tx>
            <c:strRef>
              <c:f>'Elaborazioni IDA'!$AP$3</c:f>
              <c:strCache>
                <c:ptCount val="1"/>
                <c:pt idx="0">
                  <c:v>001703xa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IDA'!$AP$5:$AP$20,'[Analisi corretta.xlsx]Elaborazioni IDA'!$AP$22:$AP$25</c:f>
              <c:numCache>
                <c:formatCode>0.0000</c:formatCode>
                <c:ptCount val="20"/>
                <c:pt idx="0">
                  <c:v>0</c:v>
                </c:pt>
                <c:pt idx="1">
                  <c:v>4.8000000000000013E-3</c:v>
                </c:pt>
                <c:pt idx="2">
                  <c:v>9.0000000000000045E-3</c:v>
                </c:pt>
                <c:pt idx="3">
                  <c:v>1.3200000000000038E-2</c:v>
                </c:pt>
                <c:pt idx="4">
                  <c:v>1.7500000000000022E-2</c:v>
                </c:pt>
                <c:pt idx="5">
                  <c:v>2.2100000000000005E-2</c:v>
                </c:pt>
                <c:pt idx="6">
                  <c:v>2.6800000000000056E-2</c:v>
                </c:pt>
                <c:pt idx="7">
                  <c:v>3.1800000000000016E-2</c:v>
                </c:pt>
                <c:pt idx="8">
                  <c:v>3.6800000000000103E-2</c:v>
                </c:pt>
                <c:pt idx="9">
                  <c:v>4.1700000000000022E-2</c:v>
                </c:pt>
                <c:pt idx="10">
                  <c:v>4.6300000000000022E-2</c:v>
                </c:pt>
                <c:pt idx="11">
                  <c:v>5.0700000000000023E-2</c:v>
                </c:pt>
                <c:pt idx="12">
                  <c:v>5.5800000000000023E-2</c:v>
                </c:pt>
                <c:pt idx="13">
                  <c:v>6.1300000000000021E-2</c:v>
                </c:pt>
                <c:pt idx="14">
                  <c:v>6.6700000000000009E-2</c:v>
                </c:pt>
                <c:pt idx="15">
                  <c:v>7.2000000000000022E-2</c:v>
                </c:pt>
                <c:pt idx="16">
                  <c:v>8.2000000000000003E-2</c:v>
                </c:pt>
                <c:pt idx="17">
                  <c:v>8.6400000000000018E-2</c:v>
                </c:pt>
                <c:pt idx="18">
                  <c:v>9.0100000000000027E-2</c:v>
                </c:pt>
                <c:pt idx="19">
                  <c:v>9.3100000000000224E-2</c:v>
                </c:pt>
              </c:numCache>
            </c:numRef>
          </c:xVal>
          <c:yVal>
            <c:numRef>
              <c:f>'[Analisi corretta.xlsx]Elaborazioni IDA'!$AP$110:$AP$125,'[Analisi corretta.xlsx]Elaborazioni IDA'!$AP$127:$AP$130</c:f>
              <c:numCache>
                <c:formatCode>0.00</c:formatCode>
                <c:ptCount val="20"/>
                <c:pt idx="0">
                  <c:v>0</c:v>
                </c:pt>
                <c:pt idx="1">
                  <c:v>277.2907459999991</c:v>
                </c:pt>
                <c:pt idx="2">
                  <c:v>554.42122999999731</c:v>
                </c:pt>
                <c:pt idx="3">
                  <c:v>825.57036599999992</c:v>
                </c:pt>
                <c:pt idx="4">
                  <c:v>1066.6789199999998</c:v>
                </c:pt>
                <c:pt idx="5">
                  <c:v>1278.1940699999998</c:v>
                </c:pt>
                <c:pt idx="6">
                  <c:v>1474.9608700000001</c:v>
                </c:pt>
                <c:pt idx="7">
                  <c:v>1660.7786700000001</c:v>
                </c:pt>
                <c:pt idx="8">
                  <c:v>1835.8066800000001</c:v>
                </c:pt>
                <c:pt idx="9">
                  <c:v>1998.24639</c:v>
                </c:pt>
                <c:pt idx="10">
                  <c:v>2140.4537100000107</c:v>
                </c:pt>
                <c:pt idx="11">
                  <c:v>2257.4199999999996</c:v>
                </c:pt>
                <c:pt idx="12">
                  <c:v>2339.4700000000012</c:v>
                </c:pt>
                <c:pt idx="13">
                  <c:v>2380.25</c:v>
                </c:pt>
                <c:pt idx="14">
                  <c:v>2422.5499999999993</c:v>
                </c:pt>
                <c:pt idx="15">
                  <c:v>2555.1199999999994</c:v>
                </c:pt>
                <c:pt idx="16">
                  <c:v>2798.32</c:v>
                </c:pt>
                <c:pt idx="17">
                  <c:v>2896.61</c:v>
                </c:pt>
                <c:pt idx="18">
                  <c:v>2979.4399999999996</c:v>
                </c:pt>
                <c:pt idx="19">
                  <c:v>3044.9000000000005</c:v>
                </c:pt>
              </c:numCache>
            </c:numRef>
          </c:yVal>
        </c:ser>
        <c:ser>
          <c:idx val="41"/>
          <c:order val="41"/>
          <c:tx>
            <c:strRef>
              <c:f>'Elaborazioni IDA'!$AQ$3</c:f>
              <c:strCache>
                <c:ptCount val="1"/>
                <c:pt idx="0">
                  <c:v>000175xa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IDA'!$AQ$5:$AQ$15,'[Analisi corretta.xlsx]Elaborazioni IDA'!$AQ$17,'[Analisi corretta.xlsx]Elaborazioni IDA'!$AQ$19,'[Analisi corretta.xlsx]Elaborazioni IDA'!$AQ$23,'[Analisi corretta.xlsx]Elaborazioni IDA'!$AQ$25</c:f>
              <c:numCache>
                <c:formatCode>0.0000</c:formatCode>
                <c:ptCount val="15"/>
                <c:pt idx="0">
                  <c:v>0</c:v>
                </c:pt>
                <c:pt idx="1">
                  <c:v>4.6000000000000034E-3</c:v>
                </c:pt>
                <c:pt idx="2">
                  <c:v>8.5000000000000023E-3</c:v>
                </c:pt>
                <c:pt idx="3">
                  <c:v>1.2600000000000005E-2</c:v>
                </c:pt>
                <c:pt idx="4">
                  <c:v>1.6799999999999999E-2</c:v>
                </c:pt>
                <c:pt idx="5">
                  <c:v>2.1500000000000002E-2</c:v>
                </c:pt>
                <c:pt idx="6">
                  <c:v>2.7000000000000079E-2</c:v>
                </c:pt>
                <c:pt idx="7">
                  <c:v>3.330000000000001E-2</c:v>
                </c:pt>
                <c:pt idx="8">
                  <c:v>4.0300000000000023E-2</c:v>
                </c:pt>
                <c:pt idx="9">
                  <c:v>4.7800000000000023E-2</c:v>
                </c:pt>
                <c:pt idx="10">
                  <c:v>5.5500000000000022E-2</c:v>
                </c:pt>
                <c:pt idx="11">
                  <c:v>7.080000000000003E-2</c:v>
                </c:pt>
                <c:pt idx="12">
                  <c:v>8.4700000000000206E-2</c:v>
                </c:pt>
                <c:pt idx="13">
                  <c:v>9.7500000000000045E-2</c:v>
                </c:pt>
                <c:pt idx="14">
                  <c:v>0.11409999999999998</c:v>
                </c:pt>
              </c:numCache>
            </c:numRef>
          </c:xVal>
          <c:yVal>
            <c:numRef>
              <c:f>'[Analisi corretta.xlsx]Elaborazioni IDA'!$AQ$110:$AQ$120,'[Analisi corretta.xlsx]Elaborazioni IDA'!$AQ$122,'[Analisi corretta.xlsx]Elaborazioni IDA'!$AQ$124,'[Analisi corretta.xlsx]Elaborazioni IDA'!$AQ$128,'[Analisi corretta.xlsx]Elaborazioni IDA'!$AQ$130</c:f>
              <c:numCache>
                <c:formatCode>0.00</c:formatCode>
                <c:ptCount val="15"/>
                <c:pt idx="0">
                  <c:v>0</c:v>
                </c:pt>
                <c:pt idx="1">
                  <c:v>256.93883929999873</c:v>
                </c:pt>
                <c:pt idx="2">
                  <c:v>515.04472999999996</c:v>
                </c:pt>
                <c:pt idx="3">
                  <c:v>775.44791299999747</c:v>
                </c:pt>
                <c:pt idx="4">
                  <c:v>1013.9885870000005</c:v>
                </c:pt>
                <c:pt idx="5">
                  <c:v>1227.8399399999998</c:v>
                </c:pt>
                <c:pt idx="6">
                  <c:v>1429.7985100000001</c:v>
                </c:pt>
                <c:pt idx="7">
                  <c:v>1677.6249099999957</c:v>
                </c:pt>
                <c:pt idx="8">
                  <c:v>1925.2554299999999</c:v>
                </c:pt>
                <c:pt idx="9">
                  <c:v>2168.3500000000022</c:v>
                </c:pt>
                <c:pt idx="10">
                  <c:v>2405.2899999999913</c:v>
                </c:pt>
                <c:pt idx="11">
                  <c:v>2793.0200000000004</c:v>
                </c:pt>
                <c:pt idx="12">
                  <c:v>3036.9300000000012</c:v>
                </c:pt>
                <c:pt idx="13">
                  <c:v>3321.9999999999995</c:v>
                </c:pt>
                <c:pt idx="14">
                  <c:v>3401.57</c:v>
                </c:pt>
              </c:numCache>
            </c:numRef>
          </c:yVal>
        </c:ser>
        <c:ser>
          <c:idx val="42"/>
          <c:order val="42"/>
          <c:tx>
            <c:strRef>
              <c:f>'Elaborazioni IDA'!$AR$3</c:f>
              <c:strCache>
                <c:ptCount val="1"/>
                <c:pt idx="0">
                  <c:v>000333xa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IDA'!$AR$5:$AR$25</c:f>
              <c:numCache>
                <c:formatCode>0.0000</c:formatCode>
                <c:ptCount val="21"/>
                <c:pt idx="0">
                  <c:v>0</c:v>
                </c:pt>
                <c:pt idx="1">
                  <c:v>3.7000000000000123E-3</c:v>
                </c:pt>
                <c:pt idx="2">
                  <c:v>6.7000000000000141E-3</c:v>
                </c:pt>
                <c:pt idx="3">
                  <c:v>9.7000000000000003E-3</c:v>
                </c:pt>
                <c:pt idx="4">
                  <c:v>1.2699999999999998E-2</c:v>
                </c:pt>
                <c:pt idx="5">
                  <c:v>1.5900000000000001E-2</c:v>
                </c:pt>
                <c:pt idx="6">
                  <c:v>1.9000000000000052E-2</c:v>
                </c:pt>
                <c:pt idx="7">
                  <c:v>2.2200000000000056E-2</c:v>
                </c:pt>
                <c:pt idx="8">
                  <c:v>2.5399999999999999E-2</c:v>
                </c:pt>
                <c:pt idx="9">
                  <c:v>2.9399999999999999E-2</c:v>
                </c:pt>
                <c:pt idx="10">
                  <c:v>3.3700000000000001E-2</c:v>
                </c:pt>
                <c:pt idx="11">
                  <c:v>3.7700000000000011E-2</c:v>
                </c:pt>
                <c:pt idx="12">
                  <c:v>4.1099999999999998E-2</c:v>
                </c:pt>
                <c:pt idx="13">
                  <c:v>4.3800000000000013E-2</c:v>
                </c:pt>
                <c:pt idx="14">
                  <c:v>4.5999999999999999E-2</c:v>
                </c:pt>
                <c:pt idx="15">
                  <c:v>4.8000000000000001E-2</c:v>
                </c:pt>
                <c:pt idx="16">
                  <c:v>5.11E-2</c:v>
                </c:pt>
                <c:pt idx="17">
                  <c:v>5.4100000000000023E-2</c:v>
                </c:pt>
                <c:pt idx="18">
                  <c:v>5.7000000000000023E-2</c:v>
                </c:pt>
                <c:pt idx="19">
                  <c:v>5.9700000000000163E-2</c:v>
                </c:pt>
                <c:pt idx="20">
                  <c:v>6.2900000000000011E-2</c:v>
                </c:pt>
              </c:numCache>
            </c:numRef>
          </c:xVal>
          <c:yVal>
            <c:numRef>
              <c:f>'Elaborazioni IDA'!$AR$110:$AR$130</c:f>
              <c:numCache>
                <c:formatCode>0.00</c:formatCode>
                <c:ptCount val="21"/>
                <c:pt idx="0">
                  <c:v>0</c:v>
                </c:pt>
                <c:pt idx="1">
                  <c:v>188.9653390000004</c:v>
                </c:pt>
                <c:pt idx="2">
                  <c:v>377.56692999999922</c:v>
                </c:pt>
                <c:pt idx="3">
                  <c:v>566.01819</c:v>
                </c:pt>
                <c:pt idx="4">
                  <c:v>755.0032940000001</c:v>
                </c:pt>
                <c:pt idx="5">
                  <c:v>933.48407400000053</c:v>
                </c:pt>
                <c:pt idx="6">
                  <c:v>1101.59887</c:v>
                </c:pt>
                <c:pt idx="7">
                  <c:v>1265.8525299999999</c:v>
                </c:pt>
                <c:pt idx="8">
                  <c:v>1428.3813699999998</c:v>
                </c:pt>
                <c:pt idx="9">
                  <c:v>1578.5284999999997</c:v>
                </c:pt>
                <c:pt idx="10">
                  <c:v>1701.3252399999999</c:v>
                </c:pt>
                <c:pt idx="11">
                  <c:v>1793.3231399999966</c:v>
                </c:pt>
                <c:pt idx="12">
                  <c:v>1852.7635800000003</c:v>
                </c:pt>
                <c:pt idx="13">
                  <c:v>1887.8454700000002</c:v>
                </c:pt>
                <c:pt idx="14">
                  <c:v>1907.4205600000037</c:v>
                </c:pt>
                <c:pt idx="15">
                  <c:v>1991.4777800000011</c:v>
                </c:pt>
                <c:pt idx="16">
                  <c:v>2095.3300000000022</c:v>
                </c:pt>
                <c:pt idx="17">
                  <c:v>2195.4700000000012</c:v>
                </c:pt>
                <c:pt idx="18">
                  <c:v>2291.56</c:v>
                </c:pt>
                <c:pt idx="19">
                  <c:v>2383.8000000000006</c:v>
                </c:pt>
                <c:pt idx="20">
                  <c:v>2473.27</c:v>
                </c:pt>
              </c:numCache>
            </c:numRef>
          </c:yVal>
        </c:ser>
        <c:ser>
          <c:idx val="43"/>
          <c:order val="43"/>
          <c:tx>
            <c:strRef>
              <c:f>'Elaborazioni IDA'!$AS$3</c:f>
              <c:strCache>
                <c:ptCount val="1"/>
                <c:pt idx="0">
                  <c:v>000334xa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IDA'!$AS$5:$AS$24</c:f>
              <c:numCache>
                <c:formatCode>0.0000</c:formatCode>
                <c:ptCount val="20"/>
                <c:pt idx="0">
                  <c:v>0</c:v>
                </c:pt>
                <c:pt idx="1">
                  <c:v>3.9000000000000081E-3</c:v>
                </c:pt>
                <c:pt idx="2">
                  <c:v>7.2000000000000163E-3</c:v>
                </c:pt>
                <c:pt idx="3">
                  <c:v>1.0500000000000021E-2</c:v>
                </c:pt>
                <c:pt idx="4">
                  <c:v>1.3899999999999999E-2</c:v>
                </c:pt>
                <c:pt idx="5">
                  <c:v>1.7600000000000001E-2</c:v>
                </c:pt>
                <c:pt idx="6">
                  <c:v>2.1700000000000001E-2</c:v>
                </c:pt>
                <c:pt idx="7">
                  <c:v>2.6200000000000011E-2</c:v>
                </c:pt>
                <c:pt idx="8">
                  <c:v>3.0599999999999999E-2</c:v>
                </c:pt>
                <c:pt idx="9">
                  <c:v>3.4099999999999998E-2</c:v>
                </c:pt>
                <c:pt idx="10">
                  <c:v>3.6600000000000042E-2</c:v>
                </c:pt>
                <c:pt idx="11">
                  <c:v>3.8100000000000002E-2</c:v>
                </c:pt>
                <c:pt idx="12">
                  <c:v>3.9699999999999999E-2</c:v>
                </c:pt>
                <c:pt idx="13">
                  <c:v>4.2900000000000021E-2</c:v>
                </c:pt>
                <c:pt idx="14">
                  <c:v>4.7699999999999999E-2</c:v>
                </c:pt>
                <c:pt idx="15">
                  <c:v>5.2200000000000003E-2</c:v>
                </c:pt>
                <c:pt idx="16">
                  <c:v>5.6400000000000013E-2</c:v>
                </c:pt>
                <c:pt idx="17">
                  <c:v>6.1400000000000003E-2</c:v>
                </c:pt>
                <c:pt idx="18">
                  <c:v>6.8199999999999997E-2</c:v>
                </c:pt>
                <c:pt idx="19">
                  <c:v>7.0900000000000019E-2</c:v>
                </c:pt>
              </c:numCache>
            </c:numRef>
          </c:xVal>
          <c:yVal>
            <c:numRef>
              <c:f>'Elaborazioni IDA'!$AS$110:$AS$129</c:f>
              <c:numCache>
                <c:formatCode>0.00</c:formatCode>
                <c:ptCount val="20"/>
                <c:pt idx="0">
                  <c:v>0</c:v>
                </c:pt>
                <c:pt idx="1">
                  <c:v>223.31863980000045</c:v>
                </c:pt>
                <c:pt idx="2">
                  <c:v>447.50223</c:v>
                </c:pt>
                <c:pt idx="3">
                  <c:v>673.67833900000289</c:v>
                </c:pt>
                <c:pt idx="4">
                  <c:v>889.24305000000004</c:v>
                </c:pt>
                <c:pt idx="5">
                  <c:v>1092.2322789999998</c:v>
                </c:pt>
                <c:pt idx="6">
                  <c:v>1286.7309600000001</c:v>
                </c:pt>
                <c:pt idx="7">
                  <c:v>1473.1868299999999</c:v>
                </c:pt>
                <c:pt idx="8">
                  <c:v>1632.0500000000002</c:v>
                </c:pt>
                <c:pt idx="9">
                  <c:v>1745.6492299999998</c:v>
                </c:pt>
                <c:pt idx="10">
                  <c:v>1817.7541399999998</c:v>
                </c:pt>
                <c:pt idx="11">
                  <c:v>1908.4421199999999</c:v>
                </c:pt>
                <c:pt idx="12">
                  <c:v>2067.5642399999997</c:v>
                </c:pt>
                <c:pt idx="13">
                  <c:v>2224.1400000000003</c:v>
                </c:pt>
                <c:pt idx="14">
                  <c:v>2374.56</c:v>
                </c:pt>
                <c:pt idx="15">
                  <c:v>2515.5200000000009</c:v>
                </c:pt>
                <c:pt idx="16">
                  <c:v>2635.86</c:v>
                </c:pt>
                <c:pt idx="17">
                  <c:v>2730.42</c:v>
                </c:pt>
                <c:pt idx="18">
                  <c:v>2776.1299999999997</c:v>
                </c:pt>
                <c:pt idx="19">
                  <c:v>2811.0000000000005</c:v>
                </c:pt>
              </c:numCache>
            </c:numRef>
          </c:yVal>
        </c:ser>
        <c:ser>
          <c:idx val="44"/>
          <c:order val="44"/>
          <c:tx>
            <c:strRef>
              <c:f>'Elaborazioni IDA'!$AT$3</c:f>
              <c:strCache>
                <c:ptCount val="1"/>
                <c:pt idx="0">
                  <c:v>001726xa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IDA'!$AT$5:$AT$25</c:f>
              <c:numCache>
                <c:formatCode>0.0000</c:formatCode>
                <c:ptCount val="21"/>
                <c:pt idx="0">
                  <c:v>0</c:v>
                </c:pt>
                <c:pt idx="1">
                  <c:v>3.2000000000000097E-3</c:v>
                </c:pt>
                <c:pt idx="2">
                  <c:v>5.6000000000000034E-3</c:v>
                </c:pt>
                <c:pt idx="3">
                  <c:v>8.1000000000000048E-3</c:v>
                </c:pt>
                <c:pt idx="4">
                  <c:v>1.0600000000000021E-2</c:v>
                </c:pt>
                <c:pt idx="5">
                  <c:v>1.2999999999999998E-2</c:v>
                </c:pt>
                <c:pt idx="6">
                  <c:v>1.5500000000000033E-2</c:v>
                </c:pt>
                <c:pt idx="7">
                  <c:v>1.7999999999999999E-2</c:v>
                </c:pt>
                <c:pt idx="8">
                  <c:v>2.0600000000000011E-2</c:v>
                </c:pt>
                <c:pt idx="9">
                  <c:v>2.3299999999999998E-2</c:v>
                </c:pt>
                <c:pt idx="10">
                  <c:v>2.5999999999999999E-2</c:v>
                </c:pt>
                <c:pt idx="11">
                  <c:v>2.87E-2</c:v>
                </c:pt>
                <c:pt idx="12">
                  <c:v>3.1399999999999997E-2</c:v>
                </c:pt>
                <c:pt idx="13">
                  <c:v>3.4000000000000002E-2</c:v>
                </c:pt>
                <c:pt idx="14">
                  <c:v>3.670000000000001E-2</c:v>
                </c:pt>
                <c:pt idx="15">
                  <c:v>3.9199999999999999E-2</c:v>
                </c:pt>
                <c:pt idx="16">
                  <c:v>4.1800000000000004E-2</c:v>
                </c:pt>
                <c:pt idx="17">
                  <c:v>4.4299999999999999E-2</c:v>
                </c:pt>
                <c:pt idx="18">
                  <c:v>4.6699999999999998E-2</c:v>
                </c:pt>
                <c:pt idx="19">
                  <c:v>4.9200000000000021E-2</c:v>
                </c:pt>
                <c:pt idx="20">
                  <c:v>5.1499999999999997E-2</c:v>
                </c:pt>
              </c:numCache>
            </c:numRef>
          </c:xVal>
          <c:yVal>
            <c:numRef>
              <c:f>'Elaborazioni IDA'!$AT$110:$AT$130</c:f>
              <c:numCache>
                <c:formatCode>0.00</c:formatCode>
                <c:ptCount val="21"/>
                <c:pt idx="0">
                  <c:v>0</c:v>
                </c:pt>
                <c:pt idx="1">
                  <c:v>162.45954800000001</c:v>
                </c:pt>
                <c:pt idx="2">
                  <c:v>323.76550999999915</c:v>
                </c:pt>
                <c:pt idx="3">
                  <c:v>485.61652999999905</c:v>
                </c:pt>
                <c:pt idx="4">
                  <c:v>648.41604199999949</c:v>
                </c:pt>
                <c:pt idx="5">
                  <c:v>803.62731799999949</c:v>
                </c:pt>
                <c:pt idx="6">
                  <c:v>949.37205400000016</c:v>
                </c:pt>
                <c:pt idx="7">
                  <c:v>1082.66651</c:v>
                </c:pt>
                <c:pt idx="8">
                  <c:v>1205.7014099999999</c:v>
                </c:pt>
                <c:pt idx="9">
                  <c:v>1322.6541299999956</c:v>
                </c:pt>
                <c:pt idx="10">
                  <c:v>1432.2138999999997</c:v>
                </c:pt>
                <c:pt idx="11">
                  <c:v>1534.49479</c:v>
                </c:pt>
                <c:pt idx="12">
                  <c:v>1631.7977600000011</c:v>
                </c:pt>
                <c:pt idx="13">
                  <c:v>1722.0447500000002</c:v>
                </c:pt>
                <c:pt idx="14">
                  <c:v>1805.7734799999998</c:v>
                </c:pt>
                <c:pt idx="15">
                  <c:v>1885.6293799999999</c:v>
                </c:pt>
                <c:pt idx="16">
                  <c:v>1959.8257100000001</c:v>
                </c:pt>
                <c:pt idx="17">
                  <c:v>2028.92019</c:v>
                </c:pt>
                <c:pt idx="18">
                  <c:v>2093.14</c:v>
                </c:pt>
                <c:pt idx="19">
                  <c:v>2153.7999999999997</c:v>
                </c:pt>
                <c:pt idx="20">
                  <c:v>2209.8300000000022</c:v>
                </c:pt>
              </c:numCache>
            </c:numRef>
          </c:yVal>
        </c:ser>
        <c:ser>
          <c:idx val="45"/>
          <c:order val="45"/>
          <c:tx>
            <c:v>Static PO - Mass distribution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PushOver!$C$4:$C$254</c:f>
              <c:numCache>
                <c:formatCode>0.0000</c:formatCode>
                <c:ptCount val="251"/>
                <c:pt idx="0">
                  <c:v>0</c:v>
                </c:pt>
                <c:pt idx="1">
                  <c:v>1.990510000000007E-3</c:v>
                </c:pt>
                <c:pt idx="2">
                  <c:v>3.9805300000000142E-3</c:v>
                </c:pt>
                <c:pt idx="3">
                  <c:v>5.9697650000000218E-3</c:v>
                </c:pt>
                <c:pt idx="4">
                  <c:v>7.9586175000000113E-3</c:v>
                </c:pt>
                <c:pt idx="5">
                  <c:v>9.9469550000000004E-3</c:v>
                </c:pt>
                <c:pt idx="6">
                  <c:v>1.1934325000000036E-2</c:v>
                </c:pt>
                <c:pt idx="7">
                  <c:v>1.3921050000000042E-2</c:v>
                </c:pt>
                <c:pt idx="8">
                  <c:v>1.5909775000000053E-2</c:v>
                </c:pt>
                <c:pt idx="9">
                  <c:v>1.7898375000000001E-2</c:v>
                </c:pt>
                <c:pt idx="10">
                  <c:v>1.9886675000000069E-2</c:v>
                </c:pt>
                <c:pt idx="11">
                  <c:v>2.1875125000000099E-2</c:v>
                </c:pt>
                <c:pt idx="12">
                  <c:v>2.3863124999999989E-2</c:v>
                </c:pt>
                <c:pt idx="13">
                  <c:v>2.5851075000000081E-2</c:v>
                </c:pt>
                <c:pt idx="14">
                  <c:v>2.7838350000000085E-2</c:v>
                </c:pt>
                <c:pt idx="15">
                  <c:v>2.9824875000000011E-2</c:v>
                </c:pt>
                <c:pt idx="16">
                  <c:v>3.1811075000000098E-2</c:v>
                </c:pt>
                <c:pt idx="17">
                  <c:v>3.3797424999999978E-2</c:v>
                </c:pt>
                <c:pt idx="18">
                  <c:v>3.5783850000000006E-2</c:v>
                </c:pt>
                <c:pt idx="19">
                  <c:v>3.7769550000000006E-2</c:v>
                </c:pt>
                <c:pt idx="20">
                  <c:v>3.9754899999999996E-2</c:v>
                </c:pt>
                <c:pt idx="21">
                  <c:v>4.1739625000000002E-2</c:v>
                </c:pt>
                <c:pt idx="22">
                  <c:v>4.3723675000000004E-2</c:v>
                </c:pt>
                <c:pt idx="23">
                  <c:v>4.5708675000000032E-2</c:v>
                </c:pt>
                <c:pt idx="24">
                  <c:v>4.7694249999999987E-2</c:v>
                </c:pt>
                <c:pt idx="25">
                  <c:v>4.9679999999999995E-2</c:v>
                </c:pt>
                <c:pt idx="26">
                  <c:v>5.1667149999999946E-2</c:v>
                </c:pt>
                <c:pt idx="27">
                  <c:v>5.3655549999999837E-2</c:v>
                </c:pt>
                <c:pt idx="28">
                  <c:v>5.5644349999999836E-2</c:v>
                </c:pt>
                <c:pt idx="29">
                  <c:v>5.7633375000000001E-2</c:v>
                </c:pt>
                <c:pt idx="30">
                  <c:v>5.9623250000000003E-2</c:v>
                </c:pt>
                <c:pt idx="31">
                  <c:v>6.1613250000000001E-2</c:v>
                </c:pt>
                <c:pt idx="32">
                  <c:v>6.3603425000000019E-2</c:v>
                </c:pt>
                <c:pt idx="33">
                  <c:v>6.5594349999999996E-2</c:v>
                </c:pt>
                <c:pt idx="34">
                  <c:v>6.7585574999999995E-2</c:v>
                </c:pt>
                <c:pt idx="35">
                  <c:v>6.9577200000000033E-2</c:v>
                </c:pt>
                <c:pt idx="36">
                  <c:v>7.1568674999999998E-2</c:v>
                </c:pt>
                <c:pt idx="37">
                  <c:v>7.3560225000000021E-2</c:v>
                </c:pt>
                <c:pt idx="38">
                  <c:v>7.5552474999999994E-2</c:v>
                </c:pt>
                <c:pt idx="39">
                  <c:v>7.7544975000000002E-2</c:v>
                </c:pt>
                <c:pt idx="40">
                  <c:v>7.9537800000000033E-2</c:v>
                </c:pt>
                <c:pt idx="41">
                  <c:v>8.1531025000000271E-2</c:v>
                </c:pt>
                <c:pt idx="42">
                  <c:v>8.3524550000000516E-2</c:v>
                </c:pt>
                <c:pt idx="43">
                  <c:v>8.5517850000000048E-2</c:v>
                </c:pt>
                <c:pt idx="44">
                  <c:v>8.7510050000000006E-2</c:v>
                </c:pt>
                <c:pt idx="45">
                  <c:v>8.9505300000000496E-2</c:v>
                </c:pt>
                <c:pt idx="46">
                  <c:v>9.149850000000001E-2</c:v>
                </c:pt>
                <c:pt idx="47">
                  <c:v>9.3492875000000267E-2</c:v>
                </c:pt>
                <c:pt idx="48">
                  <c:v>9.5487325000000026E-2</c:v>
                </c:pt>
                <c:pt idx="49">
                  <c:v>9.748167499999999E-2</c:v>
                </c:pt>
                <c:pt idx="50">
                  <c:v>9.9478950000000024E-2</c:v>
                </c:pt>
                <c:pt idx="51">
                  <c:v>0.10147399999999998</c:v>
                </c:pt>
                <c:pt idx="52">
                  <c:v>0.10346925000000012</c:v>
                </c:pt>
                <c:pt idx="53">
                  <c:v>0.10546425000000029</c:v>
                </c:pt>
                <c:pt idx="54">
                  <c:v>0.1074595</c:v>
                </c:pt>
                <c:pt idx="55">
                  <c:v>0.10945600000000009</c:v>
                </c:pt>
                <c:pt idx="56">
                  <c:v>0.111452</c:v>
                </c:pt>
                <c:pt idx="57">
                  <c:v>0.11344825</c:v>
                </c:pt>
                <c:pt idx="58">
                  <c:v>0.115444</c:v>
                </c:pt>
                <c:pt idx="59">
                  <c:v>0.11743975000000002</c:v>
                </c:pt>
                <c:pt idx="60">
                  <c:v>0.11975999999999998</c:v>
                </c:pt>
                <c:pt idx="61">
                  <c:v>0.12143050000000002</c:v>
                </c:pt>
                <c:pt idx="62">
                  <c:v>0.12342625000000039</c:v>
                </c:pt>
                <c:pt idx="63">
                  <c:v>0.12542274999999997</c:v>
                </c:pt>
                <c:pt idx="64">
                  <c:v>0.12741900000000048</c:v>
                </c:pt>
                <c:pt idx="65">
                  <c:v>0.12941500000000042</c:v>
                </c:pt>
                <c:pt idx="66">
                  <c:v>0.13141150000000001</c:v>
                </c:pt>
                <c:pt idx="67">
                  <c:v>0.13340725000000045</c:v>
                </c:pt>
                <c:pt idx="68">
                  <c:v>0.13540350000000001</c:v>
                </c:pt>
                <c:pt idx="69">
                  <c:v>0.13739974999999999</c:v>
                </c:pt>
                <c:pt idx="70">
                  <c:v>0.13939550000000001</c:v>
                </c:pt>
                <c:pt idx="71">
                  <c:v>0.14139125000000038</c:v>
                </c:pt>
                <c:pt idx="72">
                  <c:v>0.14338699999999999</c:v>
                </c:pt>
                <c:pt idx="73">
                  <c:v>0.1453835</c:v>
                </c:pt>
                <c:pt idx="74">
                  <c:v>0.1473805</c:v>
                </c:pt>
                <c:pt idx="75">
                  <c:v>0.1493775</c:v>
                </c:pt>
                <c:pt idx="76">
                  <c:v>0.15137400000000001</c:v>
                </c:pt>
                <c:pt idx="77">
                  <c:v>0.15337049999999999</c:v>
                </c:pt>
                <c:pt idx="78">
                  <c:v>0.15536700000000048</c:v>
                </c:pt>
                <c:pt idx="79">
                  <c:v>0.15736350000000021</c:v>
                </c:pt>
                <c:pt idx="80">
                  <c:v>0.15935950000000004</c:v>
                </c:pt>
                <c:pt idx="81">
                  <c:v>0.16135625000000001</c:v>
                </c:pt>
                <c:pt idx="82">
                  <c:v>0.163353</c:v>
                </c:pt>
                <c:pt idx="83">
                  <c:v>0.16534974999999999</c:v>
                </c:pt>
                <c:pt idx="84">
                  <c:v>0.16734625000000042</c:v>
                </c:pt>
                <c:pt idx="85">
                  <c:v>0.16934325000000039</c:v>
                </c:pt>
                <c:pt idx="86">
                  <c:v>0.17134000000000021</c:v>
                </c:pt>
                <c:pt idx="87">
                  <c:v>0.17333725000000039</c:v>
                </c:pt>
                <c:pt idx="88">
                  <c:v>0.17533425000000039</c:v>
                </c:pt>
                <c:pt idx="89">
                  <c:v>0.17733099999999999</c:v>
                </c:pt>
                <c:pt idx="90">
                  <c:v>0.17932775000000001</c:v>
                </c:pt>
                <c:pt idx="91">
                  <c:v>0.18132450000000003</c:v>
                </c:pt>
                <c:pt idx="92">
                  <c:v>0.18332125000000021</c:v>
                </c:pt>
                <c:pt idx="93">
                  <c:v>0.18531775000000042</c:v>
                </c:pt>
                <c:pt idx="94">
                  <c:v>0.18731400000000048</c:v>
                </c:pt>
                <c:pt idx="95">
                  <c:v>0.18931075000000042</c:v>
                </c:pt>
                <c:pt idx="96">
                  <c:v>0.19130725000000001</c:v>
                </c:pt>
                <c:pt idx="97">
                  <c:v>0.19330325000000001</c:v>
                </c:pt>
                <c:pt idx="98">
                  <c:v>0.19529925000000048</c:v>
                </c:pt>
                <c:pt idx="99">
                  <c:v>0.19729525000000048</c:v>
                </c:pt>
                <c:pt idx="100">
                  <c:v>0.19929125000000042</c:v>
                </c:pt>
                <c:pt idx="101">
                  <c:v>0.20128800000000024</c:v>
                </c:pt>
                <c:pt idx="102">
                  <c:v>0.20328500000000024</c:v>
                </c:pt>
                <c:pt idx="103">
                  <c:v>0.20528199999999999</c:v>
                </c:pt>
                <c:pt idx="104">
                  <c:v>0.20727925000000039</c:v>
                </c:pt>
                <c:pt idx="105">
                  <c:v>0.20927625000000039</c:v>
                </c:pt>
                <c:pt idx="106">
                  <c:v>0.21127325000000038</c:v>
                </c:pt>
                <c:pt idx="107">
                  <c:v>0.2132705</c:v>
                </c:pt>
                <c:pt idx="108">
                  <c:v>0.21526750000000042</c:v>
                </c:pt>
                <c:pt idx="109">
                  <c:v>0.21726450000000042</c:v>
                </c:pt>
                <c:pt idx="110">
                  <c:v>0.21926150000000041</c:v>
                </c:pt>
                <c:pt idx="111">
                  <c:v>0.2212585</c:v>
                </c:pt>
                <c:pt idx="112">
                  <c:v>0.22325575</c:v>
                </c:pt>
                <c:pt idx="113">
                  <c:v>0.22525275000000003</c:v>
                </c:pt>
                <c:pt idx="114">
                  <c:v>0.22725000000000001</c:v>
                </c:pt>
                <c:pt idx="115">
                  <c:v>0.22924675000000042</c:v>
                </c:pt>
                <c:pt idx="116">
                  <c:v>0.23124400000000048</c:v>
                </c:pt>
                <c:pt idx="117">
                  <c:v>0.23324100000000039</c:v>
                </c:pt>
                <c:pt idx="118">
                  <c:v>0.23523800000000042</c:v>
                </c:pt>
                <c:pt idx="119">
                  <c:v>0.23723500000000039</c:v>
                </c:pt>
                <c:pt idx="120">
                  <c:v>0.23923225000000045</c:v>
                </c:pt>
                <c:pt idx="121">
                  <c:v>0.24122950000000001</c:v>
                </c:pt>
                <c:pt idx="122">
                  <c:v>0.24322674999999999</c:v>
                </c:pt>
                <c:pt idx="123">
                  <c:v>0.24522400000000039</c:v>
                </c:pt>
                <c:pt idx="124">
                  <c:v>0.24722150000000001</c:v>
                </c:pt>
                <c:pt idx="125">
                  <c:v>0.24921950000000054</c:v>
                </c:pt>
                <c:pt idx="126">
                  <c:v>0.25121750000000004</c:v>
                </c:pt>
                <c:pt idx="127">
                  <c:v>0.25321574999999996</c:v>
                </c:pt>
                <c:pt idx="128">
                  <c:v>0.25521349999999998</c:v>
                </c:pt>
                <c:pt idx="129">
                  <c:v>0.25721100000000002</c:v>
                </c:pt>
                <c:pt idx="130">
                  <c:v>0.25920824999999997</c:v>
                </c:pt>
                <c:pt idx="131">
                  <c:v>0.26120574999999996</c:v>
                </c:pt>
                <c:pt idx="132">
                  <c:v>0.26320324999999994</c:v>
                </c:pt>
                <c:pt idx="133">
                  <c:v>0.26520075000000004</c:v>
                </c:pt>
                <c:pt idx="134">
                  <c:v>0.26719825000000003</c:v>
                </c:pt>
                <c:pt idx="135">
                  <c:v>0.26919574999999996</c:v>
                </c:pt>
                <c:pt idx="136">
                  <c:v>0.27119300000000002</c:v>
                </c:pt>
                <c:pt idx="137">
                  <c:v>0.27319024999999997</c:v>
                </c:pt>
                <c:pt idx="138">
                  <c:v>0.27518750000000008</c:v>
                </c:pt>
                <c:pt idx="139">
                  <c:v>0.27718475000000031</c:v>
                </c:pt>
                <c:pt idx="140">
                  <c:v>0.27918225000000002</c:v>
                </c:pt>
                <c:pt idx="141">
                  <c:v>0.28117950000000008</c:v>
                </c:pt>
                <c:pt idx="142">
                  <c:v>0.28317675000000031</c:v>
                </c:pt>
                <c:pt idx="143">
                  <c:v>0.28517400000000032</c:v>
                </c:pt>
                <c:pt idx="144">
                  <c:v>0.28717125000000004</c:v>
                </c:pt>
                <c:pt idx="145">
                  <c:v>0.28916900000000001</c:v>
                </c:pt>
                <c:pt idx="146">
                  <c:v>0.29061700000000001</c:v>
                </c:pt>
                <c:pt idx="147">
                  <c:v>0.29316475000000008</c:v>
                </c:pt>
                <c:pt idx="148">
                  <c:v>0.29516300000000001</c:v>
                </c:pt>
                <c:pt idx="149">
                  <c:v>0.29716150000000002</c:v>
                </c:pt>
                <c:pt idx="150">
                  <c:v>0.29915950000000002</c:v>
                </c:pt>
                <c:pt idx="151">
                  <c:v>0.30115800000000031</c:v>
                </c:pt>
                <c:pt idx="152">
                  <c:v>0.30315625000000002</c:v>
                </c:pt>
                <c:pt idx="153">
                  <c:v>0.30515450000000038</c:v>
                </c:pt>
                <c:pt idx="154">
                  <c:v>0.30715225000000002</c:v>
                </c:pt>
                <c:pt idx="155">
                  <c:v>0.30915025000000002</c:v>
                </c:pt>
                <c:pt idx="156">
                  <c:v>0.31114800000000031</c:v>
                </c:pt>
                <c:pt idx="157">
                  <c:v>0.31314550000000002</c:v>
                </c:pt>
                <c:pt idx="158">
                  <c:v>0.31514325000000004</c:v>
                </c:pt>
                <c:pt idx="159">
                  <c:v>0.31714100000000001</c:v>
                </c:pt>
                <c:pt idx="160">
                  <c:v>0.31913875000000008</c:v>
                </c:pt>
                <c:pt idx="161">
                  <c:v>0.32113650000000032</c:v>
                </c:pt>
                <c:pt idx="162">
                  <c:v>0.32313450000000032</c:v>
                </c:pt>
                <c:pt idx="163">
                  <c:v>0.32513225000000001</c:v>
                </c:pt>
                <c:pt idx="164">
                  <c:v>0.32713000000000031</c:v>
                </c:pt>
                <c:pt idx="165">
                  <c:v>0.32912750000000102</c:v>
                </c:pt>
                <c:pt idx="166">
                  <c:v>0.33112500000000078</c:v>
                </c:pt>
                <c:pt idx="167">
                  <c:v>0.33312275000000102</c:v>
                </c:pt>
                <c:pt idx="168">
                  <c:v>0.33302025000000102</c:v>
                </c:pt>
                <c:pt idx="169">
                  <c:v>0.33711750000000096</c:v>
                </c:pt>
                <c:pt idx="170">
                  <c:v>0.33911500000000078</c:v>
                </c:pt>
                <c:pt idx="171">
                  <c:v>0.341113</c:v>
                </c:pt>
                <c:pt idx="172">
                  <c:v>0.343111</c:v>
                </c:pt>
                <c:pt idx="173">
                  <c:v>0.34510850000000032</c:v>
                </c:pt>
                <c:pt idx="174">
                  <c:v>0.34710600000000008</c:v>
                </c:pt>
                <c:pt idx="175">
                  <c:v>0.34910300000000005</c:v>
                </c:pt>
                <c:pt idx="176">
                  <c:v>0.35110075000000002</c:v>
                </c:pt>
                <c:pt idx="177">
                  <c:v>0.35309875000000002</c:v>
                </c:pt>
                <c:pt idx="178">
                  <c:v>0.35509700000000005</c:v>
                </c:pt>
                <c:pt idx="179">
                  <c:v>0.357095</c:v>
                </c:pt>
                <c:pt idx="180">
                  <c:v>0.35909324999999997</c:v>
                </c:pt>
                <c:pt idx="181">
                  <c:v>0.36109125000000003</c:v>
                </c:pt>
                <c:pt idx="182">
                  <c:v>0.3630895000000009</c:v>
                </c:pt>
                <c:pt idx="183">
                  <c:v>0.36508800000000102</c:v>
                </c:pt>
                <c:pt idx="184">
                  <c:v>0.36708575000000032</c:v>
                </c:pt>
                <c:pt idx="185">
                  <c:v>0.36908400000000102</c:v>
                </c:pt>
                <c:pt idx="186">
                  <c:v>0.37108225000000078</c:v>
                </c:pt>
                <c:pt idx="187">
                  <c:v>0.37308025000000078</c:v>
                </c:pt>
                <c:pt idx="188">
                  <c:v>0.37507850000000142</c:v>
                </c:pt>
                <c:pt idx="189">
                  <c:v>0.37707650000000126</c:v>
                </c:pt>
                <c:pt idx="190">
                  <c:v>0.37907450000000137</c:v>
                </c:pt>
                <c:pt idx="191">
                  <c:v>0.38107250000000126</c:v>
                </c:pt>
                <c:pt idx="192">
                  <c:v>0.38307050000000126</c:v>
                </c:pt>
                <c:pt idx="193">
                  <c:v>0.38506850000000126</c:v>
                </c:pt>
                <c:pt idx="194">
                  <c:v>0.38706625000000078</c:v>
                </c:pt>
                <c:pt idx="195">
                  <c:v>0.38906425000000078</c:v>
                </c:pt>
                <c:pt idx="196">
                  <c:v>0.39106200000000102</c:v>
                </c:pt>
                <c:pt idx="197">
                  <c:v>0.39306000000000102</c:v>
                </c:pt>
                <c:pt idx="198">
                  <c:v>0.39505800000000102</c:v>
                </c:pt>
                <c:pt idx="199">
                  <c:v>0.3970567500000009</c:v>
                </c:pt>
                <c:pt idx="200">
                  <c:v>0.39905525000000008</c:v>
                </c:pt>
                <c:pt idx="201">
                  <c:v>0.40105375000000004</c:v>
                </c:pt>
                <c:pt idx="202">
                  <c:v>0.40305200000000002</c:v>
                </c:pt>
                <c:pt idx="203">
                  <c:v>0.40505000000000002</c:v>
                </c:pt>
                <c:pt idx="204">
                  <c:v>0.40704850000000031</c:v>
                </c:pt>
                <c:pt idx="205">
                  <c:v>0.40904650000000031</c:v>
                </c:pt>
                <c:pt idx="206">
                  <c:v>0.41104450000000031</c:v>
                </c:pt>
                <c:pt idx="207">
                  <c:v>0.41304250000000031</c:v>
                </c:pt>
                <c:pt idx="208">
                  <c:v>0.41504050000000031</c:v>
                </c:pt>
                <c:pt idx="209">
                  <c:v>0.41703774999999998</c:v>
                </c:pt>
                <c:pt idx="210">
                  <c:v>0.41903550000000001</c:v>
                </c:pt>
                <c:pt idx="211">
                  <c:v>0.42103325000000003</c:v>
                </c:pt>
                <c:pt idx="212">
                  <c:v>0.42303124999999997</c:v>
                </c:pt>
                <c:pt idx="213">
                  <c:v>0.42502950000000095</c:v>
                </c:pt>
                <c:pt idx="214">
                  <c:v>0.42702725000000002</c:v>
                </c:pt>
                <c:pt idx="215">
                  <c:v>0.42902525000000002</c:v>
                </c:pt>
                <c:pt idx="216">
                  <c:v>0.43102350000000089</c:v>
                </c:pt>
                <c:pt idx="217">
                  <c:v>0.43302200000000102</c:v>
                </c:pt>
                <c:pt idx="218">
                  <c:v>0.4350207500000009</c:v>
                </c:pt>
                <c:pt idx="219">
                  <c:v>0.43701950000000089</c:v>
                </c:pt>
                <c:pt idx="220">
                  <c:v>0.43901850000000114</c:v>
                </c:pt>
                <c:pt idx="221">
                  <c:v>0.44101725000000003</c:v>
                </c:pt>
                <c:pt idx="222">
                  <c:v>0.44301650000000031</c:v>
                </c:pt>
                <c:pt idx="223">
                  <c:v>0.44501550000000001</c:v>
                </c:pt>
                <c:pt idx="224">
                  <c:v>0.44701475000000002</c:v>
                </c:pt>
                <c:pt idx="225">
                  <c:v>0.44901400000000002</c:v>
                </c:pt>
                <c:pt idx="226">
                  <c:v>0.45101325000000003</c:v>
                </c:pt>
                <c:pt idx="227">
                  <c:v>0.45301250000000032</c:v>
                </c:pt>
                <c:pt idx="228">
                  <c:v>0.45501175000000005</c:v>
                </c:pt>
                <c:pt idx="229">
                  <c:v>0.45701124999999998</c:v>
                </c:pt>
                <c:pt idx="230">
                  <c:v>0.45901075000000002</c:v>
                </c:pt>
                <c:pt idx="231">
                  <c:v>0.46101025000000001</c:v>
                </c:pt>
                <c:pt idx="232">
                  <c:v>0.46300925000000004</c:v>
                </c:pt>
                <c:pt idx="233">
                  <c:v>0.46500875000000008</c:v>
                </c:pt>
                <c:pt idx="234">
                  <c:v>0.46700800000000031</c:v>
                </c:pt>
                <c:pt idx="235">
                  <c:v>0.46900750000000002</c:v>
                </c:pt>
                <c:pt idx="236">
                  <c:v>0.47100650000000038</c:v>
                </c:pt>
                <c:pt idx="237">
                  <c:v>0.47300550000000002</c:v>
                </c:pt>
                <c:pt idx="238">
                  <c:v>0.47500500000000001</c:v>
                </c:pt>
                <c:pt idx="239">
                  <c:v>0.47700450000000078</c:v>
                </c:pt>
                <c:pt idx="240">
                  <c:v>0.47900375000000001</c:v>
                </c:pt>
                <c:pt idx="241">
                  <c:v>0.48100350000000008</c:v>
                </c:pt>
                <c:pt idx="242">
                  <c:v>0.48300325</c:v>
                </c:pt>
                <c:pt idx="243">
                  <c:v>0.48500250000000084</c:v>
                </c:pt>
                <c:pt idx="244">
                  <c:v>0.48700175000000001</c:v>
                </c:pt>
                <c:pt idx="245">
                  <c:v>0.48900125</c:v>
                </c:pt>
                <c:pt idx="246">
                  <c:v>0.49100100000000008</c:v>
                </c:pt>
                <c:pt idx="247">
                  <c:v>0.4930005000000009</c:v>
                </c:pt>
                <c:pt idx="248">
                  <c:v>0.49499950000000031</c:v>
                </c:pt>
                <c:pt idx="249">
                  <c:v>0.4969985000000009</c:v>
                </c:pt>
                <c:pt idx="250">
                  <c:v>0.49899800000000077</c:v>
                </c:pt>
              </c:numCache>
            </c:numRef>
          </c:xVal>
          <c:yVal>
            <c:numRef>
              <c:f>PushOver!$D$4:$D$254</c:f>
              <c:numCache>
                <c:formatCode>0.00</c:formatCode>
                <c:ptCount val="251"/>
                <c:pt idx="0">
                  <c:v>0</c:v>
                </c:pt>
                <c:pt idx="1">
                  <c:v>177.46326299999998</c:v>
                </c:pt>
                <c:pt idx="2">
                  <c:v>354.02109999999885</c:v>
                </c:pt>
                <c:pt idx="3">
                  <c:v>529.37712999999781</c:v>
                </c:pt>
                <c:pt idx="4">
                  <c:v>705.2236089999999</c:v>
                </c:pt>
                <c:pt idx="5">
                  <c:v>878.23899200000051</c:v>
                </c:pt>
                <c:pt idx="6">
                  <c:v>1042.4271740000011</c:v>
                </c:pt>
                <c:pt idx="7">
                  <c:v>1194.5460700000001</c:v>
                </c:pt>
                <c:pt idx="8">
                  <c:v>1334.9233299999999</c:v>
                </c:pt>
                <c:pt idx="9">
                  <c:v>1466.27189</c:v>
                </c:pt>
                <c:pt idx="10">
                  <c:v>1590.80754</c:v>
                </c:pt>
                <c:pt idx="11">
                  <c:v>1710.47648</c:v>
                </c:pt>
                <c:pt idx="12">
                  <c:v>1825.6935599999999</c:v>
                </c:pt>
                <c:pt idx="13">
                  <c:v>1936.5253500000003</c:v>
                </c:pt>
                <c:pt idx="14">
                  <c:v>2042.9305300000001</c:v>
                </c:pt>
                <c:pt idx="15">
                  <c:v>2145.8300000000022</c:v>
                </c:pt>
                <c:pt idx="16">
                  <c:v>2245.17</c:v>
                </c:pt>
                <c:pt idx="17">
                  <c:v>2341.1500000000005</c:v>
                </c:pt>
                <c:pt idx="18">
                  <c:v>2433.59</c:v>
                </c:pt>
                <c:pt idx="19">
                  <c:v>2522.1200000000003</c:v>
                </c:pt>
                <c:pt idx="20">
                  <c:v>2606.9099999999994</c:v>
                </c:pt>
                <c:pt idx="21">
                  <c:v>2688.36</c:v>
                </c:pt>
                <c:pt idx="22">
                  <c:v>2765.8300000000022</c:v>
                </c:pt>
                <c:pt idx="23">
                  <c:v>2838.2999999999997</c:v>
                </c:pt>
                <c:pt idx="24">
                  <c:v>2905.92</c:v>
                </c:pt>
                <c:pt idx="25">
                  <c:v>2968.4500000000012</c:v>
                </c:pt>
                <c:pt idx="26">
                  <c:v>3024.5899999999997</c:v>
                </c:pt>
                <c:pt idx="27">
                  <c:v>3075.6099999999997</c:v>
                </c:pt>
                <c:pt idx="28">
                  <c:v>3123.3</c:v>
                </c:pt>
                <c:pt idx="29">
                  <c:v>3168.2699999999927</c:v>
                </c:pt>
                <c:pt idx="30">
                  <c:v>3209.4000000000005</c:v>
                </c:pt>
                <c:pt idx="31">
                  <c:v>3247.6599999999994</c:v>
                </c:pt>
                <c:pt idx="32">
                  <c:v>3283.0299999999993</c:v>
                </c:pt>
                <c:pt idx="33">
                  <c:v>3316.58</c:v>
                </c:pt>
                <c:pt idx="34">
                  <c:v>3347.6699999999987</c:v>
                </c:pt>
                <c:pt idx="35">
                  <c:v>3376.6100000000006</c:v>
                </c:pt>
                <c:pt idx="36">
                  <c:v>3403.29</c:v>
                </c:pt>
                <c:pt idx="37">
                  <c:v>3428.0000000000005</c:v>
                </c:pt>
                <c:pt idx="38">
                  <c:v>3450.4199999999996</c:v>
                </c:pt>
                <c:pt idx="39">
                  <c:v>3471.25</c:v>
                </c:pt>
                <c:pt idx="40">
                  <c:v>3489.86</c:v>
                </c:pt>
                <c:pt idx="41">
                  <c:v>3506.7799999999988</c:v>
                </c:pt>
                <c:pt idx="42">
                  <c:v>3521.9600000000005</c:v>
                </c:pt>
                <c:pt idx="43">
                  <c:v>3535.56</c:v>
                </c:pt>
                <c:pt idx="44">
                  <c:v>3545.6300000000006</c:v>
                </c:pt>
                <c:pt idx="45">
                  <c:v>3557.690000000001</c:v>
                </c:pt>
                <c:pt idx="46">
                  <c:v>3566.63</c:v>
                </c:pt>
                <c:pt idx="47">
                  <c:v>3575.36</c:v>
                </c:pt>
                <c:pt idx="48">
                  <c:v>3583.940000000001</c:v>
                </c:pt>
                <c:pt idx="49">
                  <c:v>3592.15</c:v>
                </c:pt>
                <c:pt idx="50">
                  <c:v>3598.8599999999992</c:v>
                </c:pt>
                <c:pt idx="51">
                  <c:v>3606.0700000000011</c:v>
                </c:pt>
                <c:pt idx="52">
                  <c:v>3613.6699999999987</c:v>
                </c:pt>
                <c:pt idx="53">
                  <c:v>3621.8999999999996</c:v>
                </c:pt>
                <c:pt idx="54">
                  <c:v>3630.3499999999995</c:v>
                </c:pt>
                <c:pt idx="55">
                  <c:v>3639.0499999999997</c:v>
                </c:pt>
                <c:pt idx="56">
                  <c:v>3647.6400000000008</c:v>
                </c:pt>
                <c:pt idx="57">
                  <c:v>3656.1000000000004</c:v>
                </c:pt>
                <c:pt idx="58">
                  <c:v>3664.54</c:v>
                </c:pt>
                <c:pt idx="59">
                  <c:v>3672.8900000000012</c:v>
                </c:pt>
                <c:pt idx="60">
                  <c:v>3681.1999999999994</c:v>
                </c:pt>
                <c:pt idx="61">
                  <c:v>3689.4599999999996</c:v>
                </c:pt>
                <c:pt idx="62">
                  <c:v>3697.62</c:v>
                </c:pt>
                <c:pt idx="63">
                  <c:v>3705.75</c:v>
                </c:pt>
                <c:pt idx="64">
                  <c:v>3713.8300000000022</c:v>
                </c:pt>
                <c:pt idx="65">
                  <c:v>3721.86</c:v>
                </c:pt>
                <c:pt idx="66">
                  <c:v>3729.8100000000022</c:v>
                </c:pt>
                <c:pt idx="67">
                  <c:v>3737.7099999999987</c:v>
                </c:pt>
                <c:pt idx="68">
                  <c:v>3745.48</c:v>
                </c:pt>
                <c:pt idx="69">
                  <c:v>3753.1500000000005</c:v>
                </c:pt>
                <c:pt idx="70">
                  <c:v>3760.6800000000003</c:v>
                </c:pt>
                <c:pt idx="71">
                  <c:v>3768.0499999999997</c:v>
                </c:pt>
                <c:pt idx="72">
                  <c:v>3775.1700000000005</c:v>
                </c:pt>
                <c:pt idx="73">
                  <c:v>3782.3</c:v>
                </c:pt>
                <c:pt idx="74">
                  <c:v>3789.3900000000012</c:v>
                </c:pt>
                <c:pt idx="75">
                  <c:v>3796.2300000000005</c:v>
                </c:pt>
                <c:pt idx="76">
                  <c:v>3802.8500000000022</c:v>
                </c:pt>
                <c:pt idx="77">
                  <c:v>3809.4700000000012</c:v>
                </c:pt>
                <c:pt idx="78">
                  <c:v>3816.1099999999997</c:v>
                </c:pt>
                <c:pt idx="79">
                  <c:v>3822.6600000000003</c:v>
                </c:pt>
                <c:pt idx="80">
                  <c:v>3829.05</c:v>
                </c:pt>
                <c:pt idx="81">
                  <c:v>3834.9699999999993</c:v>
                </c:pt>
                <c:pt idx="82">
                  <c:v>3841.24</c:v>
                </c:pt>
                <c:pt idx="83">
                  <c:v>3847.4900000000002</c:v>
                </c:pt>
                <c:pt idx="84">
                  <c:v>3853.67</c:v>
                </c:pt>
                <c:pt idx="85">
                  <c:v>3859.6600000000003</c:v>
                </c:pt>
                <c:pt idx="86">
                  <c:v>3865.5499999999997</c:v>
                </c:pt>
                <c:pt idx="87">
                  <c:v>3871.32</c:v>
                </c:pt>
                <c:pt idx="88">
                  <c:v>3877.0399999999995</c:v>
                </c:pt>
                <c:pt idx="89">
                  <c:v>3882.72</c:v>
                </c:pt>
                <c:pt idx="90">
                  <c:v>3888.32</c:v>
                </c:pt>
                <c:pt idx="91">
                  <c:v>3893.6400000000003</c:v>
                </c:pt>
                <c:pt idx="92">
                  <c:v>3898.88</c:v>
                </c:pt>
                <c:pt idx="93">
                  <c:v>3904.15</c:v>
                </c:pt>
                <c:pt idx="94">
                  <c:v>3909.0099999999998</c:v>
                </c:pt>
                <c:pt idx="95">
                  <c:v>3914.02</c:v>
                </c:pt>
                <c:pt idx="96">
                  <c:v>3919.0099999999998</c:v>
                </c:pt>
                <c:pt idx="97">
                  <c:v>3923.9699999999993</c:v>
                </c:pt>
                <c:pt idx="98">
                  <c:v>3928.9100000000012</c:v>
                </c:pt>
                <c:pt idx="99">
                  <c:v>3933.8100000000022</c:v>
                </c:pt>
                <c:pt idx="100">
                  <c:v>3938.7799999999997</c:v>
                </c:pt>
                <c:pt idx="101">
                  <c:v>3943.74</c:v>
                </c:pt>
                <c:pt idx="102">
                  <c:v>3948.7499999999932</c:v>
                </c:pt>
                <c:pt idx="103">
                  <c:v>3953.7599999999998</c:v>
                </c:pt>
                <c:pt idx="104">
                  <c:v>3958.7799999999997</c:v>
                </c:pt>
                <c:pt idx="105">
                  <c:v>3963.8699999999994</c:v>
                </c:pt>
                <c:pt idx="106">
                  <c:v>3968.9300000000012</c:v>
                </c:pt>
                <c:pt idx="107">
                  <c:v>3973.9799999999996</c:v>
                </c:pt>
                <c:pt idx="108">
                  <c:v>3979.1099999999997</c:v>
                </c:pt>
                <c:pt idx="109">
                  <c:v>3984.2600000000007</c:v>
                </c:pt>
                <c:pt idx="110">
                  <c:v>3989.32</c:v>
                </c:pt>
                <c:pt idx="111">
                  <c:v>3994.36</c:v>
                </c:pt>
                <c:pt idx="112">
                  <c:v>3999.4500000000012</c:v>
                </c:pt>
                <c:pt idx="113">
                  <c:v>4004.3999999999996</c:v>
                </c:pt>
                <c:pt idx="114">
                  <c:v>4009.4399999999996</c:v>
                </c:pt>
                <c:pt idx="115">
                  <c:v>4014.4100000000012</c:v>
                </c:pt>
                <c:pt idx="116">
                  <c:v>4019.3900000000012</c:v>
                </c:pt>
                <c:pt idx="117">
                  <c:v>4024.3700000000022</c:v>
                </c:pt>
                <c:pt idx="118">
                  <c:v>4029.2999999999997</c:v>
                </c:pt>
                <c:pt idx="119">
                  <c:v>4034.2299999999987</c:v>
                </c:pt>
                <c:pt idx="120">
                  <c:v>4039.17</c:v>
                </c:pt>
                <c:pt idx="121">
                  <c:v>4044.12</c:v>
                </c:pt>
                <c:pt idx="122">
                  <c:v>4049.0400000000004</c:v>
                </c:pt>
                <c:pt idx="123">
                  <c:v>4053.9</c:v>
                </c:pt>
                <c:pt idx="124">
                  <c:v>4058.7200000000007</c:v>
                </c:pt>
                <c:pt idx="125">
                  <c:v>4063.3500000000022</c:v>
                </c:pt>
                <c:pt idx="126">
                  <c:v>4067.6499999999987</c:v>
                </c:pt>
                <c:pt idx="127">
                  <c:v>4072.3099999999995</c:v>
                </c:pt>
                <c:pt idx="128">
                  <c:v>4076.9500000000012</c:v>
                </c:pt>
                <c:pt idx="129">
                  <c:v>4081.5299999999997</c:v>
                </c:pt>
                <c:pt idx="130">
                  <c:v>4085.96</c:v>
                </c:pt>
                <c:pt idx="131">
                  <c:v>4089.9000000000005</c:v>
                </c:pt>
                <c:pt idx="132">
                  <c:v>4094.1000000000008</c:v>
                </c:pt>
                <c:pt idx="133">
                  <c:v>4098.6000000000013</c:v>
                </c:pt>
                <c:pt idx="134">
                  <c:v>4103.13</c:v>
                </c:pt>
                <c:pt idx="135">
                  <c:v>4107.8100000000004</c:v>
                </c:pt>
                <c:pt idx="136">
                  <c:v>4112.4599999999991</c:v>
                </c:pt>
                <c:pt idx="137">
                  <c:v>4117.1600000000044</c:v>
                </c:pt>
                <c:pt idx="138">
                  <c:v>4121.8100000000004</c:v>
                </c:pt>
                <c:pt idx="139">
                  <c:v>4126.4900000000007</c:v>
                </c:pt>
                <c:pt idx="140">
                  <c:v>4131.09</c:v>
                </c:pt>
                <c:pt idx="141">
                  <c:v>4135.7000000000007</c:v>
                </c:pt>
                <c:pt idx="142">
                  <c:v>4140.3200000000024</c:v>
                </c:pt>
                <c:pt idx="143">
                  <c:v>4145.0200000000004</c:v>
                </c:pt>
                <c:pt idx="144">
                  <c:v>4149.6600000000044</c:v>
                </c:pt>
                <c:pt idx="145">
                  <c:v>4154.3700000000008</c:v>
                </c:pt>
                <c:pt idx="146">
                  <c:v>4159.0600000000004</c:v>
                </c:pt>
                <c:pt idx="147">
                  <c:v>4163.72</c:v>
                </c:pt>
                <c:pt idx="148">
                  <c:v>4168.18</c:v>
                </c:pt>
                <c:pt idx="149">
                  <c:v>4172.4000000000005</c:v>
                </c:pt>
                <c:pt idx="150">
                  <c:v>4176.9000000000015</c:v>
                </c:pt>
                <c:pt idx="151">
                  <c:v>4181.3500000000004</c:v>
                </c:pt>
                <c:pt idx="152">
                  <c:v>4185.7600000000011</c:v>
                </c:pt>
                <c:pt idx="153">
                  <c:v>4190.25</c:v>
                </c:pt>
                <c:pt idx="154">
                  <c:v>4194.79</c:v>
                </c:pt>
                <c:pt idx="155">
                  <c:v>4199.4399999999996</c:v>
                </c:pt>
                <c:pt idx="156">
                  <c:v>4204.08</c:v>
                </c:pt>
                <c:pt idx="157">
                  <c:v>4208.7199999999993</c:v>
                </c:pt>
                <c:pt idx="158">
                  <c:v>4213.3300000000008</c:v>
                </c:pt>
                <c:pt idx="159">
                  <c:v>4217.91</c:v>
                </c:pt>
                <c:pt idx="160">
                  <c:v>4222.49</c:v>
                </c:pt>
                <c:pt idx="161">
                  <c:v>4227.0400000000009</c:v>
                </c:pt>
                <c:pt idx="162">
                  <c:v>4231.6000000000004</c:v>
                </c:pt>
                <c:pt idx="163">
                  <c:v>4236.1000000000004</c:v>
                </c:pt>
                <c:pt idx="164">
                  <c:v>4240.630000000001</c:v>
                </c:pt>
                <c:pt idx="165">
                  <c:v>4245.1600000000044</c:v>
                </c:pt>
                <c:pt idx="166">
                  <c:v>4249.67</c:v>
                </c:pt>
                <c:pt idx="167">
                  <c:v>4254.1600000000044</c:v>
                </c:pt>
                <c:pt idx="168">
                  <c:v>4258.68</c:v>
                </c:pt>
                <c:pt idx="169">
                  <c:v>4263.1900000000014</c:v>
                </c:pt>
                <c:pt idx="170">
                  <c:v>4267.57</c:v>
                </c:pt>
                <c:pt idx="171">
                  <c:v>4271.7800000000007</c:v>
                </c:pt>
                <c:pt idx="172">
                  <c:v>4275.9400000000005</c:v>
                </c:pt>
                <c:pt idx="173">
                  <c:v>4280.26</c:v>
                </c:pt>
                <c:pt idx="174">
                  <c:v>4284.74</c:v>
                </c:pt>
                <c:pt idx="175">
                  <c:v>4289.26</c:v>
                </c:pt>
                <c:pt idx="176">
                  <c:v>4293.6900000000014</c:v>
                </c:pt>
                <c:pt idx="177">
                  <c:v>4297.96</c:v>
                </c:pt>
                <c:pt idx="178">
                  <c:v>4302.1500000000024</c:v>
                </c:pt>
                <c:pt idx="179">
                  <c:v>4306.4000000000005</c:v>
                </c:pt>
                <c:pt idx="180">
                  <c:v>4310.5600000000004</c:v>
                </c:pt>
                <c:pt idx="181">
                  <c:v>4314.7699999999995</c:v>
                </c:pt>
                <c:pt idx="182">
                  <c:v>4318.8900000000012</c:v>
                </c:pt>
                <c:pt idx="183">
                  <c:v>4323.0700000000006</c:v>
                </c:pt>
                <c:pt idx="184">
                  <c:v>4327.17</c:v>
                </c:pt>
                <c:pt idx="185">
                  <c:v>4331.34</c:v>
                </c:pt>
                <c:pt idx="186">
                  <c:v>4335.5</c:v>
                </c:pt>
                <c:pt idx="187">
                  <c:v>4339.7300000000005</c:v>
                </c:pt>
                <c:pt idx="188">
                  <c:v>4343.95</c:v>
                </c:pt>
                <c:pt idx="189">
                  <c:v>4348.22</c:v>
                </c:pt>
                <c:pt idx="190">
                  <c:v>4352.4599999999991</c:v>
                </c:pt>
                <c:pt idx="191">
                  <c:v>4356.6500000000024</c:v>
                </c:pt>
                <c:pt idx="192">
                  <c:v>4360.8700000000008</c:v>
                </c:pt>
                <c:pt idx="193">
                  <c:v>4365.0700000000006</c:v>
                </c:pt>
                <c:pt idx="194">
                  <c:v>4369.24</c:v>
                </c:pt>
                <c:pt idx="195">
                  <c:v>4373.4500000000007</c:v>
                </c:pt>
                <c:pt idx="196">
                  <c:v>4377.6100000000024</c:v>
                </c:pt>
                <c:pt idx="197">
                  <c:v>4381.8</c:v>
                </c:pt>
                <c:pt idx="198">
                  <c:v>4385.92</c:v>
                </c:pt>
                <c:pt idx="199">
                  <c:v>4389.5200000000004</c:v>
                </c:pt>
                <c:pt idx="200">
                  <c:v>4393.79</c:v>
                </c:pt>
                <c:pt idx="201">
                  <c:v>4398</c:v>
                </c:pt>
                <c:pt idx="202">
                  <c:v>4402.1800000000012</c:v>
                </c:pt>
                <c:pt idx="203">
                  <c:v>4406.3100000000013</c:v>
                </c:pt>
                <c:pt idx="204">
                  <c:v>4410.45</c:v>
                </c:pt>
                <c:pt idx="205">
                  <c:v>4414.4699999999993</c:v>
                </c:pt>
                <c:pt idx="206">
                  <c:v>4418.51</c:v>
                </c:pt>
                <c:pt idx="207">
                  <c:v>4422.4699999999993</c:v>
                </c:pt>
                <c:pt idx="208">
                  <c:v>4426.4699999999993</c:v>
                </c:pt>
                <c:pt idx="209">
                  <c:v>4430.05</c:v>
                </c:pt>
                <c:pt idx="210">
                  <c:v>4433.9299999999994</c:v>
                </c:pt>
                <c:pt idx="211">
                  <c:v>4437.8000000000011</c:v>
                </c:pt>
                <c:pt idx="212">
                  <c:v>4441.6500000000024</c:v>
                </c:pt>
                <c:pt idx="213">
                  <c:v>4445.51</c:v>
                </c:pt>
                <c:pt idx="214">
                  <c:v>4449.28</c:v>
                </c:pt>
                <c:pt idx="215">
                  <c:v>4452.78</c:v>
                </c:pt>
                <c:pt idx="216">
                  <c:v>4456.5000000000009</c:v>
                </c:pt>
                <c:pt idx="217">
                  <c:v>4460.1900000000014</c:v>
                </c:pt>
                <c:pt idx="218">
                  <c:v>4463.83</c:v>
                </c:pt>
                <c:pt idx="219">
                  <c:v>4467.45</c:v>
                </c:pt>
                <c:pt idx="220">
                  <c:v>4471</c:v>
                </c:pt>
                <c:pt idx="221">
                  <c:v>4474.4500000000007</c:v>
                </c:pt>
                <c:pt idx="222">
                  <c:v>4477.8700000000008</c:v>
                </c:pt>
                <c:pt idx="223">
                  <c:v>4481.1900000000014</c:v>
                </c:pt>
                <c:pt idx="224">
                  <c:v>4484.4600000000009</c:v>
                </c:pt>
                <c:pt idx="225">
                  <c:v>4487.67</c:v>
                </c:pt>
                <c:pt idx="226">
                  <c:v>4490.8200000000024</c:v>
                </c:pt>
                <c:pt idx="227">
                  <c:v>4493.9299999999994</c:v>
                </c:pt>
                <c:pt idx="228">
                  <c:v>4496.9599999999991</c:v>
                </c:pt>
                <c:pt idx="229">
                  <c:v>4499.91</c:v>
                </c:pt>
                <c:pt idx="230">
                  <c:v>4502.8000000000011</c:v>
                </c:pt>
                <c:pt idx="231">
                  <c:v>4505.63</c:v>
                </c:pt>
                <c:pt idx="232">
                  <c:v>4508.3500000000004</c:v>
                </c:pt>
                <c:pt idx="233">
                  <c:v>4510.99</c:v>
                </c:pt>
                <c:pt idx="234">
                  <c:v>4513.4400000000005</c:v>
                </c:pt>
                <c:pt idx="235">
                  <c:v>4515.6600000000044</c:v>
                </c:pt>
                <c:pt idx="236">
                  <c:v>4517.9500000000007</c:v>
                </c:pt>
                <c:pt idx="237">
                  <c:v>4520.08</c:v>
                </c:pt>
                <c:pt idx="238">
                  <c:v>4522.26</c:v>
                </c:pt>
                <c:pt idx="239">
                  <c:v>4524.45</c:v>
                </c:pt>
                <c:pt idx="240">
                  <c:v>4526.5100000000011</c:v>
                </c:pt>
                <c:pt idx="241">
                  <c:v>4528.54</c:v>
                </c:pt>
                <c:pt idx="242">
                  <c:v>4530.5800000000017</c:v>
                </c:pt>
                <c:pt idx="243">
                  <c:v>4532.6100000000024</c:v>
                </c:pt>
                <c:pt idx="244">
                  <c:v>4534.68</c:v>
                </c:pt>
                <c:pt idx="245">
                  <c:v>4536.83</c:v>
                </c:pt>
                <c:pt idx="246">
                  <c:v>4538.8</c:v>
                </c:pt>
                <c:pt idx="247">
                  <c:v>4540.6000000000013</c:v>
                </c:pt>
                <c:pt idx="248">
                  <c:v>4542.2</c:v>
                </c:pt>
                <c:pt idx="249">
                  <c:v>4544.1900000000014</c:v>
                </c:pt>
                <c:pt idx="250">
                  <c:v>4546.29</c:v>
                </c:pt>
              </c:numCache>
            </c:numRef>
          </c:yVal>
        </c:ser>
        <c:ser>
          <c:idx val="46"/>
          <c:order val="46"/>
          <c:tx>
            <c:v>Static PO - Modal distribution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PushOver!$K$4:$K$254</c:f>
              <c:numCache>
                <c:formatCode>0.0000</c:formatCode>
                <c:ptCount val="251"/>
                <c:pt idx="0">
                  <c:v>0</c:v>
                </c:pt>
                <c:pt idx="1">
                  <c:v>1.989497500000006E-3</c:v>
                </c:pt>
                <c:pt idx="2">
                  <c:v>3.9781250000000016E-3</c:v>
                </c:pt>
                <c:pt idx="3">
                  <c:v>5.9659600000000123E-3</c:v>
                </c:pt>
                <c:pt idx="4">
                  <c:v>7.9531549999999999E-3</c:v>
                </c:pt>
                <c:pt idx="5">
                  <c:v>9.9401975000000028E-3</c:v>
                </c:pt>
                <c:pt idx="6">
                  <c:v>1.1925949999999999E-2</c:v>
                </c:pt>
                <c:pt idx="7">
                  <c:v>1.391150000000004E-2</c:v>
                </c:pt>
                <c:pt idx="8">
                  <c:v>1.5898625000000003E-2</c:v>
                </c:pt>
                <c:pt idx="9">
                  <c:v>1.7886125000000048E-2</c:v>
                </c:pt>
                <c:pt idx="10">
                  <c:v>1.9873249999999999E-2</c:v>
                </c:pt>
                <c:pt idx="11">
                  <c:v>2.1859550000000002E-2</c:v>
                </c:pt>
                <c:pt idx="12">
                  <c:v>2.3846549999999998E-2</c:v>
                </c:pt>
                <c:pt idx="13">
                  <c:v>2.5833575000000102E-2</c:v>
                </c:pt>
                <c:pt idx="14">
                  <c:v>2.7819900000000099E-2</c:v>
                </c:pt>
                <c:pt idx="15">
                  <c:v>2.980555E-2</c:v>
                </c:pt>
                <c:pt idx="16">
                  <c:v>3.1789774999999999E-2</c:v>
                </c:pt>
                <c:pt idx="17">
                  <c:v>3.3773200000000052E-2</c:v>
                </c:pt>
                <c:pt idx="18">
                  <c:v>3.5756099999999999E-2</c:v>
                </c:pt>
                <c:pt idx="19">
                  <c:v>3.7738550000000003E-2</c:v>
                </c:pt>
                <c:pt idx="20">
                  <c:v>3.9720425000000004E-2</c:v>
                </c:pt>
                <c:pt idx="21">
                  <c:v>4.1702124999999993E-2</c:v>
                </c:pt>
                <c:pt idx="22">
                  <c:v>4.3683425000000012E-2</c:v>
                </c:pt>
                <c:pt idx="23">
                  <c:v>4.5664975000000003E-2</c:v>
                </c:pt>
                <c:pt idx="24">
                  <c:v>4.7646349999999955E-2</c:v>
                </c:pt>
                <c:pt idx="25">
                  <c:v>4.9628249999999985E-2</c:v>
                </c:pt>
                <c:pt idx="26">
                  <c:v>5.1611049999999874E-2</c:v>
                </c:pt>
                <c:pt idx="27">
                  <c:v>5.3594425000000022E-2</c:v>
                </c:pt>
                <c:pt idx="28">
                  <c:v>5.5578950000000002E-2</c:v>
                </c:pt>
                <c:pt idx="29">
                  <c:v>5.7565275000000013E-2</c:v>
                </c:pt>
                <c:pt idx="30">
                  <c:v>5.9552325000000024E-2</c:v>
                </c:pt>
                <c:pt idx="31">
                  <c:v>6.1540625000000002E-2</c:v>
                </c:pt>
                <c:pt idx="32">
                  <c:v>6.3530749999999997E-2</c:v>
                </c:pt>
                <c:pt idx="33">
                  <c:v>6.5522150000000001E-2</c:v>
                </c:pt>
                <c:pt idx="34">
                  <c:v>6.7516550000000133E-2</c:v>
                </c:pt>
                <c:pt idx="35">
                  <c:v>6.9512150000000023E-2</c:v>
                </c:pt>
                <c:pt idx="36">
                  <c:v>7.1508425E-2</c:v>
                </c:pt>
                <c:pt idx="37">
                  <c:v>7.3505525000000002E-2</c:v>
                </c:pt>
                <c:pt idx="38">
                  <c:v>7.5502749999999993E-2</c:v>
                </c:pt>
                <c:pt idx="39">
                  <c:v>7.749940000000019E-2</c:v>
                </c:pt>
                <c:pt idx="40">
                  <c:v>7.949595000000019E-2</c:v>
                </c:pt>
                <c:pt idx="41">
                  <c:v>8.1492875000000006E-2</c:v>
                </c:pt>
                <c:pt idx="42">
                  <c:v>8.3489525000000023E-2</c:v>
                </c:pt>
                <c:pt idx="43">
                  <c:v>8.5485975000000006E-2</c:v>
                </c:pt>
                <c:pt idx="44">
                  <c:v>8.7482349999999987E-2</c:v>
                </c:pt>
                <c:pt idx="45">
                  <c:v>8.9478625000000006E-2</c:v>
                </c:pt>
                <c:pt idx="46">
                  <c:v>9.1474725000000007E-2</c:v>
                </c:pt>
                <c:pt idx="47">
                  <c:v>9.3471175000000004E-2</c:v>
                </c:pt>
                <c:pt idx="48">
                  <c:v>9.5467800000000005E-2</c:v>
                </c:pt>
                <c:pt idx="49">
                  <c:v>9.7464750000000017E-2</c:v>
                </c:pt>
                <c:pt idx="50">
                  <c:v>9.9461625000000026E-2</c:v>
                </c:pt>
                <c:pt idx="51">
                  <c:v>0.10145824999999999</c:v>
                </c:pt>
                <c:pt idx="52">
                  <c:v>0.10345500000000002</c:v>
                </c:pt>
                <c:pt idx="53">
                  <c:v>0.10545149999999998</c:v>
                </c:pt>
                <c:pt idx="54">
                  <c:v>0.10827275000000039</c:v>
                </c:pt>
                <c:pt idx="55">
                  <c:v>0.10944425000000024</c:v>
                </c:pt>
                <c:pt idx="56">
                  <c:v>0.1114405</c:v>
                </c:pt>
                <c:pt idx="57">
                  <c:v>0.113437</c:v>
                </c:pt>
                <c:pt idx="58">
                  <c:v>0.11543349999999998</c:v>
                </c:pt>
                <c:pt idx="59">
                  <c:v>0.11742950000000002</c:v>
                </c:pt>
                <c:pt idx="60">
                  <c:v>0.11942550000000021</c:v>
                </c:pt>
                <c:pt idx="61">
                  <c:v>0.12142175000000029</c:v>
                </c:pt>
                <c:pt idx="62">
                  <c:v>0.12341775000000002</c:v>
                </c:pt>
                <c:pt idx="63">
                  <c:v>0.12666375000000002</c:v>
                </c:pt>
                <c:pt idx="64">
                  <c:v>0.12741000000000041</c:v>
                </c:pt>
                <c:pt idx="65">
                  <c:v>0.12940574999999999</c:v>
                </c:pt>
                <c:pt idx="66">
                  <c:v>0.13140125000000039</c:v>
                </c:pt>
                <c:pt idx="67">
                  <c:v>0.13339699999999999</c:v>
                </c:pt>
                <c:pt idx="68">
                  <c:v>0.1353925</c:v>
                </c:pt>
                <c:pt idx="69">
                  <c:v>0.13738875</c:v>
                </c:pt>
                <c:pt idx="70">
                  <c:v>0.13938424999999999</c:v>
                </c:pt>
                <c:pt idx="71">
                  <c:v>0.14137949999999999</c:v>
                </c:pt>
                <c:pt idx="72">
                  <c:v>0.14337549999999999</c:v>
                </c:pt>
                <c:pt idx="73">
                  <c:v>0.14537124999999998</c:v>
                </c:pt>
                <c:pt idx="74">
                  <c:v>0.14736700000000039</c:v>
                </c:pt>
                <c:pt idx="75">
                  <c:v>0.14936250000000001</c:v>
                </c:pt>
                <c:pt idx="76">
                  <c:v>0.15135799999999999</c:v>
                </c:pt>
                <c:pt idx="77">
                  <c:v>0.15335399999999999</c:v>
                </c:pt>
                <c:pt idx="78">
                  <c:v>0.15534950000000042</c:v>
                </c:pt>
                <c:pt idx="79">
                  <c:v>0.15734500000000051</c:v>
                </c:pt>
                <c:pt idx="80">
                  <c:v>0.15934075000000042</c:v>
                </c:pt>
                <c:pt idx="81">
                  <c:v>0.16133625000000001</c:v>
                </c:pt>
                <c:pt idx="82">
                  <c:v>0.16333224999999998</c:v>
                </c:pt>
                <c:pt idx="83">
                  <c:v>0.16532825000000001</c:v>
                </c:pt>
                <c:pt idx="84">
                  <c:v>0.16732424999999998</c:v>
                </c:pt>
                <c:pt idx="85">
                  <c:v>0.16932024999999998</c:v>
                </c:pt>
                <c:pt idx="86">
                  <c:v>0.17076625000000048</c:v>
                </c:pt>
                <c:pt idx="87">
                  <c:v>0.17331250000000001</c:v>
                </c:pt>
                <c:pt idx="88">
                  <c:v>0.17530874999999999</c:v>
                </c:pt>
                <c:pt idx="89">
                  <c:v>0.17730475000000001</c:v>
                </c:pt>
                <c:pt idx="90">
                  <c:v>0.1793005</c:v>
                </c:pt>
                <c:pt idx="91">
                  <c:v>0.18129675000000048</c:v>
                </c:pt>
                <c:pt idx="92">
                  <c:v>0.18329275000000048</c:v>
                </c:pt>
                <c:pt idx="93">
                  <c:v>0.18528875000000042</c:v>
                </c:pt>
                <c:pt idx="94">
                  <c:v>0.18728450000000021</c:v>
                </c:pt>
                <c:pt idx="95">
                  <c:v>0.18927975000000039</c:v>
                </c:pt>
                <c:pt idx="96">
                  <c:v>0.19127525000000001</c:v>
                </c:pt>
                <c:pt idx="97">
                  <c:v>0.19327049999999998</c:v>
                </c:pt>
                <c:pt idx="98">
                  <c:v>0.19526600000000024</c:v>
                </c:pt>
                <c:pt idx="99">
                  <c:v>0.19726150000000001</c:v>
                </c:pt>
                <c:pt idx="100">
                  <c:v>0.19925699999999999</c:v>
                </c:pt>
                <c:pt idx="101">
                  <c:v>0.2012515</c:v>
                </c:pt>
                <c:pt idx="102">
                  <c:v>0.20324700000000054</c:v>
                </c:pt>
                <c:pt idx="103">
                  <c:v>0.20524250000000024</c:v>
                </c:pt>
                <c:pt idx="104">
                  <c:v>0.20723775000000041</c:v>
                </c:pt>
                <c:pt idx="105">
                  <c:v>0.20923250000000004</c:v>
                </c:pt>
                <c:pt idx="106">
                  <c:v>0.21122725000000048</c:v>
                </c:pt>
                <c:pt idx="107">
                  <c:v>0.21322150000000001</c:v>
                </c:pt>
                <c:pt idx="108">
                  <c:v>0.21521550000000045</c:v>
                </c:pt>
                <c:pt idx="109">
                  <c:v>0.21721000000000054</c:v>
                </c:pt>
                <c:pt idx="110">
                  <c:v>0.21920450000000039</c:v>
                </c:pt>
                <c:pt idx="111">
                  <c:v>0.22119925000000001</c:v>
                </c:pt>
                <c:pt idx="112">
                  <c:v>0.22319375</c:v>
                </c:pt>
                <c:pt idx="113">
                  <c:v>0.22518825000000001</c:v>
                </c:pt>
                <c:pt idx="114">
                  <c:v>0.22718275000000002</c:v>
                </c:pt>
                <c:pt idx="115">
                  <c:v>0.22917725000000003</c:v>
                </c:pt>
                <c:pt idx="116">
                  <c:v>0.23117225</c:v>
                </c:pt>
                <c:pt idx="117">
                  <c:v>0.23316724999999999</c:v>
                </c:pt>
                <c:pt idx="118">
                  <c:v>0.2351625</c:v>
                </c:pt>
                <c:pt idx="119">
                  <c:v>0.23715750000000002</c:v>
                </c:pt>
                <c:pt idx="120">
                  <c:v>0.23915225000000001</c:v>
                </c:pt>
                <c:pt idx="121">
                  <c:v>0.24114725000000045</c:v>
                </c:pt>
                <c:pt idx="122">
                  <c:v>0.24314125000000039</c:v>
                </c:pt>
                <c:pt idx="123">
                  <c:v>0.24513525000000044</c:v>
                </c:pt>
                <c:pt idx="124">
                  <c:v>0.24712974999999998</c:v>
                </c:pt>
                <c:pt idx="125">
                  <c:v>0.24912499999999999</c:v>
                </c:pt>
                <c:pt idx="126">
                  <c:v>0.25112000000000001</c:v>
                </c:pt>
                <c:pt idx="127">
                  <c:v>0.25311500000000003</c:v>
                </c:pt>
                <c:pt idx="128">
                  <c:v>0.25511024999999998</c:v>
                </c:pt>
                <c:pt idx="129">
                  <c:v>0.25710550000000004</c:v>
                </c:pt>
                <c:pt idx="130">
                  <c:v>0.25910124999999995</c:v>
                </c:pt>
                <c:pt idx="131">
                  <c:v>0.26109700000000002</c:v>
                </c:pt>
                <c:pt idx="132">
                  <c:v>0.26309324999999995</c:v>
                </c:pt>
                <c:pt idx="133">
                  <c:v>0.26508975000000001</c:v>
                </c:pt>
                <c:pt idx="134">
                  <c:v>0.26708625000000008</c:v>
                </c:pt>
                <c:pt idx="135">
                  <c:v>0.26908275000000031</c:v>
                </c:pt>
                <c:pt idx="136">
                  <c:v>0.27110400000000001</c:v>
                </c:pt>
                <c:pt idx="137">
                  <c:v>0.27307525000000005</c:v>
                </c:pt>
                <c:pt idx="138">
                  <c:v>0.27507150000000002</c:v>
                </c:pt>
                <c:pt idx="139">
                  <c:v>0.27706825000000002</c:v>
                </c:pt>
                <c:pt idx="140">
                  <c:v>0.27906600000000031</c:v>
                </c:pt>
                <c:pt idx="141">
                  <c:v>0.28106350000000002</c:v>
                </c:pt>
                <c:pt idx="142">
                  <c:v>0.28306075000000008</c:v>
                </c:pt>
                <c:pt idx="143">
                  <c:v>0.28505750000000002</c:v>
                </c:pt>
                <c:pt idx="144">
                  <c:v>0.28705524999999998</c:v>
                </c:pt>
                <c:pt idx="145">
                  <c:v>0.28905400000000031</c:v>
                </c:pt>
                <c:pt idx="146">
                  <c:v>0.29105275000000008</c:v>
                </c:pt>
                <c:pt idx="147">
                  <c:v>0.29305175</c:v>
                </c:pt>
                <c:pt idx="148">
                  <c:v>0.29505000000000031</c:v>
                </c:pt>
                <c:pt idx="149">
                  <c:v>0.29704825000000001</c:v>
                </c:pt>
                <c:pt idx="150">
                  <c:v>0.29904650000000038</c:v>
                </c:pt>
                <c:pt idx="151">
                  <c:v>0.30104500000000001</c:v>
                </c:pt>
                <c:pt idx="152">
                  <c:v>0.30304325000000004</c:v>
                </c:pt>
                <c:pt idx="153">
                  <c:v>0.30504175</c:v>
                </c:pt>
                <c:pt idx="154">
                  <c:v>0.30703950000000002</c:v>
                </c:pt>
                <c:pt idx="155">
                  <c:v>0.30903750000000002</c:v>
                </c:pt>
                <c:pt idx="156">
                  <c:v>0.31103550000000002</c:v>
                </c:pt>
                <c:pt idx="157">
                  <c:v>0.31303300000000001</c:v>
                </c:pt>
                <c:pt idx="158">
                  <c:v>0.31503100000000001</c:v>
                </c:pt>
                <c:pt idx="159">
                  <c:v>0.31702900000000089</c:v>
                </c:pt>
                <c:pt idx="160">
                  <c:v>0.31902675000000108</c:v>
                </c:pt>
                <c:pt idx="161">
                  <c:v>0.32102450000000143</c:v>
                </c:pt>
                <c:pt idx="162">
                  <c:v>0.32302250000000143</c:v>
                </c:pt>
                <c:pt idx="163">
                  <c:v>0.32502050000000143</c:v>
                </c:pt>
                <c:pt idx="164">
                  <c:v>0.3270182500000009</c:v>
                </c:pt>
                <c:pt idx="165">
                  <c:v>0.32901650000000143</c:v>
                </c:pt>
                <c:pt idx="166">
                  <c:v>0.3310142500000009</c:v>
                </c:pt>
                <c:pt idx="167">
                  <c:v>0.33301275000000102</c:v>
                </c:pt>
                <c:pt idx="168">
                  <c:v>0.33501150000000102</c:v>
                </c:pt>
                <c:pt idx="169">
                  <c:v>0.33701050000000143</c:v>
                </c:pt>
                <c:pt idx="170">
                  <c:v>0.33900950000000102</c:v>
                </c:pt>
                <c:pt idx="171">
                  <c:v>0.34095900000000001</c:v>
                </c:pt>
                <c:pt idx="172">
                  <c:v>0.34300850000000038</c:v>
                </c:pt>
                <c:pt idx="173">
                  <c:v>0.34500775</c:v>
                </c:pt>
                <c:pt idx="174">
                  <c:v>0.34700675000000031</c:v>
                </c:pt>
                <c:pt idx="175">
                  <c:v>0.34900600000000032</c:v>
                </c:pt>
                <c:pt idx="176">
                  <c:v>0.35100575000000006</c:v>
                </c:pt>
                <c:pt idx="177">
                  <c:v>0.35300475000000031</c:v>
                </c:pt>
                <c:pt idx="178">
                  <c:v>0.35500425000000002</c:v>
                </c:pt>
                <c:pt idx="179">
                  <c:v>0.35700325000000005</c:v>
                </c:pt>
                <c:pt idx="180">
                  <c:v>0.35900250000000078</c:v>
                </c:pt>
                <c:pt idx="181">
                  <c:v>0.36100150000000031</c:v>
                </c:pt>
                <c:pt idx="182">
                  <c:v>0.36300050000000089</c:v>
                </c:pt>
                <c:pt idx="183">
                  <c:v>0.36499975000000001</c:v>
                </c:pt>
                <c:pt idx="184">
                  <c:v>0.36699850000000095</c:v>
                </c:pt>
                <c:pt idx="185">
                  <c:v>0.36899775000000001</c:v>
                </c:pt>
                <c:pt idx="186">
                  <c:v>0.37099700000000002</c:v>
                </c:pt>
                <c:pt idx="187">
                  <c:v>0.3729965000000009</c:v>
                </c:pt>
                <c:pt idx="188">
                  <c:v>0.37499575000000002</c:v>
                </c:pt>
                <c:pt idx="189">
                  <c:v>0.37699525</c:v>
                </c:pt>
                <c:pt idx="190">
                  <c:v>0.37899475000000032</c:v>
                </c:pt>
                <c:pt idx="191">
                  <c:v>0.38099375000000002</c:v>
                </c:pt>
                <c:pt idx="192">
                  <c:v>0.38299325000000001</c:v>
                </c:pt>
                <c:pt idx="193">
                  <c:v>0.38499250000000101</c:v>
                </c:pt>
                <c:pt idx="194">
                  <c:v>0.38699200000000078</c:v>
                </c:pt>
                <c:pt idx="195">
                  <c:v>0.38899125000000001</c:v>
                </c:pt>
                <c:pt idx="196">
                  <c:v>0.39099050000000102</c:v>
                </c:pt>
                <c:pt idx="197">
                  <c:v>0.39298950000000143</c:v>
                </c:pt>
                <c:pt idx="198">
                  <c:v>0.39498875000000161</c:v>
                </c:pt>
                <c:pt idx="199">
                  <c:v>0.39698825000000143</c:v>
                </c:pt>
                <c:pt idx="200">
                  <c:v>0.39898725000000101</c:v>
                </c:pt>
                <c:pt idx="201">
                  <c:v>0.40098625000000032</c:v>
                </c:pt>
                <c:pt idx="202">
                  <c:v>0.40298500000000032</c:v>
                </c:pt>
                <c:pt idx="203">
                  <c:v>0.40498375000000031</c:v>
                </c:pt>
                <c:pt idx="204">
                  <c:v>0.40698250000000102</c:v>
                </c:pt>
                <c:pt idx="205">
                  <c:v>0.40898075000000089</c:v>
                </c:pt>
                <c:pt idx="206">
                  <c:v>0.41097975000000031</c:v>
                </c:pt>
                <c:pt idx="207">
                  <c:v>0.41297875000000089</c:v>
                </c:pt>
                <c:pt idx="208">
                  <c:v>0.41497750000000078</c:v>
                </c:pt>
                <c:pt idx="209">
                  <c:v>0.41697650000000114</c:v>
                </c:pt>
                <c:pt idx="210">
                  <c:v>0.41897600000000101</c:v>
                </c:pt>
                <c:pt idx="211">
                  <c:v>0.42097500000000032</c:v>
                </c:pt>
                <c:pt idx="212">
                  <c:v>0.42297425000000038</c:v>
                </c:pt>
                <c:pt idx="213">
                  <c:v>0.42497325000000002</c:v>
                </c:pt>
                <c:pt idx="214">
                  <c:v>0.42697200000000102</c:v>
                </c:pt>
                <c:pt idx="215">
                  <c:v>0.42897125000000008</c:v>
                </c:pt>
                <c:pt idx="216">
                  <c:v>0.43097025000000078</c:v>
                </c:pt>
                <c:pt idx="217">
                  <c:v>0.4329695000000009</c:v>
                </c:pt>
                <c:pt idx="218">
                  <c:v>0.43496850000000115</c:v>
                </c:pt>
                <c:pt idx="219">
                  <c:v>0.43696800000000102</c:v>
                </c:pt>
                <c:pt idx="220">
                  <c:v>0.43896725000000031</c:v>
                </c:pt>
                <c:pt idx="221">
                  <c:v>0.44096625</c:v>
                </c:pt>
                <c:pt idx="222">
                  <c:v>0.44296524999999998</c:v>
                </c:pt>
                <c:pt idx="223">
                  <c:v>0.44496425000000001</c:v>
                </c:pt>
                <c:pt idx="224">
                  <c:v>0.44696350000000001</c:v>
                </c:pt>
                <c:pt idx="225">
                  <c:v>0.44896250000000032</c:v>
                </c:pt>
                <c:pt idx="226">
                  <c:v>0.45096150000000002</c:v>
                </c:pt>
                <c:pt idx="227">
                  <c:v>0.45296075000000002</c:v>
                </c:pt>
                <c:pt idx="228">
                  <c:v>0.45393475000000005</c:v>
                </c:pt>
                <c:pt idx="229">
                  <c:v>0.45695875000000002</c:v>
                </c:pt>
                <c:pt idx="230">
                  <c:v>0.45895800000000031</c:v>
                </c:pt>
                <c:pt idx="231">
                  <c:v>0.46095700000000006</c:v>
                </c:pt>
                <c:pt idx="232">
                  <c:v>0.46295625000000001</c:v>
                </c:pt>
                <c:pt idx="233">
                  <c:v>0.46495525000000004</c:v>
                </c:pt>
                <c:pt idx="234">
                  <c:v>0.46695425000000002</c:v>
                </c:pt>
                <c:pt idx="235">
                  <c:v>0.46895350000000002</c:v>
                </c:pt>
                <c:pt idx="236">
                  <c:v>0.47095225000000002</c:v>
                </c:pt>
                <c:pt idx="237">
                  <c:v>0.47295175</c:v>
                </c:pt>
                <c:pt idx="238">
                  <c:v>0.47495075000000031</c:v>
                </c:pt>
                <c:pt idx="239">
                  <c:v>0.47694975000000001</c:v>
                </c:pt>
                <c:pt idx="240">
                  <c:v>0.47954900000000006</c:v>
                </c:pt>
                <c:pt idx="241">
                  <c:v>0.48094775000000001</c:v>
                </c:pt>
                <c:pt idx="242">
                  <c:v>0.48294675000000031</c:v>
                </c:pt>
                <c:pt idx="243">
                  <c:v>0.48494575000000001</c:v>
                </c:pt>
                <c:pt idx="244">
                  <c:v>0.48694450000000078</c:v>
                </c:pt>
                <c:pt idx="245">
                  <c:v>0.48894300000000002</c:v>
                </c:pt>
                <c:pt idx="246">
                  <c:v>0.49094150000000031</c:v>
                </c:pt>
                <c:pt idx="247">
                  <c:v>0.49293975000000001</c:v>
                </c:pt>
                <c:pt idx="248">
                  <c:v>0.49493825000000002</c:v>
                </c:pt>
                <c:pt idx="249">
                  <c:v>0.49693625000000002</c:v>
                </c:pt>
                <c:pt idx="250">
                  <c:v>0.49893500000000002</c:v>
                </c:pt>
              </c:numCache>
            </c:numRef>
          </c:xVal>
          <c:yVal>
            <c:numRef>
              <c:f>PushOver!$L$4:$L$254</c:f>
              <c:numCache>
                <c:formatCode>0.00</c:formatCode>
                <c:ptCount val="251"/>
                <c:pt idx="0">
                  <c:v>0</c:v>
                </c:pt>
                <c:pt idx="1">
                  <c:v>139.64747000000003</c:v>
                </c:pt>
                <c:pt idx="2">
                  <c:v>278.27238</c:v>
                </c:pt>
                <c:pt idx="3">
                  <c:v>415.4668400000001</c:v>
                </c:pt>
                <c:pt idx="4">
                  <c:v>551.81391999999948</c:v>
                </c:pt>
                <c:pt idx="5">
                  <c:v>686.49497800000051</c:v>
                </c:pt>
                <c:pt idx="6">
                  <c:v>814.27035300000171</c:v>
                </c:pt>
                <c:pt idx="7">
                  <c:v>933.90167199999996</c:v>
                </c:pt>
                <c:pt idx="8">
                  <c:v>1045.0923719999998</c:v>
                </c:pt>
                <c:pt idx="9">
                  <c:v>1149.2082800000001</c:v>
                </c:pt>
                <c:pt idx="10">
                  <c:v>1247.32518</c:v>
                </c:pt>
                <c:pt idx="11">
                  <c:v>1340.5129499999998</c:v>
                </c:pt>
                <c:pt idx="12">
                  <c:v>1429.6779199999999</c:v>
                </c:pt>
                <c:pt idx="13">
                  <c:v>1515.4925900000001</c:v>
                </c:pt>
                <c:pt idx="14">
                  <c:v>1598.4434399999998</c:v>
                </c:pt>
                <c:pt idx="15">
                  <c:v>1678.8709099999999</c:v>
                </c:pt>
                <c:pt idx="16">
                  <c:v>1756.5317099999997</c:v>
                </c:pt>
                <c:pt idx="17">
                  <c:v>1831.6720199999972</c:v>
                </c:pt>
                <c:pt idx="18">
                  <c:v>1904.4301600000001</c:v>
                </c:pt>
                <c:pt idx="19">
                  <c:v>1974.2649499999964</c:v>
                </c:pt>
                <c:pt idx="20">
                  <c:v>2041.7847299999994</c:v>
                </c:pt>
                <c:pt idx="21">
                  <c:v>2106.7674500000003</c:v>
                </c:pt>
                <c:pt idx="22">
                  <c:v>2168.8565800000006</c:v>
                </c:pt>
                <c:pt idx="23">
                  <c:v>2228.56936</c:v>
                </c:pt>
                <c:pt idx="24">
                  <c:v>2285.96</c:v>
                </c:pt>
                <c:pt idx="25">
                  <c:v>2339.9100000000012</c:v>
                </c:pt>
                <c:pt idx="26">
                  <c:v>2389.4300000000012</c:v>
                </c:pt>
                <c:pt idx="27">
                  <c:v>2435.5699999999997</c:v>
                </c:pt>
                <c:pt idx="28">
                  <c:v>2478.2700000000004</c:v>
                </c:pt>
                <c:pt idx="29">
                  <c:v>2516.4</c:v>
                </c:pt>
                <c:pt idx="30">
                  <c:v>2549.1499999999987</c:v>
                </c:pt>
                <c:pt idx="31">
                  <c:v>2577.6999999999994</c:v>
                </c:pt>
                <c:pt idx="32">
                  <c:v>2603.3000000000011</c:v>
                </c:pt>
                <c:pt idx="33">
                  <c:v>2625.9100000000012</c:v>
                </c:pt>
                <c:pt idx="34">
                  <c:v>2643.9900000000002</c:v>
                </c:pt>
                <c:pt idx="35">
                  <c:v>2658.38</c:v>
                </c:pt>
                <c:pt idx="36">
                  <c:v>2670.4399999999996</c:v>
                </c:pt>
                <c:pt idx="37">
                  <c:v>2681.02</c:v>
                </c:pt>
                <c:pt idx="38">
                  <c:v>2690.8</c:v>
                </c:pt>
                <c:pt idx="39">
                  <c:v>2699.8100000000022</c:v>
                </c:pt>
                <c:pt idx="40">
                  <c:v>2708.3200000000011</c:v>
                </c:pt>
                <c:pt idx="41">
                  <c:v>2716.7099999999987</c:v>
                </c:pt>
                <c:pt idx="42">
                  <c:v>2725.0899999999997</c:v>
                </c:pt>
                <c:pt idx="43">
                  <c:v>2733.4100000000012</c:v>
                </c:pt>
                <c:pt idx="44">
                  <c:v>2741.77</c:v>
                </c:pt>
                <c:pt idx="45">
                  <c:v>2750.6</c:v>
                </c:pt>
                <c:pt idx="46">
                  <c:v>2759.8300000000022</c:v>
                </c:pt>
                <c:pt idx="47">
                  <c:v>2769.21</c:v>
                </c:pt>
                <c:pt idx="48">
                  <c:v>2778.8500000000022</c:v>
                </c:pt>
                <c:pt idx="49">
                  <c:v>2788.7499999999927</c:v>
                </c:pt>
                <c:pt idx="50">
                  <c:v>2798.8</c:v>
                </c:pt>
                <c:pt idx="51">
                  <c:v>2808.9200000000005</c:v>
                </c:pt>
                <c:pt idx="52">
                  <c:v>2819.0599999999995</c:v>
                </c:pt>
                <c:pt idx="53">
                  <c:v>2829.21</c:v>
                </c:pt>
                <c:pt idx="54">
                  <c:v>2839.2900000000004</c:v>
                </c:pt>
                <c:pt idx="55">
                  <c:v>2849.4999999999995</c:v>
                </c:pt>
                <c:pt idx="56">
                  <c:v>2859.6800000000007</c:v>
                </c:pt>
                <c:pt idx="57">
                  <c:v>2869.8500000000022</c:v>
                </c:pt>
                <c:pt idx="58">
                  <c:v>2880.0499999999997</c:v>
                </c:pt>
                <c:pt idx="59">
                  <c:v>2890.13</c:v>
                </c:pt>
                <c:pt idx="60">
                  <c:v>2900.1899999999987</c:v>
                </c:pt>
                <c:pt idx="61">
                  <c:v>2910.12</c:v>
                </c:pt>
                <c:pt idx="62">
                  <c:v>2919.9800000000005</c:v>
                </c:pt>
                <c:pt idx="63">
                  <c:v>2929.75</c:v>
                </c:pt>
                <c:pt idx="64">
                  <c:v>2939.4200000000005</c:v>
                </c:pt>
                <c:pt idx="65">
                  <c:v>2948.94</c:v>
                </c:pt>
                <c:pt idx="66">
                  <c:v>2958.4</c:v>
                </c:pt>
                <c:pt idx="67">
                  <c:v>2967.7999999999997</c:v>
                </c:pt>
                <c:pt idx="68">
                  <c:v>2977.1000000000004</c:v>
                </c:pt>
                <c:pt idx="69">
                  <c:v>2986.36</c:v>
                </c:pt>
                <c:pt idx="70">
                  <c:v>2995.5</c:v>
                </c:pt>
                <c:pt idx="71">
                  <c:v>3004.5699999999997</c:v>
                </c:pt>
                <c:pt idx="72">
                  <c:v>3013.5400000000004</c:v>
                </c:pt>
                <c:pt idx="73">
                  <c:v>3022.5299999999993</c:v>
                </c:pt>
                <c:pt idx="74">
                  <c:v>3031.4700000000012</c:v>
                </c:pt>
                <c:pt idx="75">
                  <c:v>3040.34</c:v>
                </c:pt>
                <c:pt idx="76">
                  <c:v>3049.1400000000008</c:v>
                </c:pt>
                <c:pt idx="77">
                  <c:v>3057.8299999999995</c:v>
                </c:pt>
                <c:pt idx="78">
                  <c:v>3066.4700000000012</c:v>
                </c:pt>
                <c:pt idx="79">
                  <c:v>3075.04</c:v>
                </c:pt>
                <c:pt idx="80">
                  <c:v>3083.2</c:v>
                </c:pt>
                <c:pt idx="81">
                  <c:v>3091.4300000000012</c:v>
                </c:pt>
                <c:pt idx="82">
                  <c:v>3099.579999999999</c:v>
                </c:pt>
                <c:pt idx="83">
                  <c:v>3107.4800000000009</c:v>
                </c:pt>
                <c:pt idx="84">
                  <c:v>3115.3999999999996</c:v>
                </c:pt>
                <c:pt idx="85">
                  <c:v>3123.2499999999932</c:v>
                </c:pt>
                <c:pt idx="86">
                  <c:v>3131</c:v>
                </c:pt>
                <c:pt idx="87">
                  <c:v>3138.5699999999993</c:v>
                </c:pt>
                <c:pt idx="88">
                  <c:v>3146.02</c:v>
                </c:pt>
                <c:pt idx="89">
                  <c:v>3153.34</c:v>
                </c:pt>
                <c:pt idx="90">
                  <c:v>3160.5399999999995</c:v>
                </c:pt>
                <c:pt idx="91">
                  <c:v>3167.5499999999997</c:v>
                </c:pt>
                <c:pt idx="92">
                  <c:v>3174.51</c:v>
                </c:pt>
                <c:pt idx="93">
                  <c:v>3181.3900000000012</c:v>
                </c:pt>
                <c:pt idx="94">
                  <c:v>3187.68</c:v>
                </c:pt>
                <c:pt idx="95">
                  <c:v>3193.6600000000003</c:v>
                </c:pt>
                <c:pt idx="96">
                  <c:v>3199.5499999999997</c:v>
                </c:pt>
                <c:pt idx="97">
                  <c:v>3205.4600000000005</c:v>
                </c:pt>
                <c:pt idx="98">
                  <c:v>3211.7999999999997</c:v>
                </c:pt>
                <c:pt idx="99">
                  <c:v>3217.68</c:v>
                </c:pt>
                <c:pt idx="100">
                  <c:v>3223.8500000000022</c:v>
                </c:pt>
                <c:pt idx="101">
                  <c:v>3229.6299999999987</c:v>
                </c:pt>
                <c:pt idx="102">
                  <c:v>3235.54</c:v>
                </c:pt>
                <c:pt idx="103">
                  <c:v>3241.3500000000022</c:v>
                </c:pt>
                <c:pt idx="104">
                  <c:v>3247.05</c:v>
                </c:pt>
                <c:pt idx="105">
                  <c:v>3252.2199999999989</c:v>
                </c:pt>
                <c:pt idx="106">
                  <c:v>3256.9700000000012</c:v>
                </c:pt>
                <c:pt idx="107">
                  <c:v>3261.6100000000006</c:v>
                </c:pt>
                <c:pt idx="108">
                  <c:v>3266.1499999999987</c:v>
                </c:pt>
                <c:pt idx="109">
                  <c:v>3270.9199999999996</c:v>
                </c:pt>
                <c:pt idx="110">
                  <c:v>3275.54</c:v>
                </c:pt>
                <c:pt idx="111">
                  <c:v>3280.34</c:v>
                </c:pt>
                <c:pt idx="112">
                  <c:v>3284.9899999999993</c:v>
                </c:pt>
                <c:pt idx="113">
                  <c:v>3289.62</c:v>
                </c:pt>
                <c:pt idx="114">
                  <c:v>3294.1899999999987</c:v>
                </c:pt>
                <c:pt idx="115">
                  <c:v>3298.04</c:v>
                </c:pt>
                <c:pt idx="116">
                  <c:v>3302.1200000000008</c:v>
                </c:pt>
                <c:pt idx="117">
                  <c:v>3306.0100000000011</c:v>
                </c:pt>
                <c:pt idx="118">
                  <c:v>3309.74</c:v>
                </c:pt>
                <c:pt idx="119">
                  <c:v>3313.4100000000012</c:v>
                </c:pt>
                <c:pt idx="120">
                  <c:v>3317.13</c:v>
                </c:pt>
                <c:pt idx="121">
                  <c:v>3320.9</c:v>
                </c:pt>
                <c:pt idx="122">
                  <c:v>3324.38</c:v>
                </c:pt>
                <c:pt idx="123">
                  <c:v>3327.9399999999996</c:v>
                </c:pt>
                <c:pt idx="124">
                  <c:v>3331.74</c:v>
                </c:pt>
                <c:pt idx="125">
                  <c:v>3335.2399999999993</c:v>
                </c:pt>
                <c:pt idx="126">
                  <c:v>3338.9999999999995</c:v>
                </c:pt>
                <c:pt idx="127">
                  <c:v>3342.7200000000007</c:v>
                </c:pt>
                <c:pt idx="128">
                  <c:v>3346.3999999999996</c:v>
                </c:pt>
                <c:pt idx="129">
                  <c:v>3350.09</c:v>
                </c:pt>
                <c:pt idx="130">
                  <c:v>3353.7600000000007</c:v>
                </c:pt>
                <c:pt idx="131">
                  <c:v>3357.36</c:v>
                </c:pt>
                <c:pt idx="132">
                  <c:v>3360.96</c:v>
                </c:pt>
                <c:pt idx="133">
                  <c:v>3364.5299999999997</c:v>
                </c:pt>
                <c:pt idx="134">
                  <c:v>3368.02</c:v>
                </c:pt>
                <c:pt idx="135">
                  <c:v>3371.4300000000012</c:v>
                </c:pt>
                <c:pt idx="136">
                  <c:v>3374.5399999999995</c:v>
                </c:pt>
                <c:pt idx="137">
                  <c:v>3377.8900000000012</c:v>
                </c:pt>
                <c:pt idx="138">
                  <c:v>3380.6599999999994</c:v>
                </c:pt>
                <c:pt idx="139">
                  <c:v>3383.32</c:v>
                </c:pt>
                <c:pt idx="140">
                  <c:v>3386.0300000000011</c:v>
                </c:pt>
                <c:pt idx="141">
                  <c:v>3388.9300000000012</c:v>
                </c:pt>
                <c:pt idx="142">
                  <c:v>3391.9500000000012</c:v>
                </c:pt>
                <c:pt idx="143">
                  <c:v>3394.9800000000009</c:v>
                </c:pt>
                <c:pt idx="144">
                  <c:v>3397.5299999999997</c:v>
                </c:pt>
                <c:pt idx="145">
                  <c:v>3399.7900000000009</c:v>
                </c:pt>
                <c:pt idx="146">
                  <c:v>3402.3499999999995</c:v>
                </c:pt>
                <c:pt idx="147">
                  <c:v>3405.0599999999995</c:v>
                </c:pt>
                <c:pt idx="148">
                  <c:v>3407.8299999999995</c:v>
                </c:pt>
                <c:pt idx="149">
                  <c:v>3410.63</c:v>
                </c:pt>
                <c:pt idx="150">
                  <c:v>3413.3999999999996</c:v>
                </c:pt>
                <c:pt idx="151">
                  <c:v>3416.1200000000003</c:v>
                </c:pt>
                <c:pt idx="152">
                  <c:v>3418.88</c:v>
                </c:pt>
                <c:pt idx="153">
                  <c:v>3421.650000000001</c:v>
                </c:pt>
                <c:pt idx="154">
                  <c:v>3424.4300000000012</c:v>
                </c:pt>
                <c:pt idx="155">
                  <c:v>3427.1999999999994</c:v>
                </c:pt>
                <c:pt idx="156">
                  <c:v>3429.94</c:v>
                </c:pt>
                <c:pt idx="157">
                  <c:v>3432.68</c:v>
                </c:pt>
                <c:pt idx="158">
                  <c:v>3435.3899999999994</c:v>
                </c:pt>
                <c:pt idx="159">
                  <c:v>3438.03</c:v>
                </c:pt>
                <c:pt idx="160">
                  <c:v>3440.6399999999994</c:v>
                </c:pt>
                <c:pt idx="161">
                  <c:v>3443.09</c:v>
                </c:pt>
                <c:pt idx="162">
                  <c:v>3445.51</c:v>
                </c:pt>
                <c:pt idx="163">
                  <c:v>3447.9600000000014</c:v>
                </c:pt>
                <c:pt idx="164">
                  <c:v>3450.36</c:v>
                </c:pt>
                <c:pt idx="165">
                  <c:v>3452.73</c:v>
                </c:pt>
                <c:pt idx="166">
                  <c:v>3454.9099999999994</c:v>
                </c:pt>
                <c:pt idx="167">
                  <c:v>3456.9700000000012</c:v>
                </c:pt>
                <c:pt idx="168">
                  <c:v>3459.0100000000011</c:v>
                </c:pt>
                <c:pt idx="169">
                  <c:v>3460.1200000000003</c:v>
                </c:pt>
                <c:pt idx="170">
                  <c:v>3461.3300000000022</c:v>
                </c:pt>
                <c:pt idx="171">
                  <c:v>3463.2499999999932</c:v>
                </c:pt>
                <c:pt idx="172">
                  <c:v>3465.5</c:v>
                </c:pt>
                <c:pt idx="173">
                  <c:v>3467.8100000000022</c:v>
                </c:pt>
                <c:pt idx="174">
                  <c:v>3470.1499999999987</c:v>
                </c:pt>
                <c:pt idx="175">
                  <c:v>3472.4</c:v>
                </c:pt>
                <c:pt idx="176">
                  <c:v>3474.6799999999994</c:v>
                </c:pt>
                <c:pt idx="177">
                  <c:v>3476.9199999999996</c:v>
                </c:pt>
                <c:pt idx="178">
                  <c:v>3479.1399999999994</c:v>
                </c:pt>
                <c:pt idx="179">
                  <c:v>3481.4100000000012</c:v>
                </c:pt>
                <c:pt idx="180">
                  <c:v>3483.5499999999997</c:v>
                </c:pt>
                <c:pt idx="181">
                  <c:v>3485.74</c:v>
                </c:pt>
                <c:pt idx="182">
                  <c:v>3487.88</c:v>
                </c:pt>
                <c:pt idx="183">
                  <c:v>3490.0699999999988</c:v>
                </c:pt>
                <c:pt idx="184">
                  <c:v>3492.23</c:v>
                </c:pt>
                <c:pt idx="185">
                  <c:v>3494.3799999999992</c:v>
                </c:pt>
                <c:pt idx="186">
                  <c:v>3496.3900000000012</c:v>
                </c:pt>
                <c:pt idx="187">
                  <c:v>3498.3900000000012</c:v>
                </c:pt>
                <c:pt idx="188">
                  <c:v>3500.3300000000022</c:v>
                </c:pt>
                <c:pt idx="189">
                  <c:v>3502.2699999999923</c:v>
                </c:pt>
                <c:pt idx="190">
                  <c:v>3504.16</c:v>
                </c:pt>
                <c:pt idx="191">
                  <c:v>3506.1300000000006</c:v>
                </c:pt>
                <c:pt idx="192">
                  <c:v>3508.0299999999997</c:v>
                </c:pt>
                <c:pt idx="193">
                  <c:v>3509.9299999999994</c:v>
                </c:pt>
                <c:pt idx="194">
                  <c:v>3511.84</c:v>
                </c:pt>
                <c:pt idx="195">
                  <c:v>3513.7199999999993</c:v>
                </c:pt>
                <c:pt idx="196">
                  <c:v>3515.5899999999997</c:v>
                </c:pt>
                <c:pt idx="197">
                  <c:v>3517.46</c:v>
                </c:pt>
                <c:pt idx="198">
                  <c:v>3519.3300000000022</c:v>
                </c:pt>
                <c:pt idx="199">
                  <c:v>3521.2000000000003</c:v>
                </c:pt>
                <c:pt idx="200">
                  <c:v>3523.1</c:v>
                </c:pt>
                <c:pt idx="201">
                  <c:v>3524.9500000000012</c:v>
                </c:pt>
                <c:pt idx="202">
                  <c:v>3526.6800000000003</c:v>
                </c:pt>
                <c:pt idx="203">
                  <c:v>3528.4000000000005</c:v>
                </c:pt>
                <c:pt idx="204">
                  <c:v>3530.18</c:v>
                </c:pt>
                <c:pt idx="205">
                  <c:v>3531.9900000000002</c:v>
                </c:pt>
                <c:pt idx="206">
                  <c:v>3533.92</c:v>
                </c:pt>
                <c:pt idx="207">
                  <c:v>3535.8299999999995</c:v>
                </c:pt>
                <c:pt idx="208">
                  <c:v>3537.7599999999993</c:v>
                </c:pt>
                <c:pt idx="209">
                  <c:v>3539.7300000000009</c:v>
                </c:pt>
                <c:pt idx="210">
                  <c:v>3541.6700000000005</c:v>
                </c:pt>
                <c:pt idx="211">
                  <c:v>3543.5300000000011</c:v>
                </c:pt>
                <c:pt idx="212">
                  <c:v>3545.4299999999994</c:v>
                </c:pt>
                <c:pt idx="213">
                  <c:v>3547.2999999999997</c:v>
                </c:pt>
                <c:pt idx="214">
                  <c:v>3549.1499999999987</c:v>
                </c:pt>
                <c:pt idx="215">
                  <c:v>3550.9999999999995</c:v>
                </c:pt>
                <c:pt idx="216">
                  <c:v>3552.84</c:v>
                </c:pt>
                <c:pt idx="217">
                  <c:v>3554.7200000000003</c:v>
                </c:pt>
                <c:pt idx="218">
                  <c:v>3556.5299999999993</c:v>
                </c:pt>
                <c:pt idx="219">
                  <c:v>3558.3700000000022</c:v>
                </c:pt>
                <c:pt idx="220">
                  <c:v>3560.2199999999993</c:v>
                </c:pt>
                <c:pt idx="221">
                  <c:v>3561.9899999999993</c:v>
                </c:pt>
                <c:pt idx="222">
                  <c:v>3563.8099999999995</c:v>
                </c:pt>
                <c:pt idx="223">
                  <c:v>3565.62</c:v>
                </c:pt>
                <c:pt idx="224">
                  <c:v>3567.4500000000012</c:v>
                </c:pt>
                <c:pt idx="225">
                  <c:v>3569.2599999999998</c:v>
                </c:pt>
                <c:pt idx="226">
                  <c:v>3571.09</c:v>
                </c:pt>
                <c:pt idx="227">
                  <c:v>3572.9000000000005</c:v>
                </c:pt>
                <c:pt idx="228">
                  <c:v>3574.7300000000005</c:v>
                </c:pt>
                <c:pt idx="229">
                  <c:v>3576.5600000000004</c:v>
                </c:pt>
                <c:pt idx="230">
                  <c:v>3578.3700000000022</c:v>
                </c:pt>
                <c:pt idx="231">
                  <c:v>3580.1900000000005</c:v>
                </c:pt>
                <c:pt idx="232">
                  <c:v>3581.9999999999995</c:v>
                </c:pt>
                <c:pt idx="233">
                  <c:v>3583.8300000000022</c:v>
                </c:pt>
                <c:pt idx="234">
                  <c:v>3585.7</c:v>
                </c:pt>
                <c:pt idx="235">
                  <c:v>3587.55</c:v>
                </c:pt>
                <c:pt idx="236">
                  <c:v>3589.3700000000022</c:v>
                </c:pt>
                <c:pt idx="237">
                  <c:v>3591.2799999999997</c:v>
                </c:pt>
                <c:pt idx="238">
                  <c:v>3593.2</c:v>
                </c:pt>
                <c:pt idx="239">
                  <c:v>3595.1</c:v>
                </c:pt>
                <c:pt idx="240">
                  <c:v>3597.01</c:v>
                </c:pt>
                <c:pt idx="241">
                  <c:v>3598.8999999999996</c:v>
                </c:pt>
                <c:pt idx="242">
                  <c:v>3600.8100000000022</c:v>
                </c:pt>
                <c:pt idx="243">
                  <c:v>3602.7299999999987</c:v>
                </c:pt>
                <c:pt idx="244">
                  <c:v>3604.64</c:v>
                </c:pt>
                <c:pt idx="245">
                  <c:v>3606.4400000000005</c:v>
                </c:pt>
                <c:pt idx="246">
                  <c:v>3608.2200000000007</c:v>
                </c:pt>
                <c:pt idx="247">
                  <c:v>3609.9500000000012</c:v>
                </c:pt>
                <c:pt idx="248">
                  <c:v>3611.71</c:v>
                </c:pt>
                <c:pt idx="249">
                  <c:v>3613.4199999999992</c:v>
                </c:pt>
                <c:pt idx="250">
                  <c:v>3615.25</c:v>
                </c:pt>
              </c:numCache>
            </c:numRef>
          </c:yVal>
        </c:ser>
        <c:ser>
          <c:idx val="47"/>
          <c:order val="47"/>
          <c:tx>
            <c:v>DL</c:v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chemeClr val="bg1">
                  <a:lumMod val="65000"/>
                </a:scheme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0"/>
              <c:layout>
                <c:manualLayout>
                  <c:x val="-2.76338544744655E-3"/>
                  <c:y val="0.15260115606936528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DL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corretta.xlsx]PushOver'!$C$25,'[Analisi corretta.xlsx]PushOver'!$K$23</c:f>
              <c:numCache>
                <c:formatCode>0.0000</c:formatCode>
                <c:ptCount val="2"/>
                <c:pt idx="0">
                  <c:v>4.1739625000000023E-2</c:v>
                </c:pt>
                <c:pt idx="1">
                  <c:v>3.773855000000001E-2</c:v>
                </c:pt>
              </c:numCache>
            </c:numRef>
          </c:xVal>
          <c:yVal>
            <c:numRef>
              <c:f>'[Analisi corretta.xlsx]PushOver'!$D$25,'[Analisi corretta.xlsx]PushOver'!$L$23</c:f>
              <c:numCache>
                <c:formatCode>0.00</c:formatCode>
                <c:ptCount val="2"/>
                <c:pt idx="0">
                  <c:v>2688.36</c:v>
                </c:pt>
                <c:pt idx="1">
                  <c:v>1974.2649499999957</c:v>
                </c:pt>
              </c:numCache>
            </c:numRef>
          </c:yVal>
        </c:ser>
        <c:ser>
          <c:idx val="48"/>
          <c:order val="48"/>
          <c:tx>
            <c:v>LS</c:v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1"/>
              <c:layout>
                <c:manualLayout>
                  <c:x val="-2.76338544744655E-3"/>
                  <c:y val="4.1618497109827034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LS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corretta.xlsx]PushOver'!$C$68,'[Analisi corretta.xlsx]PushOver'!$K$61</c:f>
              <c:numCache>
                <c:formatCode>0.0000</c:formatCode>
                <c:ptCount val="2"/>
                <c:pt idx="0">
                  <c:v>0.12741900000000053</c:v>
                </c:pt>
                <c:pt idx="1">
                  <c:v>0.11343700000000001</c:v>
                </c:pt>
              </c:numCache>
            </c:numRef>
          </c:xVal>
          <c:yVal>
            <c:numRef>
              <c:f>'[Analisi corretta.xlsx]PushOver'!$D$68,'[Analisi corretta.xlsx]PushOver'!$L$61</c:f>
              <c:numCache>
                <c:formatCode>0.00</c:formatCode>
                <c:ptCount val="2"/>
                <c:pt idx="0">
                  <c:v>3713.8300000000022</c:v>
                </c:pt>
                <c:pt idx="1">
                  <c:v>2869.8500000000022</c:v>
                </c:pt>
              </c:numCache>
            </c:numRef>
          </c:yVal>
        </c:ser>
        <c:ser>
          <c:idx val="49"/>
          <c:order val="49"/>
          <c:tx>
            <c:v>NC</c:v>
          </c:tx>
          <c:spPr>
            <a:ln w="28575">
              <a:noFill/>
            </a:ln>
          </c:spPr>
          <c:marker>
            <c:symbol val="square"/>
            <c:size val="6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1"/>
              <c:layout>
                <c:manualLayout>
                  <c:x val="-2.76338544744655E-3"/>
                  <c:y val="2.7745664739884403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NC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corretta.xlsx]PushOver'!$C$97,'[Analisi corretta.xlsx]PushOver'!$K$84</c:f>
              <c:numCache>
                <c:formatCode>0.0000</c:formatCode>
                <c:ptCount val="2"/>
                <c:pt idx="0">
                  <c:v>0.18531775000000048</c:v>
                </c:pt>
                <c:pt idx="1">
                  <c:v>0.15934075000000048</c:v>
                </c:pt>
              </c:numCache>
            </c:numRef>
          </c:xVal>
          <c:yVal>
            <c:numRef>
              <c:f>'[Analisi corretta.xlsx]PushOver'!$D$97,'[Analisi corretta.xlsx]PushOver'!$L$84</c:f>
              <c:numCache>
                <c:formatCode>0.00</c:formatCode>
                <c:ptCount val="2"/>
                <c:pt idx="0">
                  <c:v>3904.15</c:v>
                </c:pt>
                <c:pt idx="1">
                  <c:v>3083.2</c:v>
                </c:pt>
              </c:numCache>
            </c:numRef>
          </c:yVal>
        </c:ser>
        <c:axId val="82376960"/>
        <c:axId val="82465152"/>
      </c:scatterChart>
      <c:valAx>
        <c:axId val="82376960"/>
        <c:scaling>
          <c:orientation val="minMax"/>
          <c:max val="0.4"/>
        </c:scaling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Top displacement [m]</a:t>
                </a:r>
              </a:p>
            </c:rich>
          </c:tx>
          <c:layout>
            <c:manualLayout>
              <c:xMode val="edge"/>
              <c:yMode val="edge"/>
              <c:x val="0.63197247474747564"/>
              <c:y val="0.90374725429825464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82465152"/>
        <c:crosses val="autoZero"/>
        <c:crossBetween val="midCat"/>
        <c:majorUnit val="0.1"/>
      </c:valAx>
      <c:valAx>
        <c:axId val="82465152"/>
        <c:scaling>
          <c:orientation val="minMax"/>
          <c:max val="4500"/>
        </c:scaling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Vbase [kN]</a:t>
                </a:r>
              </a:p>
            </c:rich>
          </c:tx>
          <c:layout>
            <c:manualLayout>
              <c:xMode val="edge"/>
              <c:yMode val="edge"/>
              <c:x val="0"/>
              <c:y val="9.4006320079309882E-2"/>
            </c:manualLayout>
          </c:layout>
        </c:title>
        <c:numFmt formatCode="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2376960"/>
        <c:crosses val="autoZero"/>
        <c:crossBetween val="midCat"/>
        <c:majorUnit val="1500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0"/>
        <c:delete val="1"/>
      </c:legendEntry>
      <c:legendEntry>
        <c:idx val="1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egendEntry>
        <c:idx val="47"/>
        <c:delete val="1"/>
      </c:legendEntry>
      <c:legendEntry>
        <c:idx val="48"/>
        <c:delete val="1"/>
      </c:legendEntry>
      <c:legendEntry>
        <c:idx val="49"/>
        <c:delete val="1"/>
      </c:legendEntry>
      <c:layout>
        <c:manualLayout>
          <c:xMode val="edge"/>
          <c:yMode val="edge"/>
          <c:x val="0.35772752525252532"/>
          <c:y val="0.60132283874501069"/>
          <c:w val="0.56766111111111162"/>
          <c:h val="0.1711779704922107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000"/>
          </a:pPr>
          <a:endParaRPr lang="it-IT"/>
        </a:p>
      </c:tx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  <a:cs typeface="Times New Roman" pitchFamily="18" charset="0"/>
        </a:defRPr>
      </a:pPr>
      <a:endParaRPr lang="it-IT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Y - Direction</a:t>
            </a:r>
          </a:p>
        </c:rich>
      </c:tx>
      <c:layout>
        <c:manualLayout>
          <c:xMode val="edge"/>
          <c:yMode val="edge"/>
          <c:x val="0.18834830917874448"/>
          <c:y val="3.3939506626946794E-2"/>
        </c:manualLayout>
      </c:layout>
      <c:overlay val="1"/>
    </c:title>
    <c:plotArea>
      <c:layout>
        <c:manualLayout>
          <c:layoutTarget val="inner"/>
          <c:xMode val="edge"/>
          <c:yMode val="edge"/>
          <c:x val="0.17287487922705272"/>
          <c:y val="5.5340949433343993E-2"/>
          <c:w val="0.76768043478260872"/>
          <c:h val="0.72622484326937731"/>
        </c:manualLayout>
      </c:layout>
      <c:scatterChart>
        <c:scatterStyle val="lineMarker"/>
        <c:ser>
          <c:idx val="0"/>
          <c:order val="0"/>
          <c:tx>
            <c:strRef>
              <c:f>'Elaborazioni IDA'!$B$29</c:f>
              <c:strCache>
                <c:ptCount val="1"/>
                <c:pt idx="0">
                  <c:v>000290xa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>
                    <a:tint val="75000"/>
                    <a:shade val="95000"/>
                    <a:satMod val="105000"/>
                  </a:sysClr>
                </a:solidFill>
              </a:ln>
            </c:spPr>
          </c:marker>
          <c:xVal>
            <c:numRef>
              <c:f>'[Analisi corretta.xlsx]Elaborazioni IDA'!$B$31:$B$39,'[Analisi corretta.xlsx]Elaborazioni IDA'!$B$42:$B$43,'[Analisi corretta.xlsx]Elaborazioni IDA'!$B$46,'[Analisi corretta.xlsx]Elaborazioni IDA'!$B$48:$B$49,'[Analisi corretta.xlsx]Elaborazioni IDA'!$B$51</c:f>
              <c:numCache>
                <c:formatCode>0.0000</c:formatCode>
                <c:ptCount val="15"/>
                <c:pt idx="0">
                  <c:v>0</c:v>
                </c:pt>
                <c:pt idx="1">
                  <c:v>2.0400000000000012E-2</c:v>
                </c:pt>
                <c:pt idx="2">
                  <c:v>4.4300000000000124E-2</c:v>
                </c:pt>
                <c:pt idx="3">
                  <c:v>6.2400000000000122E-2</c:v>
                </c:pt>
                <c:pt idx="4">
                  <c:v>8.8100000000000206E-2</c:v>
                </c:pt>
                <c:pt idx="5">
                  <c:v>0.11450000000000002</c:v>
                </c:pt>
                <c:pt idx="6">
                  <c:v>0.14169999999999999</c:v>
                </c:pt>
                <c:pt idx="7">
                  <c:v>0.16890000000000024</c:v>
                </c:pt>
                <c:pt idx="8">
                  <c:v>0.19630000000000003</c:v>
                </c:pt>
                <c:pt idx="9">
                  <c:v>0.28090000000000032</c:v>
                </c:pt>
                <c:pt idx="10">
                  <c:v>0.34060000000000007</c:v>
                </c:pt>
                <c:pt idx="11">
                  <c:v>0.37360000000000032</c:v>
                </c:pt>
                <c:pt idx="12">
                  <c:v>0.41590000000000032</c:v>
                </c:pt>
                <c:pt idx="13">
                  <c:v>0.42740000000000089</c:v>
                </c:pt>
                <c:pt idx="14">
                  <c:v>0.49180000000000113</c:v>
                </c:pt>
              </c:numCache>
            </c:numRef>
          </c:xVal>
          <c:yVal>
            <c:numRef>
              <c:f>'[Analisi corretta.xlsx]Elaborazioni IDA'!$B$136:$B$144,'[Analisi corretta.xlsx]Elaborazioni IDA'!$B$147:$B$148,'[Analisi corretta.xlsx]Elaborazioni IDA'!$B$151,'[Analisi corretta.xlsx]Elaborazioni IDA'!$B$153:$B$154,'[Analisi corretta.xlsx]Elaborazioni IDA'!$B$156</c:f>
              <c:numCache>
                <c:formatCode>0.00</c:formatCode>
                <c:ptCount val="15"/>
                <c:pt idx="0">
                  <c:v>0</c:v>
                </c:pt>
                <c:pt idx="1">
                  <c:v>334.88</c:v>
                </c:pt>
                <c:pt idx="2">
                  <c:v>649.76</c:v>
                </c:pt>
                <c:pt idx="3">
                  <c:v>896.26</c:v>
                </c:pt>
                <c:pt idx="4">
                  <c:v>1008.48</c:v>
                </c:pt>
                <c:pt idx="5">
                  <c:v>1109.44</c:v>
                </c:pt>
                <c:pt idx="6">
                  <c:v>1202.48</c:v>
                </c:pt>
                <c:pt idx="7">
                  <c:v>1250.44</c:v>
                </c:pt>
                <c:pt idx="8">
                  <c:v>1265.54</c:v>
                </c:pt>
                <c:pt idx="9">
                  <c:v>1337.98</c:v>
                </c:pt>
                <c:pt idx="10">
                  <c:v>1422.1599999999999</c:v>
                </c:pt>
                <c:pt idx="11">
                  <c:v>1552.3799999999999</c:v>
                </c:pt>
                <c:pt idx="12">
                  <c:v>1549.86</c:v>
                </c:pt>
                <c:pt idx="13">
                  <c:v>1619.94</c:v>
                </c:pt>
                <c:pt idx="14">
                  <c:v>1606.48</c:v>
                </c:pt>
              </c:numCache>
            </c:numRef>
          </c:yVal>
        </c:ser>
        <c:ser>
          <c:idx val="1"/>
          <c:order val="1"/>
          <c:tx>
            <c:strRef>
              <c:f>'Elaborazioni IDA'!$C$29</c:f>
              <c:strCache>
                <c:ptCount val="1"/>
                <c:pt idx="0">
                  <c:v>006500xa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IDA'!$C$31:$C$42,'[Analisi corretta.xlsx]Elaborazioni IDA'!$C$45,'[Analisi corretta.xlsx]Elaborazioni IDA'!$C$47</c:f>
              <c:numCache>
                <c:formatCode>0.0000</c:formatCode>
                <c:ptCount val="14"/>
                <c:pt idx="0">
                  <c:v>0</c:v>
                </c:pt>
                <c:pt idx="1">
                  <c:v>2.1400000000000002E-2</c:v>
                </c:pt>
                <c:pt idx="2">
                  <c:v>4.4100000000000021E-2</c:v>
                </c:pt>
                <c:pt idx="3">
                  <c:v>6.5500000000000017E-2</c:v>
                </c:pt>
                <c:pt idx="4">
                  <c:v>7.2900000000000034E-2</c:v>
                </c:pt>
                <c:pt idx="5">
                  <c:v>7.4700000000000252E-2</c:v>
                </c:pt>
                <c:pt idx="6">
                  <c:v>7.8500000000000014E-2</c:v>
                </c:pt>
                <c:pt idx="7">
                  <c:v>8.9200000000000043E-2</c:v>
                </c:pt>
                <c:pt idx="8">
                  <c:v>9.6200000000000035E-2</c:v>
                </c:pt>
                <c:pt idx="9">
                  <c:v>0.10070000000000009</c:v>
                </c:pt>
                <c:pt idx="10">
                  <c:v>0.10660000000000019</c:v>
                </c:pt>
                <c:pt idx="11">
                  <c:v>0.10630000000000002</c:v>
                </c:pt>
                <c:pt idx="12">
                  <c:v>0.11600000000000003</c:v>
                </c:pt>
                <c:pt idx="13">
                  <c:v>0.12889999999999999</c:v>
                </c:pt>
              </c:numCache>
            </c:numRef>
          </c:xVal>
          <c:yVal>
            <c:numRef>
              <c:f>'[Analisi corretta.xlsx]Elaborazioni IDA'!$C$136:$C$147,'[Analisi corretta.xlsx]Elaborazioni IDA'!$C$150,'[Analisi corretta.xlsx]Elaborazioni IDA'!$C$152</c:f>
              <c:numCache>
                <c:formatCode>0.00</c:formatCode>
                <c:ptCount val="14"/>
                <c:pt idx="0">
                  <c:v>0</c:v>
                </c:pt>
                <c:pt idx="1">
                  <c:v>402.46</c:v>
                </c:pt>
                <c:pt idx="2">
                  <c:v>727.88</c:v>
                </c:pt>
                <c:pt idx="3">
                  <c:v>911.19</c:v>
                </c:pt>
                <c:pt idx="4">
                  <c:v>893.04</c:v>
                </c:pt>
                <c:pt idx="5">
                  <c:v>941.78000000000054</c:v>
                </c:pt>
                <c:pt idx="6">
                  <c:v>1073.78</c:v>
                </c:pt>
                <c:pt idx="7">
                  <c:v>1234.98</c:v>
                </c:pt>
                <c:pt idx="8">
                  <c:v>1465.56</c:v>
                </c:pt>
                <c:pt idx="9">
                  <c:v>1582.56</c:v>
                </c:pt>
                <c:pt idx="10">
                  <c:v>1626.06</c:v>
                </c:pt>
                <c:pt idx="11">
                  <c:v>1728.94</c:v>
                </c:pt>
                <c:pt idx="12">
                  <c:v>2012.96</c:v>
                </c:pt>
                <c:pt idx="13">
                  <c:v>2257.7799999999997</c:v>
                </c:pt>
              </c:numCache>
            </c:numRef>
          </c:yVal>
        </c:ser>
        <c:ser>
          <c:idx val="2"/>
          <c:order val="2"/>
          <c:tx>
            <c:strRef>
              <c:f>'Elaborazioni IDA'!$D$29</c:f>
              <c:strCache>
                <c:ptCount val="1"/>
                <c:pt idx="0">
                  <c:v>000055xa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IDA'!$D$31:$D$44,'[Analisi corretta.xlsx]Elaborazioni IDA'!$D$46:$D$48,'[Analisi corretta.xlsx]Elaborazioni IDA'!$D$50</c:f>
              <c:numCache>
                <c:formatCode>0.0000</c:formatCode>
                <c:ptCount val="18"/>
                <c:pt idx="0">
                  <c:v>0</c:v>
                </c:pt>
                <c:pt idx="1">
                  <c:v>1.0300000000000005E-2</c:v>
                </c:pt>
                <c:pt idx="2">
                  <c:v>2.0400000000000012E-2</c:v>
                </c:pt>
                <c:pt idx="3">
                  <c:v>3.050000000000001E-2</c:v>
                </c:pt>
                <c:pt idx="4">
                  <c:v>4.0300000000000023E-2</c:v>
                </c:pt>
                <c:pt idx="5">
                  <c:v>5.010000000000002E-2</c:v>
                </c:pt>
                <c:pt idx="6">
                  <c:v>5.9700000000000183E-2</c:v>
                </c:pt>
                <c:pt idx="7">
                  <c:v>6.8599999999999994E-2</c:v>
                </c:pt>
                <c:pt idx="8">
                  <c:v>7.6500000000000012E-2</c:v>
                </c:pt>
                <c:pt idx="9">
                  <c:v>8.3700000000000066E-2</c:v>
                </c:pt>
                <c:pt idx="10">
                  <c:v>8.9900000000000063E-2</c:v>
                </c:pt>
                <c:pt idx="11">
                  <c:v>9.540000000000004E-2</c:v>
                </c:pt>
                <c:pt idx="12">
                  <c:v>9.9900000000000044E-2</c:v>
                </c:pt>
                <c:pt idx="13">
                  <c:v>0.10400000000000002</c:v>
                </c:pt>
                <c:pt idx="14">
                  <c:v>0.10979999999999999</c:v>
                </c:pt>
                <c:pt idx="15">
                  <c:v>0.11570000000000009</c:v>
                </c:pt>
                <c:pt idx="16">
                  <c:v>0.12390000000000002</c:v>
                </c:pt>
                <c:pt idx="17">
                  <c:v>0.1406</c:v>
                </c:pt>
              </c:numCache>
            </c:numRef>
          </c:xVal>
          <c:yVal>
            <c:numRef>
              <c:f>'[Analisi corretta.xlsx]Elaborazioni IDA'!$D$136:$D$149,'[Analisi corretta.xlsx]Elaborazioni IDA'!$D$151:$D$153,'[Analisi corretta.xlsx]Elaborazioni IDA'!$D$155</c:f>
              <c:numCache>
                <c:formatCode>0.00</c:formatCode>
                <c:ptCount val="18"/>
                <c:pt idx="0">
                  <c:v>0</c:v>
                </c:pt>
                <c:pt idx="1">
                  <c:v>217.97</c:v>
                </c:pt>
                <c:pt idx="2">
                  <c:v>404.35</c:v>
                </c:pt>
                <c:pt idx="3">
                  <c:v>587.20000000000005</c:v>
                </c:pt>
                <c:pt idx="4">
                  <c:v>757.72</c:v>
                </c:pt>
                <c:pt idx="5">
                  <c:v>920.45999999999947</c:v>
                </c:pt>
                <c:pt idx="6">
                  <c:v>1048.6799999999998</c:v>
                </c:pt>
                <c:pt idx="7">
                  <c:v>1106.6599999999999</c:v>
                </c:pt>
                <c:pt idx="8">
                  <c:v>1119.48</c:v>
                </c:pt>
                <c:pt idx="9">
                  <c:v>1175.4000000000001</c:v>
                </c:pt>
                <c:pt idx="10">
                  <c:v>1238.46</c:v>
                </c:pt>
                <c:pt idx="11">
                  <c:v>1290.4000000000001</c:v>
                </c:pt>
                <c:pt idx="12">
                  <c:v>1340.8799999999999</c:v>
                </c:pt>
                <c:pt idx="13">
                  <c:v>1384.06</c:v>
                </c:pt>
                <c:pt idx="14">
                  <c:v>1476.46</c:v>
                </c:pt>
                <c:pt idx="15">
                  <c:v>1530.62</c:v>
                </c:pt>
                <c:pt idx="16">
                  <c:v>1589.6</c:v>
                </c:pt>
                <c:pt idx="17">
                  <c:v>1693.1</c:v>
                </c:pt>
              </c:numCache>
            </c:numRef>
          </c:yVal>
        </c:ser>
        <c:ser>
          <c:idx val="3"/>
          <c:order val="3"/>
          <c:tx>
            <c:strRef>
              <c:f>'Elaborazioni IDA'!$E$29</c:f>
              <c:strCache>
                <c:ptCount val="1"/>
                <c:pt idx="0">
                  <c:v>000182xa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IDA'!$E$31:$E$44,'[Analisi corretta.xlsx]Elaborazioni IDA'!$E$46,'[Analisi corretta.xlsx]Elaborazioni IDA'!$E$48:$E$50</c:f>
              <c:numCache>
                <c:formatCode>0.0000</c:formatCode>
                <c:ptCount val="18"/>
                <c:pt idx="0">
                  <c:v>0</c:v>
                </c:pt>
                <c:pt idx="1">
                  <c:v>1.2200000000000003E-2</c:v>
                </c:pt>
                <c:pt idx="2">
                  <c:v>2.5700000000000004E-2</c:v>
                </c:pt>
                <c:pt idx="3">
                  <c:v>4.0000000000000022E-2</c:v>
                </c:pt>
                <c:pt idx="4">
                  <c:v>5.440000000000017E-2</c:v>
                </c:pt>
                <c:pt idx="5">
                  <c:v>6.7000000000000032E-2</c:v>
                </c:pt>
                <c:pt idx="6">
                  <c:v>7.7800000000000133E-2</c:v>
                </c:pt>
                <c:pt idx="7">
                  <c:v>8.4800000000000098E-2</c:v>
                </c:pt>
                <c:pt idx="8">
                  <c:v>8.9900000000000063E-2</c:v>
                </c:pt>
                <c:pt idx="9">
                  <c:v>0.10070000000000009</c:v>
                </c:pt>
                <c:pt idx="10">
                  <c:v>0.11090000000000001</c:v>
                </c:pt>
                <c:pt idx="11">
                  <c:v>0.12089999999999998</c:v>
                </c:pt>
                <c:pt idx="12">
                  <c:v>0.13020000000000001</c:v>
                </c:pt>
                <c:pt idx="13">
                  <c:v>0.13850000000000001</c:v>
                </c:pt>
                <c:pt idx="14">
                  <c:v>0.15240000000000054</c:v>
                </c:pt>
                <c:pt idx="15">
                  <c:v>0.16590000000000021</c:v>
                </c:pt>
                <c:pt idx="16">
                  <c:v>0.18080000000000004</c:v>
                </c:pt>
                <c:pt idx="17">
                  <c:v>0.19120000000000004</c:v>
                </c:pt>
              </c:numCache>
            </c:numRef>
          </c:xVal>
          <c:yVal>
            <c:numRef>
              <c:f>'[Analisi corretta.xlsx]Elaborazioni IDA'!$E$136:$E$149,'[Analisi corretta.xlsx]Elaborazioni IDA'!$E$151,'[Analisi corretta.xlsx]Elaborazioni IDA'!$E$153:$E$155</c:f>
              <c:numCache>
                <c:formatCode>0.00</c:formatCode>
                <c:ptCount val="18"/>
                <c:pt idx="0">
                  <c:v>0</c:v>
                </c:pt>
                <c:pt idx="1">
                  <c:v>200.65</c:v>
                </c:pt>
                <c:pt idx="2">
                  <c:v>420.40999999999963</c:v>
                </c:pt>
                <c:pt idx="3">
                  <c:v>640.28000000000054</c:v>
                </c:pt>
                <c:pt idx="4">
                  <c:v>856.03</c:v>
                </c:pt>
                <c:pt idx="5">
                  <c:v>968.18000000000052</c:v>
                </c:pt>
                <c:pt idx="6">
                  <c:v>1070.94</c:v>
                </c:pt>
                <c:pt idx="7">
                  <c:v>1135.8</c:v>
                </c:pt>
                <c:pt idx="8">
                  <c:v>1172.1199999999999</c:v>
                </c:pt>
                <c:pt idx="9">
                  <c:v>1187.74</c:v>
                </c:pt>
                <c:pt idx="10">
                  <c:v>1195</c:v>
                </c:pt>
                <c:pt idx="11">
                  <c:v>1207.54</c:v>
                </c:pt>
                <c:pt idx="12">
                  <c:v>1219.76</c:v>
                </c:pt>
                <c:pt idx="13">
                  <c:v>1231.3</c:v>
                </c:pt>
                <c:pt idx="14">
                  <c:v>1337.1</c:v>
                </c:pt>
                <c:pt idx="15">
                  <c:v>1429.78</c:v>
                </c:pt>
                <c:pt idx="16">
                  <c:v>1471.32</c:v>
                </c:pt>
                <c:pt idx="17">
                  <c:v>1496.8799999999999</c:v>
                </c:pt>
              </c:numCache>
            </c:numRef>
          </c:yVal>
        </c:ser>
        <c:ser>
          <c:idx val="4"/>
          <c:order val="4"/>
          <c:tx>
            <c:strRef>
              <c:f>'Elaborazioni IDA'!$F$29</c:f>
              <c:strCache>
                <c:ptCount val="1"/>
                <c:pt idx="0">
                  <c:v>000198xa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IDA'!$F$31:$F$50</c:f>
              <c:numCache>
                <c:formatCode>0.0000</c:formatCode>
                <c:ptCount val="20"/>
                <c:pt idx="0">
                  <c:v>0</c:v>
                </c:pt>
                <c:pt idx="1">
                  <c:v>7.5000000000000171E-3</c:v>
                </c:pt>
                <c:pt idx="2">
                  <c:v>1.5100000000000021E-2</c:v>
                </c:pt>
                <c:pt idx="3">
                  <c:v>2.2800000000000077E-2</c:v>
                </c:pt>
                <c:pt idx="4">
                  <c:v>3.0599999999999999E-2</c:v>
                </c:pt>
                <c:pt idx="5">
                  <c:v>3.8699999999999998E-2</c:v>
                </c:pt>
                <c:pt idx="6">
                  <c:v>4.6800000000000001E-2</c:v>
                </c:pt>
                <c:pt idx="7">
                  <c:v>5.5100000000000003E-2</c:v>
                </c:pt>
                <c:pt idx="8">
                  <c:v>6.3500000000000001E-2</c:v>
                </c:pt>
                <c:pt idx="9">
                  <c:v>7.2100000000000011E-2</c:v>
                </c:pt>
                <c:pt idx="10">
                  <c:v>8.1300000000000011E-2</c:v>
                </c:pt>
                <c:pt idx="11">
                  <c:v>9.1300000000000006E-2</c:v>
                </c:pt>
                <c:pt idx="12">
                  <c:v>0.1018</c:v>
                </c:pt>
                <c:pt idx="13">
                  <c:v>0.11219999999999998</c:v>
                </c:pt>
                <c:pt idx="14">
                  <c:v>0.12270000000000021</c:v>
                </c:pt>
                <c:pt idx="15">
                  <c:v>0.1338</c:v>
                </c:pt>
                <c:pt idx="16">
                  <c:v>0.14540000000000042</c:v>
                </c:pt>
                <c:pt idx="17">
                  <c:v>0.15710000000000021</c:v>
                </c:pt>
                <c:pt idx="18">
                  <c:v>0.16869999999999999</c:v>
                </c:pt>
                <c:pt idx="19">
                  <c:v>0.18000000000000024</c:v>
                </c:pt>
              </c:numCache>
            </c:numRef>
          </c:xVal>
          <c:yVal>
            <c:numRef>
              <c:f>'Elaborazioni IDA'!$F$136:$F$155</c:f>
              <c:numCache>
                <c:formatCode>0.00</c:formatCode>
                <c:ptCount val="20"/>
                <c:pt idx="0">
                  <c:v>0</c:v>
                </c:pt>
                <c:pt idx="1">
                  <c:v>152.62</c:v>
                </c:pt>
                <c:pt idx="2">
                  <c:v>309.14000000000038</c:v>
                </c:pt>
                <c:pt idx="3">
                  <c:v>472.25</c:v>
                </c:pt>
                <c:pt idx="4">
                  <c:v>635.39</c:v>
                </c:pt>
                <c:pt idx="5">
                  <c:v>793.43</c:v>
                </c:pt>
                <c:pt idx="6">
                  <c:v>922.93999999999949</c:v>
                </c:pt>
                <c:pt idx="7">
                  <c:v>1027.24</c:v>
                </c:pt>
                <c:pt idx="8">
                  <c:v>1098.54</c:v>
                </c:pt>
                <c:pt idx="9">
                  <c:v>1144.8</c:v>
                </c:pt>
                <c:pt idx="10">
                  <c:v>1178.8399999999999</c:v>
                </c:pt>
                <c:pt idx="11">
                  <c:v>1195.1199999999999</c:v>
                </c:pt>
                <c:pt idx="12">
                  <c:v>1210.54</c:v>
                </c:pt>
                <c:pt idx="13">
                  <c:v>1242.04</c:v>
                </c:pt>
                <c:pt idx="14">
                  <c:v>1283.6399999999999</c:v>
                </c:pt>
                <c:pt idx="15">
                  <c:v>1388.84</c:v>
                </c:pt>
                <c:pt idx="16">
                  <c:v>1426.96</c:v>
                </c:pt>
                <c:pt idx="17">
                  <c:v>1464.1</c:v>
                </c:pt>
                <c:pt idx="18">
                  <c:v>1492.52</c:v>
                </c:pt>
                <c:pt idx="19">
                  <c:v>1502.6799999999998</c:v>
                </c:pt>
              </c:numCache>
            </c:numRef>
          </c:yVal>
        </c:ser>
        <c:ser>
          <c:idx val="5"/>
          <c:order val="5"/>
          <c:tx>
            <c:strRef>
              <c:f>'Elaborazioni IDA'!$G$29</c:f>
              <c:strCache>
                <c:ptCount val="1"/>
                <c:pt idx="0">
                  <c:v>000287xa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IDA'!$G$31:$G$51</c:f>
              <c:numCache>
                <c:formatCode>0.0000</c:formatCode>
                <c:ptCount val="21"/>
                <c:pt idx="0">
                  <c:v>0</c:v>
                </c:pt>
                <c:pt idx="1">
                  <c:v>1.0400000000000001E-2</c:v>
                </c:pt>
                <c:pt idx="2">
                  <c:v>2.0900000000000002E-2</c:v>
                </c:pt>
                <c:pt idx="3">
                  <c:v>3.1399999999999997E-2</c:v>
                </c:pt>
                <c:pt idx="4">
                  <c:v>4.1700000000000001E-2</c:v>
                </c:pt>
                <c:pt idx="5">
                  <c:v>5.0100000000000013E-2</c:v>
                </c:pt>
                <c:pt idx="6">
                  <c:v>5.9200000000000003E-2</c:v>
                </c:pt>
                <c:pt idx="7">
                  <c:v>7.0000000000000021E-2</c:v>
                </c:pt>
                <c:pt idx="8">
                  <c:v>8.0000000000000043E-2</c:v>
                </c:pt>
                <c:pt idx="9">
                  <c:v>8.9900000000000063E-2</c:v>
                </c:pt>
                <c:pt idx="10">
                  <c:v>9.9400000000000002E-2</c:v>
                </c:pt>
                <c:pt idx="11">
                  <c:v>0.10879999999999999</c:v>
                </c:pt>
                <c:pt idx="12">
                  <c:v>0.1178</c:v>
                </c:pt>
                <c:pt idx="13">
                  <c:v>0.12640000000000001</c:v>
                </c:pt>
                <c:pt idx="14">
                  <c:v>0.13420000000000001</c:v>
                </c:pt>
                <c:pt idx="15">
                  <c:v>0.14130000000000001</c:v>
                </c:pt>
                <c:pt idx="16">
                  <c:v>0.14830000000000004</c:v>
                </c:pt>
                <c:pt idx="17">
                  <c:v>0.15510000000000004</c:v>
                </c:pt>
                <c:pt idx="18">
                  <c:v>0.16139999999999999</c:v>
                </c:pt>
                <c:pt idx="19">
                  <c:v>0.16739999999999999</c:v>
                </c:pt>
                <c:pt idx="20">
                  <c:v>0.17290000000000039</c:v>
                </c:pt>
              </c:numCache>
            </c:numRef>
          </c:xVal>
          <c:yVal>
            <c:numRef>
              <c:f>'Elaborazioni IDA'!$G$136:$G$156</c:f>
              <c:numCache>
                <c:formatCode>0.00</c:formatCode>
                <c:ptCount val="21"/>
                <c:pt idx="0">
                  <c:v>0</c:v>
                </c:pt>
                <c:pt idx="1">
                  <c:v>172.72</c:v>
                </c:pt>
                <c:pt idx="2">
                  <c:v>332.04</c:v>
                </c:pt>
                <c:pt idx="3">
                  <c:v>478.21</c:v>
                </c:pt>
                <c:pt idx="4">
                  <c:v>614.67999999999995</c:v>
                </c:pt>
                <c:pt idx="5">
                  <c:v>726.94999999999948</c:v>
                </c:pt>
                <c:pt idx="6">
                  <c:v>820.22</c:v>
                </c:pt>
                <c:pt idx="7">
                  <c:v>899.52</c:v>
                </c:pt>
                <c:pt idx="8">
                  <c:v>953.93999999999949</c:v>
                </c:pt>
                <c:pt idx="9">
                  <c:v>994.45999999999947</c:v>
                </c:pt>
                <c:pt idx="10">
                  <c:v>1029.6799999999998</c:v>
                </c:pt>
                <c:pt idx="11">
                  <c:v>1058.48</c:v>
                </c:pt>
                <c:pt idx="12">
                  <c:v>1080.96</c:v>
                </c:pt>
                <c:pt idx="13">
                  <c:v>1096.9000000000001</c:v>
                </c:pt>
                <c:pt idx="14">
                  <c:v>1106.96</c:v>
                </c:pt>
                <c:pt idx="15">
                  <c:v>1120.1399999999999</c:v>
                </c:pt>
                <c:pt idx="16">
                  <c:v>1128.28</c:v>
                </c:pt>
                <c:pt idx="17">
                  <c:v>1141.3</c:v>
                </c:pt>
                <c:pt idx="18">
                  <c:v>1153.8599999999999</c:v>
                </c:pt>
                <c:pt idx="19">
                  <c:v>1199.8</c:v>
                </c:pt>
                <c:pt idx="20">
                  <c:v>1260.82</c:v>
                </c:pt>
              </c:numCache>
            </c:numRef>
          </c:yVal>
        </c:ser>
        <c:ser>
          <c:idx val="6"/>
          <c:order val="6"/>
          <c:tx>
            <c:strRef>
              <c:f>'Elaborazioni IDA'!$H$29</c:f>
              <c:strCache>
                <c:ptCount val="1"/>
                <c:pt idx="0">
                  <c:v>000594xa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IDA'!$H$31:$H$40,'[Analisi corretta.xlsx]Elaborazioni IDA'!$H$42,'[Analisi corretta.xlsx]Elaborazioni IDA'!$H$48:$H$49</c:f>
              <c:numCache>
                <c:formatCode>0.0000</c:formatCode>
                <c:ptCount val="13"/>
                <c:pt idx="0">
                  <c:v>0</c:v>
                </c:pt>
                <c:pt idx="1">
                  <c:v>9.0000000000000045E-3</c:v>
                </c:pt>
                <c:pt idx="2">
                  <c:v>1.8200000000000056E-2</c:v>
                </c:pt>
                <c:pt idx="3">
                  <c:v>2.7600000000000093E-2</c:v>
                </c:pt>
                <c:pt idx="4">
                  <c:v>3.7100000000000015E-2</c:v>
                </c:pt>
                <c:pt idx="5">
                  <c:v>4.6699999999999998E-2</c:v>
                </c:pt>
                <c:pt idx="6">
                  <c:v>6.0000000000000032E-2</c:v>
                </c:pt>
                <c:pt idx="7">
                  <c:v>6.7700000000000024E-2</c:v>
                </c:pt>
                <c:pt idx="8">
                  <c:v>7.8900000000000026E-2</c:v>
                </c:pt>
                <c:pt idx="9">
                  <c:v>9.0400000000000022E-2</c:v>
                </c:pt>
                <c:pt idx="10">
                  <c:v>0.11409999999999998</c:v>
                </c:pt>
                <c:pt idx="11">
                  <c:v>0.18730000000000024</c:v>
                </c:pt>
                <c:pt idx="12">
                  <c:v>0.19890000000000024</c:v>
                </c:pt>
              </c:numCache>
            </c:numRef>
          </c:xVal>
          <c:yVal>
            <c:numRef>
              <c:f>'[Analisi corretta.xlsx]Elaborazioni IDA'!$H$136:$H$145,'[Analisi corretta.xlsx]Elaborazioni IDA'!$H$147,'[Analisi corretta.xlsx]Elaborazioni IDA'!$H$153:$H$154</c:f>
              <c:numCache>
                <c:formatCode>0.00</c:formatCode>
                <c:ptCount val="13"/>
                <c:pt idx="0">
                  <c:v>0</c:v>
                </c:pt>
                <c:pt idx="1">
                  <c:v>205.42000000000004</c:v>
                </c:pt>
                <c:pt idx="2">
                  <c:v>400.1</c:v>
                </c:pt>
                <c:pt idx="3">
                  <c:v>581.6</c:v>
                </c:pt>
                <c:pt idx="4">
                  <c:v>746.56</c:v>
                </c:pt>
                <c:pt idx="5">
                  <c:v>902.04</c:v>
                </c:pt>
                <c:pt idx="6">
                  <c:v>1049.3</c:v>
                </c:pt>
                <c:pt idx="7">
                  <c:v>1175.26</c:v>
                </c:pt>
                <c:pt idx="8">
                  <c:v>1284.8799999999999</c:v>
                </c:pt>
                <c:pt idx="9">
                  <c:v>1380.1</c:v>
                </c:pt>
                <c:pt idx="10">
                  <c:v>1546.2</c:v>
                </c:pt>
                <c:pt idx="11">
                  <c:v>1921.6</c:v>
                </c:pt>
                <c:pt idx="12">
                  <c:v>1923.62</c:v>
                </c:pt>
              </c:numCache>
            </c:numRef>
          </c:yVal>
        </c:ser>
        <c:ser>
          <c:idx val="7"/>
          <c:order val="7"/>
          <c:tx>
            <c:strRef>
              <c:f>'Elaborazioni IDA'!$I$29</c:f>
              <c:strCache>
                <c:ptCount val="1"/>
                <c:pt idx="0">
                  <c:v>001231xa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IDA'!$I$31:$I$40,'[Analisi corretta.xlsx]Elaborazioni IDA'!$I$42:$I$48</c:f>
              <c:numCache>
                <c:formatCode>0.0000</c:formatCode>
                <c:ptCount val="17"/>
                <c:pt idx="0">
                  <c:v>0</c:v>
                </c:pt>
                <c:pt idx="1">
                  <c:v>1.8300000000000021E-2</c:v>
                </c:pt>
                <c:pt idx="2">
                  <c:v>4.0200000000000007E-2</c:v>
                </c:pt>
                <c:pt idx="3">
                  <c:v>6.2500000000000014E-2</c:v>
                </c:pt>
                <c:pt idx="4">
                  <c:v>7.6600000000000001E-2</c:v>
                </c:pt>
                <c:pt idx="5">
                  <c:v>8.5700000000000068E-2</c:v>
                </c:pt>
                <c:pt idx="6">
                  <c:v>0.1014</c:v>
                </c:pt>
                <c:pt idx="7">
                  <c:v>0.11430000000000001</c:v>
                </c:pt>
                <c:pt idx="8">
                  <c:v>0.12350000000000012</c:v>
                </c:pt>
                <c:pt idx="9">
                  <c:v>0.1338</c:v>
                </c:pt>
                <c:pt idx="10">
                  <c:v>0.16260000000000002</c:v>
                </c:pt>
                <c:pt idx="11">
                  <c:v>0.18000000000000024</c:v>
                </c:pt>
                <c:pt idx="12">
                  <c:v>0.20130000000000001</c:v>
                </c:pt>
                <c:pt idx="13">
                  <c:v>0.20250000000000001</c:v>
                </c:pt>
                <c:pt idx="14">
                  <c:v>0.22610000000000002</c:v>
                </c:pt>
                <c:pt idx="15">
                  <c:v>0.22530000000000003</c:v>
                </c:pt>
                <c:pt idx="16">
                  <c:v>0.23590000000000041</c:v>
                </c:pt>
              </c:numCache>
            </c:numRef>
          </c:xVal>
          <c:yVal>
            <c:numRef>
              <c:f>'[Analisi corretta.xlsx]Elaborazioni IDA'!$I$136:$I$145,'[Analisi corretta.xlsx]Elaborazioni IDA'!$I$147:$I$153</c:f>
              <c:numCache>
                <c:formatCode>0.00</c:formatCode>
                <c:ptCount val="17"/>
                <c:pt idx="0">
                  <c:v>0</c:v>
                </c:pt>
                <c:pt idx="1">
                  <c:v>273.63</c:v>
                </c:pt>
                <c:pt idx="2">
                  <c:v>602.63</c:v>
                </c:pt>
                <c:pt idx="3">
                  <c:v>813.23</c:v>
                </c:pt>
                <c:pt idx="4">
                  <c:v>970.48</c:v>
                </c:pt>
                <c:pt idx="5">
                  <c:v>1054.48</c:v>
                </c:pt>
                <c:pt idx="6">
                  <c:v>1152.2</c:v>
                </c:pt>
                <c:pt idx="7">
                  <c:v>1211.28</c:v>
                </c:pt>
                <c:pt idx="8">
                  <c:v>1238.58</c:v>
                </c:pt>
                <c:pt idx="9">
                  <c:v>1251.32</c:v>
                </c:pt>
                <c:pt idx="10">
                  <c:v>1326.84</c:v>
                </c:pt>
                <c:pt idx="11">
                  <c:v>1345.22</c:v>
                </c:pt>
                <c:pt idx="12">
                  <c:v>1340.72</c:v>
                </c:pt>
                <c:pt idx="13">
                  <c:v>1361.6599999999999</c:v>
                </c:pt>
                <c:pt idx="14">
                  <c:v>1374.6399999999999</c:v>
                </c:pt>
                <c:pt idx="15">
                  <c:v>1387.22</c:v>
                </c:pt>
                <c:pt idx="16">
                  <c:v>1429.76</c:v>
                </c:pt>
              </c:numCache>
            </c:numRef>
          </c:yVal>
        </c:ser>
        <c:ser>
          <c:idx val="8"/>
          <c:order val="8"/>
          <c:tx>
            <c:strRef>
              <c:f>'Elaborazioni IDA'!$J$29</c:f>
              <c:strCache>
                <c:ptCount val="1"/>
                <c:pt idx="0">
                  <c:v>006761xa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IDA'!$J$31:$J$49,'[Analisi corretta.xlsx]Elaborazioni IDA'!$J$51</c:f>
              <c:numCache>
                <c:formatCode>0.0000</c:formatCode>
                <c:ptCount val="20"/>
                <c:pt idx="0">
                  <c:v>0</c:v>
                </c:pt>
                <c:pt idx="1">
                  <c:v>8.0000000000000227E-3</c:v>
                </c:pt>
                <c:pt idx="2">
                  <c:v>1.6400000000000053E-2</c:v>
                </c:pt>
                <c:pt idx="3">
                  <c:v>2.5100000000000004E-2</c:v>
                </c:pt>
                <c:pt idx="4">
                  <c:v>3.4200000000000015E-2</c:v>
                </c:pt>
                <c:pt idx="5">
                  <c:v>4.36E-2</c:v>
                </c:pt>
                <c:pt idx="6">
                  <c:v>5.340000000000001E-2</c:v>
                </c:pt>
                <c:pt idx="7">
                  <c:v>6.3900000000000012E-2</c:v>
                </c:pt>
                <c:pt idx="8">
                  <c:v>7.5000000000000039E-2</c:v>
                </c:pt>
                <c:pt idx="9">
                  <c:v>8.6800000000000044E-2</c:v>
                </c:pt>
                <c:pt idx="10">
                  <c:v>9.9200000000000066E-2</c:v>
                </c:pt>
                <c:pt idx="11">
                  <c:v>0.11210000000000003</c:v>
                </c:pt>
                <c:pt idx="12">
                  <c:v>0.12529999999999999</c:v>
                </c:pt>
                <c:pt idx="13">
                  <c:v>0.1391</c:v>
                </c:pt>
                <c:pt idx="14">
                  <c:v>0.15330000000000021</c:v>
                </c:pt>
                <c:pt idx="15">
                  <c:v>0.16740000000000024</c:v>
                </c:pt>
                <c:pt idx="16">
                  <c:v>0.18140000000000053</c:v>
                </c:pt>
                <c:pt idx="17">
                  <c:v>0.20680000000000001</c:v>
                </c:pt>
                <c:pt idx="18">
                  <c:v>0.2626</c:v>
                </c:pt>
                <c:pt idx="19">
                  <c:v>0.24650000000000041</c:v>
                </c:pt>
              </c:numCache>
            </c:numRef>
          </c:xVal>
          <c:yVal>
            <c:numRef>
              <c:f>'[Analisi corretta.xlsx]Elaborazioni IDA'!$J$136:$J$154,'[Analisi corretta.xlsx]Elaborazioni IDA'!$J$156</c:f>
              <c:numCache>
                <c:formatCode>0.00</c:formatCode>
                <c:ptCount val="20"/>
                <c:pt idx="0">
                  <c:v>0</c:v>
                </c:pt>
                <c:pt idx="1">
                  <c:v>159.55000000000001</c:v>
                </c:pt>
                <c:pt idx="2">
                  <c:v>307.64000000000038</c:v>
                </c:pt>
                <c:pt idx="3">
                  <c:v>445.76</c:v>
                </c:pt>
                <c:pt idx="4">
                  <c:v>574.21</c:v>
                </c:pt>
                <c:pt idx="5">
                  <c:v>690.1</c:v>
                </c:pt>
                <c:pt idx="6">
                  <c:v>788.18000000000052</c:v>
                </c:pt>
                <c:pt idx="7">
                  <c:v>874.85999999999808</c:v>
                </c:pt>
                <c:pt idx="8">
                  <c:v>941.02</c:v>
                </c:pt>
                <c:pt idx="9">
                  <c:v>998.35999999999808</c:v>
                </c:pt>
                <c:pt idx="10">
                  <c:v>1053.08</c:v>
                </c:pt>
                <c:pt idx="11">
                  <c:v>1102.3799999999999</c:v>
                </c:pt>
                <c:pt idx="12">
                  <c:v>1146.8599999999999</c:v>
                </c:pt>
                <c:pt idx="13">
                  <c:v>1188.98</c:v>
                </c:pt>
                <c:pt idx="14">
                  <c:v>1230.9000000000001</c:v>
                </c:pt>
                <c:pt idx="15">
                  <c:v>1272.92</c:v>
                </c:pt>
                <c:pt idx="16">
                  <c:v>1329.92</c:v>
                </c:pt>
                <c:pt idx="17">
                  <c:v>1385.3799999999999</c:v>
                </c:pt>
                <c:pt idx="18">
                  <c:v>1313.26</c:v>
                </c:pt>
                <c:pt idx="19">
                  <c:v>1446.8</c:v>
                </c:pt>
              </c:numCache>
            </c:numRef>
          </c:yVal>
        </c:ser>
        <c:ser>
          <c:idx val="9"/>
          <c:order val="9"/>
          <c:tx>
            <c:strRef>
              <c:f>'Elaborazioni IDA'!$K$29</c:f>
              <c:strCache>
                <c:ptCount val="1"/>
                <c:pt idx="0">
                  <c:v>000242xa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IDA'!$K$31:$K$42,'[Analisi corretta.xlsx]Elaborazioni IDA'!$K$45,'[Analisi corretta.xlsx]Elaborazioni IDA'!$K$50</c:f>
              <c:numCache>
                <c:formatCode>0.0000</c:formatCode>
                <c:ptCount val="14"/>
                <c:pt idx="0">
                  <c:v>0</c:v>
                </c:pt>
                <c:pt idx="1">
                  <c:v>9.8000000000000396E-3</c:v>
                </c:pt>
                <c:pt idx="2">
                  <c:v>1.9800000000000074E-2</c:v>
                </c:pt>
                <c:pt idx="3">
                  <c:v>2.9600000000000012E-2</c:v>
                </c:pt>
                <c:pt idx="4">
                  <c:v>3.8800000000000015E-2</c:v>
                </c:pt>
                <c:pt idx="5">
                  <c:v>5.5800000000000023E-2</c:v>
                </c:pt>
                <c:pt idx="6">
                  <c:v>6.7500000000000032E-2</c:v>
                </c:pt>
                <c:pt idx="7">
                  <c:v>7.3200000000000015E-2</c:v>
                </c:pt>
                <c:pt idx="8">
                  <c:v>8.0700000000000063E-2</c:v>
                </c:pt>
                <c:pt idx="9">
                  <c:v>8.9300000000000018E-2</c:v>
                </c:pt>
                <c:pt idx="10">
                  <c:v>8.8000000000000064E-2</c:v>
                </c:pt>
                <c:pt idx="11">
                  <c:v>8.6800000000000044E-2</c:v>
                </c:pt>
                <c:pt idx="12">
                  <c:v>0.11350000000000002</c:v>
                </c:pt>
                <c:pt idx="13">
                  <c:v>0.18120000000000044</c:v>
                </c:pt>
              </c:numCache>
            </c:numRef>
          </c:xVal>
          <c:yVal>
            <c:numRef>
              <c:f>'[Analisi corretta.xlsx]Elaborazioni IDA'!$K$136:$K$147,'[Analisi corretta.xlsx]Elaborazioni IDA'!$K$150,'[Analisi corretta.xlsx]Elaborazioni IDA'!$K$155</c:f>
              <c:numCache>
                <c:formatCode>0.00</c:formatCode>
                <c:ptCount val="14"/>
                <c:pt idx="0">
                  <c:v>0</c:v>
                </c:pt>
                <c:pt idx="1">
                  <c:v>216.92000000000004</c:v>
                </c:pt>
                <c:pt idx="2">
                  <c:v>421.03</c:v>
                </c:pt>
                <c:pt idx="3">
                  <c:v>610.04999999999939</c:v>
                </c:pt>
                <c:pt idx="4">
                  <c:v>791.16</c:v>
                </c:pt>
                <c:pt idx="5">
                  <c:v>898.62</c:v>
                </c:pt>
                <c:pt idx="6">
                  <c:v>1167.0999999999999</c:v>
                </c:pt>
                <c:pt idx="7">
                  <c:v>1397.96</c:v>
                </c:pt>
                <c:pt idx="8">
                  <c:v>1592.02</c:v>
                </c:pt>
                <c:pt idx="9">
                  <c:v>1703.02</c:v>
                </c:pt>
                <c:pt idx="10">
                  <c:v>1791.52</c:v>
                </c:pt>
                <c:pt idx="11">
                  <c:v>1866</c:v>
                </c:pt>
                <c:pt idx="12">
                  <c:v>2064.36</c:v>
                </c:pt>
                <c:pt idx="13">
                  <c:v>2404.5</c:v>
                </c:pt>
              </c:numCache>
            </c:numRef>
          </c:yVal>
        </c:ser>
        <c:ser>
          <c:idx val="10"/>
          <c:order val="10"/>
          <c:tx>
            <c:strRef>
              <c:f>'Elaborazioni IDA'!$L$29</c:f>
              <c:strCache>
                <c:ptCount val="1"/>
                <c:pt idx="0">
                  <c:v>000294xa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IDA'!$L$31:$L$45,'[Analisi corretta.xlsx]Elaborazioni IDA'!$L$47:$L$48,'[Analisi corretta.xlsx]Elaborazioni IDA'!$L$51</c:f>
              <c:numCache>
                <c:formatCode>0.0000</c:formatCode>
                <c:ptCount val="18"/>
                <c:pt idx="0">
                  <c:v>0</c:v>
                </c:pt>
                <c:pt idx="1">
                  <c:v>1.6100000000000041E-2</c:v>
                </c:pt>
                <c:pt idx="2">
                  <c:v>3.2300000000000009E-2</c:v>
                </c:pt>
                <c:pt idx="3">
                  <c:v>4.9500000000000023E-2</c:v>
                </c:pt>
                <c:pt idx="4">
                  <c:v>7.6400000000000023E-2</c:v>
                </c:pt>
                <c:pt idx="5">
                  <c:v>9.9500000000000366E-2</c:v>
                </c:pt>
                <c:pt idx="6">
                  <c:v>0.11880000000000002</c:v>
                </c:pt>
                <c:pt idx="7">
                  <c:v>0.13339999999999999</c:v>
                </c:pt>
                <c:pt idx="8">
                  <c:v>0.14530000000000001</c:v>
                </c:pt>
                <c:pt idx="9">
                  <c:v>0.15390000000000054</c:v>
                </c:pt>
                <c:pt idx="10">
                  <c:v>0.15910000000000021</c:v>
                </c:pt>
                <c:pt idx="11">
                  <c:v>0.16060000000000002</c:v>
                </c:pt>
                <c:pt idx="12">
                  <c:v>0.18060000000000001</c:v>
                </c:pt>
                <c:pt idx="13">
                  <c:v>0.20050000000000001</c:v>
                </c:pt>
                <c:pt idx="14">
                  <c:v>0.21820000000000053</c:v>
                </c:pt>
                <c:pt idx="15">
                  <c:v>0.24240000000000053</c:v>
                </c:pt>
                <c:pt idx="16">
                  <c:v>0.26090000000000002</c:v>
                </c:pt>
                <c:pt idx="17">
                  <c:v>0.31060000000000032</c:v>
                </c:pt>
              </c:numCache>
            </c:numRef>
          </c:xVal>
          <c:yVal>
            <c:numRef>
              <c:f>'[Analisi corretta.xlsx]Elaborazioni IDA'!$L$136:$L$150,'[Analisi corretta.xlsx]Elaborazioni IDA'!$L$152:$L$153,'[Analisi corretta.xlsx]Elaborazioni IDA'!$L$156</c:f>
              <c:numCache>
                <c:formatCode>0.00</c:formatCode>
                <c:ptCount val="18"/>
                <c:pt idx="0">
                  <c:v>0</c:v>
                </c:pt>
                <c:pt idx="1">
                  <c:v>284.31</c:v>
                </c:pt>
                <c:pt idx="2">
                  <c:v>534.82999999999947</c:v>
                </c:pt>
                <c:pt idx="3">
                  <c:v>760.17000000000053</c:v>
                </c:pt>
                <c:pt idx="4">
                  <c:v>987.74</c:v>
                </c:pt>
                <c:pt idx="5">
                  <c:v>1067.8899999999999</c:v>
                </c:pt>
                <c:pt idx="6">
                  <c:v>1115.8899999999999</c:v>
                </c:pt>
                <c:pt idx="7">
                  <c:v>1143.3499999999999</c:v>
                </c:pt>
                <c:pt idx="8">
                  <c:v>1155.0999999999999</c:v>
                </c:pt>
                <c:pt idx="9">
                  <c:v>1183.08</c:v>
                </c:pt>
                <c:pt idx="10">
                  <c:v>1234.4000000000001</c:v>
                </c:pt>
                <c:pt idx="11">
                  <c:v>1285.26</c:v>
                </c:pt>
                <c:pt idx="12">
                  <c:v>1330.1</c:v>
                </c:pt>
                <c:pt idx="13">
                  <c:v>1367.86</c:v>
                </c:pt>
                <c:pt idx="14">
                  <c:v>1396.46</c:v>
                </c:pt>
                <c:pt idx="15">
                  <c:v>1382.34</c:v>
                </c:pt>
                <c:pt idx="16">
                  <c:v>1445.24</c:v>
                </c:pt>
                <c:pt idx="17">
                  <c:v>1531.02</c:v>
                </c:pt>
              </c:numCache>
            </c:numRef>
          </c:yVal>
        </c:ser>
        <c:ser>
          <c:idx val="11"/>
          <c:order val="11"/>
          <c:tx>
            <c:strRef>
              <c:f>'Elaborazioni IDA'!$M$29</c:f>
              <c:strCache>
                <c:ptCount val="1"/>
                <c:pt idx="0">
                  <c:v>000372xa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IDA'!$M$31:$M$34,'[Analisi corretta.xlsx]Elaborazioni IDA'!$M$36,'[Analisi corretta.xlsx]Elaborazioni IDA'!$M$39:$M$41,'[Analisi corretta.xlsx]Elaborazioni IDA'!$M$44</c:f>
              <c:numCache>
                <c:formatCode>0.0000</c:formatCode>
                <c:ptCount val="9"/>
                <c:pt idx="0">
                  <c:v>0</c:v>
                </c:pt>
                <c:pt idx="1">
                  <c:v>1.0600000000000021E-2</c:v>
                </c:pt>
                <c:pt idx="2">
                  <c:v>2.1400000000000002E-2</c:v>
                </c:pt>
                <c:pt idx="3">
                  <c:v>3.2500000000000015E-2</c:v>
                </c:pt>
                <c:pt idx="4">
                  <c:v>5.5000000000000021E-2</c:v>
                </c:pt>
                <c:pt idx="5">
                  <c:v>8.8000000000000064E-2</c:v>
                </c:pt>
                <c:pt idx="6">
                  <c:v>9.8400000000000043E-2</c:v>
                </c:pt>
                <c:pt idx="7">
                  <c:v>0.10800000000000012</c:v>
                </c:pt>
                <c:pt idx="8">
                  <c:v>0.1343</c:v>
                </c:pt>
              </c:numCache>
            </c:numRef>
          </c:xVal>
          <c:yVal>
            <c:numRef>
              <c:f>'[Analisi corretta.xlsx]Elaborazioni IDA'!$M$136:$M$139,'[Analisi corretta.xlsx]Elaborazioni IDA'!$M$141,'[Analisi corretta.xlsx]Elaborazioni IDA'!$M$144:$M$146,'[Analisi corretta.xlsx]Elaborazioni IDA'!$M$149</c:f>
              <c:numCache>
                <c:formatCode>0.00</c:formatCode>
                <c:ptCount val="9"/>
                <c:pt idx="0">
                  <c:v>0</c:v>
                </c:pt>
                <c:pt idx="1">
                  <c:v>345.81</c:v>
                </c:pt>
                <c:pt idx="2">
                  <c:v>660.07</c:v>
                </c:pt>
                <c:pt idx="3">
                  <c:v>877.08</c:v>
                </c:pt>
                <c:pt idx="4">
                  <c:v>1117.74</c:v>
                </c:pt>
                <c:pt idx="5">
                  <c:v>1603.54</c:v>
                </c:pt>
                <c:pt idx="6">
                  <c:v>1729.34</c:v>
                </c:pt>
                <c:pt idx="7">
                  <c:v>1836.92</c:v>
                </c:pt>
                <c:pt idx="8">
                  <c:v>2150.14</c:v>
                </c:pt>
              </c:numCache>
            </c:numRef>
          </c:yVal>
        </c:ser>
        <c:ser>
          <c:idx val="12"/>
          <c:order val="12"/>
          <c:tx>
            <c:strRef>
              <c:f>'Elaborazioni IDA'!$N$29</c:f>
              <c:strCache>
                <c:ptCount val="1"/>
                <c:pt idx="0">
                  <c:v>001707xa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IDA'!$N$31:$N$40,'[Analisi corretta.xlsx]Elaborazioni IDA'!$N$42,'[Analisi corretta.xlsx]Elaborazioni IDA'!$N$44,'[Analisi corretta.xlsx]Elaborazioni IDA'!$N$46,'[Analisi corretta.xlsx]Elaborazioni IDA'!$N$49</c:f>
              <c:numCache>
                <c:formatCode>0.0000</c:formatCode>
                <c:ptCount val="14"/>
                <c:pt idx="0">
                  <c:v>0</c:v>
                </c:pt>
                <c:pt idx="1">
                  <c:v>1.8800000000000056E-2</c:v>
                </c:pt>
                <c:pt idx="2">
                  <c:v>4.2800000000000032E-2</c:v>
                </c:pt>
                <c:pt idx="3">
                  <c:v>6.0400000000000023E-2</c:v>
                </c:pt>
                <c:pt idx="4">
                  <c:v>6.6900000000000001E-2</c:v>
                </c:pt>
                <c:pt idx="5">
                  <c:v>8.0200000000000035E-2</c:v>
                </c:pt>
                <c:pt idx="6">
                  <c:v>9.0600000000000097E-2</c:v>
                </c:pt>
                <c:pt idx="7">
                  <c:v>0.11030000000000001</c:v>
                </c:pt>
                <c:pt idx="8">
                  <c:v>0.1348</c:v>
                </c:pt>
                <c:pt idx="9">
                  <c:v>0.17430000000000001</c:v>
                </c:pt>
                <c:pt idx="10">
                  <c:v>0.25269999999999998</c:v>
                </c:pt>
                <c:pt idx="11">
                  <c:v>0.37650000000000089</c:v>
                </c:pt>
                <c:pt idx="12">
                  <c:v>0.50119999999999998</c:v>
                </c:pt>
                <c:pt idx="13">
                  <c:v>0.717700000000002</c:v>
                </c:pt>
              </c:numCache>
            </c:numRef>
          </c:xVal>
          <c:yVal>
            <c:numRef>
              <c:f>'[Analisi corretta.xlsx]Elaborazioni IDA'!$N$136:$N$145,'[Analisi corretta.xlsx]Elaborazioni IDA'!$N$147,'[Analisi corretta.xlsx]Elaborazioni IDA'!$N$149,'[Analisi corretta.xlsx]Elaborazioni IDA'!$N$151,'[Analisi corretta.xlsx]Elaborazioni IDA'!$N$154</c:f>
              <c:numCache>
                <c:formatCode>0.00</c:formatCode>
                <c:ptCount val="14"/>
                <c:pt idx="0">
                  <c:v>0</c:v>
                </c:pt>
                <c:pt idx="1">
                  <c:v>376.41999999999911</c:v>
                </c:pt>
                <c:pt idx="2">
                  <c:v>730.76</c:v>
                </c:pt>
                <c:pt idx="3">
                  <c:v>884.42</c:v>
                </c:pt>
                <c:pt idx="4">
                  <c:v>919.62</c:v>
                </c:pt>
                <c:pt idx="5">
                  <c:v>1001.38</c:v>
                </c:pt>
                <c:pt idx="6">
                  <c:v>1147.98</c:v>
                </c:pt>
                <c:pt idx="7">
                  <c:v>1292.44</c:v>
                </c:pt>
                <c:pt idx="8">
                  <c:v>1424.48</c:v>
                </c:pt>
                <c:pt idx="9">
                  <c:v>1535.32</c:v>
                </c:pt>
                <c:pt idx="10">
                  <c:v>1716.3799999999999</c:v>
                </c:pt>
                <c:pt idx="11">
                  <c:v>1819.5</c:v>
                </c:pt>
                <c:pt idx="12">
                  <c:v>1911.96</c:v>
                </c:pt>
                <c:pt idx="13">
                  <c:v>2171.1799999999998</c:v>
                </c:pt>
              </c:numCache>
            </c:numRef>
          </c:yVal>
        </c:ser>
        <c:ser>
          <c:idx val="13"/>
          <c:order val="13"/>
          <c:tx>
            <c:strRef>
              <c:f>'Elaborazioni IDA'!$O$29</c:f>
              <c:strCache>
                <c:ptCount val="1"/>
                <c:pt idx="0">
                  <c:v>005826xa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IDA'!$O$31:$O$43,'[Analisi corretta.xlsx]Elaborazioni IDA'!$O$45,'[Analisi corretta.xlsx]Elaborazioni IDA'!$O$51</c:f>
              <c:numCache>
                <c:formatCode>0.0000</c:formatCode>
                <c:ptCount val="15"/>
                <c:pt idx="0">
                  <c:v>0</c:v>
                </c:pt>
                <c:pt idx="1">
                  <c:v>1.2999999999999998E-2</c:v>
                </c:pt>
                <c:pt idx="2">
                  <c:v>2.8299999999999999E-2</c:v>
                </c:pt>
                <c:pt idx="3">
                  <c:v>4.4300000000000124E-2</c:v>
                </c:pt>
                <c:pt idx="4">
                  <c:v>5.7000000000000023E-2</c:v>
                </c:pt>
                <c:pt idx="5">
                  <c:v>6.2100000000000023E-2</c:v>
                </c:pt>
                <c:pt idx="6">
                  <c:v>7.6400000000000023E-2</c:v>
                </c:pt>
                <c:pt idx="7">
                  <c:v>9.0600000000000097E-2</c:v>
                </c:pt>
                <c:pt idx="8">
                  <c:v>0.10489999999999998</c:v>
                </c:pt>
                <c:pt idx="9">
                  <c:v>0.11899999999999998</c:v>
                </c:pt>
                <c:pt idx="10">
                  <c:v>0.1343</c:v>
                </c:pt>
                <c:pt idx="11">
                  <c:v>0.15000000000000024</c:v>
                </c:pt>
                <c:pt idx="12">
                  <c:v>0.16330000000000003</c:v>
                </c:pt>
                <c:pt idx="13">
                  <c:v>0.18800000000000044</c:v>
                </c:pt>
                <c:pt idx="14">
                  <c:v>0.22050000000000003</c:v>
                </c:pt>
              </c:numCache>
            </c:numRef>
          </c:xVal>
          <c:yVal>
            <c:numRef>
              <c:f>'[Analisi corretta.xlsx]Elaborazioni IDA'!$O$136:$O$148,'[Analisi corretta.xlsx]Elaborazioni IDA'!$O$150,'[Analisi corretta.xlsx]Elaborazioni IDA'!$O$156</c:f>
              <c:numCache>
                <c:formatCode>0.00</c:formatCode>
                <c:ptCount val="15"/>
                <c:pt idx="0">
                  <c:v>0</c:v>
                </c:pt>
                <c:pt idx="1">
                  <c:v>231.93</c:v>
                </c:pt>
                <c:pt idx="2">
                  <c:v>428.19</c:v>
                </c:pt>
                <c:pt idx="3">
                  <c:v>601.21</c:v>
                </c:pt>
                <c:pt idx="4">
                  <c:v>816.26</c:v>
                </c:pt>
                <c:pt idx="5">
                  <c:v>962.76</c:v>
                </c:pt>
                <c:pt idx="6">
                  <c:v>1032.24</c:v>
                </c:pt>
                <c:pt idx="7">
                  <c:v>1145.6799999999998</c:v>
                </c:pt>
                <c:pt idx="8">
                  <c:v>1256.72</c:v>
                </c:pt>
                <c:pt idx="9">
                  <c:v>1353.32</c:v>
                </c:pt>
                <c:pt idx="10">
                  <c:v>1436.54</c:v>
                </c:pt>
                <c:pt idx="11">
                  <c:v>1510.1599999999999</c:v>
                </c:pt>
                <c:pt idx="12">
                  <c:v>1563.02</c:v>
                </c:pt>
                <c:pt idx="13">
                  <c:v>1645.86</c:v>
                </c:pt>
                <c:pt idx="14">
                  <c:v>1878.36</c:v>
                </c:pt>
              </c:numCache>
            </c:numRef>
          </c:yVal>
        </c:ser>
        <c:ser>
          <c:idx val="14"/>
          <c:order val="14"/>
          <c:tx>
            <c:strRef>
              <c:f>'Elaborazioni IDA'!$P$29</c:f>
              <c:strCache>
                <c:ptCount val="1"/>
                <c:pt idx="0">
                  <c:v>000187xa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IDA'!$P$31:$P$43,'[Analisi corretta.xlsx]Elaborazioni IDA'!$P$50</c:f>
              <c:numCache>
                <c:formatCode>0.0000</c:formatCode>
                <c:ptCount val="14"/>
                <c:pt idx="0">
                  <c:v>0</c:v>
                </c:pt>
                <c:pt idx="1">
                  <c:v>1.3299999999999998E-2</c:v>
                </c:pt>
                <c:pt idx="2">
                  <c:v>2.7800000000000095E-2</c:v>
                </c:pt>
                <c:pt idx="3">
                  <c:v>4.420000000000001E-2</c:v>
                </c:pt>
                <c:pt idx="4">
                  <c:v>6.2000000000000034E-2</c:v>
                </c:pt>
                <c:pt idx="5">
                  <c:v>7.9800000000000218E-2</c:v>
                </c:pt>
                <c:pt idx="6">
                  <c:v>9.6700000000000064E-2</c:v>
                </c:pt>
                <c:pt idx="7">
                  <c:v>0.11250000000000002</c:v>
                </c:pt>
                <c:pt idx="8">
                  <c:v>0.1273</c:v>
                </c:pt>
                <c:pt idx="9">
                  <c:v>0.1421</c:v>
                </c:pt>
                <c:pt idx="10">
                  <c:v>0.15770000000000053</c:v>
                </c:pt>
                <c:pt idx="11">
                  <c:v>0.17330000000000001</c:v>
                </c:pt>
                <c:pt idx="12">
                  <c:v>0.18840000000000062</c:v>
                </c:pt>
                <c:pt idx="13">
                  <c:v>0.28710000000000002</c:v>
                </c:pt>
              </c:numCache>
            </c:numRef>
          </c:xVal>
          <c:yVal>
            <c:numRef>
              <c:f>'[Analisi corretta.xlsx]Elaborazioni IDA'!$P$136:$P$148,'[Analisi corretta.xlsx]Elaborazioni IDA'!$P$155</c:f>
              <c:numCache>
                <c:formatCode>0.00</c:formatCode>
                <c:ptCount val="14"/>
                <c:pt idx="0">
                  <c:v>0</c:v>
                </c:pt>
                <c:pt idx="1">
                  <c:v>236.41</c:v>
                </c:pt>
                <c:pt idx="2">
                  <c:v>457</c:v>
                </c:pt>
                <c:pt idx="3">
                  <c:v>664.43999999999949</c:v>
                </c:pt>
                <c:pt idx="4">
                  <c:v>845.97</c:v>
                </c:pt>
                <c:pt idx="5">
                  <c:v>980.31999999999948</c:v>
                </c:pt>
                <c:pt idx="6">
                  <c:v>1089.94</c:v>
                </c:pt>
                <c:pt idx="7">
                  <c:v>1177.8599999999999</c:v>
                </c:pt>
                <c:pt idx="8">
                  <c:v>1234.3599999999999</c:v>
                </c:pt>
                <c:pt idx="9">
                  <c:v>1274.04</c:v>
                </c:pt>
                <c:pt idx="10">
                  <c:v>1307.3399999999999</c:v>
                </c:pt>
                <c:pt idx="11">
                  <c:v>1335.58</c:v>
                </c:pt>
                <c:pt idx="12">
                  <c:v>1354.26</c:v>
                </c:pt>
                <c:pt idx="13">
                  <c:v>1519.34</c:v>
                </c:pt>
              </c:numCache>
            </c:numRef>
          </c:yVal>
        </c:ser>
        <c:ser>
          <c:idx val="15"/>
          <c:order val="15"/>
          <c:tx>
            <c:strRef>
              <c:f>'Elaborazioni IDA'!$Q$29</c:f>
              <c:strCache>
                <c:ptCount val="1"/>
                <c:pt idx="0">
                  <c:v>000230xa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IDA'!$Q$31:$Q$44,'[Analisi corretta.xlsx]Elaborazioni IDA'!$Q$46:$Q$51</c:f>
              <c:numCache>
                <c:formatCode>0.0000</c:formatCode>
                <c:ptCount val="20"/>
                <c:pt idx="0">
                  <c:v>0</c:v>
                </c:pt>
                <c:pt idx="1">
                  <c:v>1.1700000000000049E-2</c:v>
                </c:pt>
                <c:pt idx="2">
                  <c:v>2.3599999999999993E-2</c:v>
                </c:pt>
                <c:pt idx="3">
                  <c:v>3.5100000000000006E-2</c:v>
                </c:pt>
                <c:pt idx="4">
                  <c:v>4.5300000000000104E-2</c:v>
                </c:pt>
                <c:pt idx="5">
                  <c:v>5.2500000000000033E-2</c:v>
                </c:pt>
                <c:pt idx="6">
                  <c:v>5.9800000000000124E-2</c:v>
                </c:pt>
                <c:pt idx="7">
                  <c:v>7.0300000000000112E-2</c:v>
                </c:pt>
                <c:pt idx="8">
                  <c:v>8.1300000000000011E-2</c:v>
                </c:pt>
                <c:pt idx="9">
                  <c:v>9.240000000000001E-2</c:v>
                </c:pt>
                <c:pt idx="10">
                  <c:v>0.1038</c:v>
                </c:pt>
                <c:pt idx="11">
                  <c:v>0.11490000000000002</c:v>
                </c:pt>
                <c:pt idx="12">
                  <c:v>0.1258</c:v>
                </c:pt>
                <c:pt idx="13">
                  <c:v>0.13669999999999999</c:v>
                </c:pt>
                <c:pt idx="14">
                  <c:v>0.15790000000000062</c:v>
                </c:pt>
                <c:pt idx="15">
                  <c:v>0.16830000000000003</c:v>
                </c:pt>
                <c:pt idx="16">
                  <c:v>0.17840000000000047</c:v>
                </c:pt>
                <c:pt idx="17">
                  <c:v>0.18840000000000062</c:v>
                </c:pt>
                <c:pt idx="18">
                  <c:v>0.2</c:v>
                </c:pt>
                <c:pt idx="19">
                  <c:v>0.20850000000000021</c:v>
                </c:pt>
              </c:numCache>
            </c:numRef>
          </c:xVal>
          <c:yVal>
            <c:numRef>
              <c:f>'[Analisi corretta.xlsx]Elaborazioni IDA'!$Q$136:$Q$149,'[Analisi corretta.xlsx]Elaborazioni IDA'!$Q$151:$Q$156</c:f>
              <c:numCache>
                <c:formatCode>0.00</c:formatCode>
                <c:ptCount val="20"/>
                <c:pt idx="0">
                  <c:v>0</c:v>
                </c:pt>
                <c:pt idx="1">
                  <c:v>198.75</c:v>
                </c:pt>
                <c:pt idx="2">
                  <c:v>391.67</c:v>
                </c:pt>
                <c:pt idx="3">
                  <c:v>580.19000000000005</c:v>
                </c:pt>
                <c:pt idx="4">
                  <c:v>758.52</c:v>
                </c:pt>
                <c:pt idx="5">
                  <c:v>896.18000000000052</c:v>
                </c:pt>
                <c:pt idx="6">
                  <c:v>998.66</c:v>
                </c:pt>
                <c:pt idx="7">
                  <c:v>1072.6799999999998</c:v>
                </c:pt>
                <c:pt idx="8">
                  <c:v>1131.78</c:v>
                </c:pt>
                <c:pt idx="9">
                  <c:v>1176.5</c:v>
                </c:pt>
                <c:pt idx="10">
                  <c:v>1212.2</c:v>
                </c:pt>
                <c:pt idx="11">
                  <c:v>1236.5</c:v>
                </c:pt>
                <c:pt idx="12">
                  <c:v>1250.72</c:v>
                </c:pt>
                <c:pt idx="13">
                  <c:v>1255</c:v>
                </c:pt>
                <c:pt idx="14">
                  <c:v>1242.3599999999999</c:v>
                </c:pt>
                <c:pt idx="15">
                  <c:v>1247.52</c:v>
                </c:pt>
                <c:pt idx="16">
                  <c:v>1273.9000000000001</c:v>
                </c:pt>
                <c:pt idx="17">
                  <c:v>1296.74</c:v>
                </c:pt>
                <c:pt idx="18">
                  <c:v>1310.5</c:v>
                </c:pt>
                <c:pt idx="19">
                  <c:v>1309.02</c:v>
                </c:pt>
              </c:numCache>
            </c:numRef>
          </c:yVal>
        </c:ser>
        <c:ser>
          <c:idx val="16"/>
          <c:order val="16"/>
          <c:tx>
            <c:strRef>
              <c:f>'Elaborazioni IDA'!$R$29</c:f>
              <c:strCache>
                <c:ptCount val="1"/>
                <c:pt idx="0">
                  <c:v>000291xa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IDA'!$R$31:$R$51</c:f>
              <c:numCache>
                <c:formatCode>0.0000</c:formatCode>
                <c:ptCount val="21"/>
                <c:pt idx="0">
                  <c:v>0</c:v>
                </c:pt>
                <c:pt idx="1">
                  <c:v>9.3000000000000322E-3</c:v>
                </c:pt>
                <c:pt idx="2">
                  <c:v>1.7999999999999999E-2</c:v>
                </c:pt>
                <c:pt idx="3">
                  <c:v>2.6800000000000056E-2</c:v>
                </c:pt>
                <c:pt idx="4">
                  <c:v>3.5500000000000004E-2</c:v>
                </c:pt>
                <c:pt idx="5">
                  <c:v>4.3900000000000002E-2</c:v>
                </c:pt>
                <c:pt idx="6">
                  <c:v>5.1700000000000003E-2</c:v>
                </c:pt>
                <c:pt idx="7">
                  <c:v>5.7500000000000023E-2</c:v>
                </c:pt>
                <c:pt idx="8">
                  <c:v>6.370000000000002E-2</c:v>
                </c:pt>
                <c:pt idx="9">
                  <c:v>7.0000000000000021E-2</c:v>
                </c:pt>
                <c:pt idx="10">
                  <c:v>7.4700000000000197E-2</c:v>
                </c:pt>
                <c:pt idx="11">
                  <c:v>7.8400000000000011E-2</c:v>
                </c:pt>
                <c:pt idx="12">
                  <c:v>8.2700000000000023E-2</c:v>
                </c:pt>
                <c:pt idx="13">
                  <c:v>8.7100000000000025E-2</c:v>
                </c:pt>
                <c:pt idx="14">
                  <c:v>9.1800000000000007E-2</c:v>
                </c:pt>
                <c:pt idx="15">
                  <c:v>9.5900000000000041E-2</c:v>
                </c:pt>
                <c:pt idx="16">
                  <c:v>9.9600000000000244E-2</c:v>
                </c:pt>
                <c:pt idx="17">
                  <c:v>0.10320000000000012</c:v>
                </c:pt>
                <c:pt idx="18">
                  <c:v>0.10630000000000002</c:v>
                </c:pt>
                <c:pt idx="19">
                  <c:v>0.10920000000000023</c:v>
                </c:pt>
                <c:pt idx="20">
                  <c:v>0.1123</c:v>
                </c:pt>
              </c:numCache>
            </c:numRef>
          </c:xVal>
          <c:yVal>
            <c:numRef>
              <c:f>'Elaborazioni IDA'!$R$136:$R$156</c:f>
              <c:numCache>
                <c:formatCode>0.00</c:formatCode>
                <c:ptCount val="21"/>
                <c:pt idx="0">
                  <c:v>0</c:v>
                </c:pt>
                <c:pt idx="1">
                  <c:v>146.87</c:v>
                </c:pt>
                <c:pt idx="2">
                  <c:v>287.39999999999969</c:v>
                </c:pt>
                <c:pt idx="3">
                  <c:v>400.65000000000032</c:v>
                </c:pt>
                <c:pt idx="4">
                  <c:v>510.9899999999991</c:v>
                </c:pt>
                <c:pt idx="5">
                  <c:v>603.11</c:v>
                </c:pt>
                <c:pt idx="6">
                  <c:v>671.51</c:v>
                </c:pt>
                <c:pt idx="7">
                  <c:v>710.27000000000055</c:v>
                </c:pt>
                <c:pt idx="8">
                  <c:v>777.5</c:v>
                </c:pt>
                <c:pt idx="9">
                  <c:v>878.43999999999949</c:v>
                </c:pt>
                <c:pt idx="10">
                  <c:v>954.6</c:v>
                </c:pt>
                <c:pt idx="11">
                  <c:v>1003.4499999999994</c:v>
                </c:pt>
                <c:pt idx="12">
                  <c:v>1034.98</c:v>
                </c:pt>
                <c:pt idx="13">
                  <c:v>1060.99</c:v>
                </c:pt>
                <c:pt idx="14">
                  <c:v>1077.3699999999999</c:v>
                </c:pt>
                <c:pt idx="15">
                  <c:v>1083.1499999999999</c:v>
                </c:pt>
                <c:pt idx="16">
                  <c:v>1083.72</c:v>
                </c:pt>
                <c:pt idx="17">
                  <c:v>1085.24</c:v>
                </c:pt>
                <c:pt idx="18">
                  <c:v>1089.5999999999999</c:v>
                </c:pt>
                <c:pt idx="19">
                  <c:v>1111.56</c:v>
                </c:pt>
                <c:pt idx="20">
                  <c:v>1132.8799999999999</c:v>
                </c:pt>
              </c:numCache>
            </c:numRef>
          </c:yVal>
        </c:ser>
        <c:ser>
          <c:idx val="17"/>
          <c:order val="17"/>
          <c:tx>
            <c:strRef>
              <c:f>'Elaborazioni IDA'!$S$29</c:f>
              <c:strCache>
                <c:ptCount val="1"/>
                <c:pt idx="0">
                  <c:v>006263xa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IDA'!$S$31:$S$42,'[Analisi corretta.xlsx]Elaborazioni IDA'!$S$44:$S$45,'[Analisi corretta.xlsx]Elaborazioni IDA'!$S$47</c:f>
              <c:numCache>
                <c:formatCode>0.0000</c:formatCode>
                <c:ptCount val="15"/>
                <c:pt idx="0">
                  <c:v>0</c:v>
                </c:pt>
                <c:pt idx="1">
                  <c:v>7.9000000000000285E-3</c:v>
                </c:pt>
                <c:pt idx="2">
                  <c:v>1.6100000000000041E-2</c:v>
                </c:pt>
                <c:pt idx="3">
                  <c:v>2.4700000000000003E-2</c:v>
                </c:pt>
                <c:pt idx="4">
                  <c:v>3.3500000000000002E-2</c:v>
                </c:pt>
                <c:pt idx="5">
                  <c:v>4.2500000000000024E-2</c:v>
                </c:pt>
                <c:pt idx="6">
                  <c:v>5.16E-2</c:v>
                </c:pt>
                <c:pt idx="7">
                  <c:v>6.0600000000000022E-2</c:v>
                </c:pt>
                <c:pt idx="8">
                  <c:v>6.9300000000000223E-2</c:v>
                </c:pt>
                <c:pt idx="9">
                  <c:v>7.7200000000000032E-2</c:v>
                </c:pt>
                <c:pt idx="10">
                  <c:v>8.4300000000000028E-2</c:v>
                </c:pt>
                <c:pt idx="11">
                  <c:v>9.0800000000000047E-2</c:v>
                </c:pt>
                <c:pt idx="12">
                  <c:v>0.10120000000000012</c:v>
                </c:pt>
                <c:pt idx="13">
                  <c:v>0.10440000000000002</c:v>
                </c:pt>
                <c:pt idx="14">
                  <c:v>0.10660000000000019</c:v>
                </c:pt>
              </c:numCache>
            </c:numRef>
          </c:xVal>
          <c:yVal>
            <c:numRef>
              <c:f>'[Analisi corretta.xlsx]Elaborazioni IDA'!$S$136:$S$147,'[Analisi corretta.xlsx]Elaborazioni IDA'!$S$149:$S$150,'[Analisi corretta.xlsx]Elaborazioni IDA'!$S$152</c:f>
              <c:numCache>
                <c:formatCode>0.00</c:formatCode>
                <c:ptCount val="15"/>
                <c:pt idx="0">
                  <c:v>0</c:v>
                </c:pt>
                <c:pt idx="1">
                  <c:v>229.99</c:v>
                </c:pt>
                <c:pt idx="2">
                  <c:v>406.27</c:v>
                </c:pt>
                <c:pt idx="3">
                  <c:v>532.03</c:v>
                </c:pt>
                <c:pt idx="4">
                  <c:v>643.1</c:v>
                </c:pt>
                <c:pt idx="5">
                  <c:v>812.38</c:v>
                </c:pt>
                <c:pt idx="6">
                  <c:v>979.85999999999808</c:v>
                </c:pt>
                <c:pt idx="7">
                  <c:v>1136.6399999999999</c:v>
                </c:pt>
                <c:pt idx="8">
                  <c:v>1361.1799999999998</c:v>
                </c:pt>
                <c:pt idx="9">
                  <c:v>1445.6399999999999</c:v>
                </c:pt>
                <c:pt idx="10">
                  <c:v>1464.86</c:v>
                </c:pt>
                <c:pt idx="11">
                  <c:v>1561.48</c:v>
                </c:pt>
                <c:pt idx="12">
                  <c:v>1650.82</c:v>
                </c:pt>
                <c:pt idx="13">
                  <c:v>1700.04</c:v>
                </c:pt>
                <c:pt idx="14">
                  <c:v>1768.1</c:v>
                </c:pt>
              </c:numCache>
            </c:numRef>
          </c:yVal>
        </c:ser>
        <c:ser>
          <c:idx val="18"/>
          <c:order val="18"/>
          <c:tx>
            <c:strRef>
              <c:f>'Elaborazioni IDA'!$T$29</c:f>
              <c:strCache>
                <c:ptCount val="1"/>
                <c:pt idx="0">
                  <c:v>006334xa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IDA'!$T$31:$T$42,'[Analisi corretta.xlsx]Elaborazioni IDA'!$T$47:$T$49</c:f>
              <c:numCache>
                <c:formatCode>0.0000</c:formatCode>
                <c:ptCount val="15"/>
                <c:pt idx="0">
                  <c:v>0</c:v>
                </c:pt>
                <c:pt idx="1">
                  <c:v>1.3700000000000047E-2</c:v>
                </c:pt>
                <c:pt idx="2">
                  <c:v>2.8000000000000004E-2</c:v>
                </c:pt>
                <c:pt idx="3">
                  <c:v>4.2700000000000113E-2</c:v>
                </c:pt>
                <c:pt idx="4">
                  <c:v>5.7700000000000133E-2</c:v>
                </c:pt>
                <c:pt idx="5">
                  <c:v>7.0600000000000024E-2</c:v>
                </c:pt>
                <c:pt idx="6">
                  <c:v>8.2400000000000015E-2</c:v>
                </c:pt>
                <c:pt idx="7">
                  <c:v>0.10110000000000002</c:v>
                </c:pt>
                <c:pt idx="8">
                  <c:v>0.10780000000000002</c:v>
                </c:pt>
                <c:pt idx="9">
                  <c:v>0.1303</c:v>
                </c:pt>
                <c:pt idx="10">
                  <c:v>0.15580000000000024</c:v>
                </c:pt>
                <c:pt idx="11">
                  <c:v>0.18370000000000047</c:v>
                </c:pt>
                <c:pt idx="12">
                  <c:v>0.36190000000000089</c:v>
                </c:pt>
                <c:pt idx="13">
                  <c:v>0.4037</c:v>
                </c:pt>
                <c:pt idx="14">
                  <c:v>0.44660000000000005</c:v>
                </c:pt>
              </c:numCache>
            </c:numRef>
          </c:xVal>
          <c:yVal>
            <c:numRef>
              <c:f>'[Analisi corretta.xlsx]Elaborazioni IDA'!$T$136:$T$147,'[Analisi corretta.xlsx]Elaborazioni IDA'!$T$152:$T$154</c:f>
              <c:numCache>
                <c:formatCode>0.00</c:formatCode>
                <c:ptCount val="15"/>
                <c:pt idx="0">
                  <c:v>0</c:v>
                </c:pt>
                <c:pt idx="1">
                  <c:v>252.05</c:v>
                </c:pt>
                <c:pt idx="2">
                  <c:v>484.42999999999898</c:v>
                </c:pt>
                <c:pt idx="3">
                  <c:v>700.74</c:v>
                </c:pt>
                <c:pt idx="4">
                  <c:v>855.81999999999948</c:v>
                </c:pt>
                <c:pt idx="5">
                  <c:v>1008.7</c:v>
                </c:pt>
                <c:pt idx="6">
                  <c:v>1165.1799999999998</c:v>
                </c:pt>
                <c:pt idx="7">
                  <c:v>1297.5999999999999</c:v>
                </c:pt>
                <c:pt idx="8">
                  <c:v>1420.1799999999998</c:v>
                </c:pt>
                <c:pt idx="9">
                  <c:v>1526.46</c:v>
                </c:pt>
                <c:pt idx="10">
                  <c:v>1600.94</c:v>
                </c:pt>
                <c:pt idx="11">
                  <c:v>1672.6799999999998</c:v>
                </c:pt>
                <c:pt idx="12">
                  <c:v>1900.72</c:v>
                </c:pt>
                <c:pt idx="13">
                  <c:v>1935.1399999999999</c:v>
                </c:pt>
                <c:pt idx="14">
                  <c:v>1974.3</c:v>
                </c:pt>
              </c:numCache>
            </c:numRef>
          </c:yVal>
        </c:ser>
        <c:ser>
          <c:idx val="19"/>
          <c:order val="19"/>
          <c:tx>
            <c:strRef>
              <c:f>'Elaborazioni IDA'!$U$29</c:f>
              <c:strCache>
                <c:ptCount val="1"/>
                <c:pt idx="0">
                  <c:v>000196xa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IDA'!$U$31:$U$34,'[Analisi corretta.xlsx]Elaborazioni IDA'!$U$36:$U$39,'[Analisi corretta.xlsx]Elaborazioni IDA'!$U$41,'[Analisi corretta.xlsx]Elaborazioni IDA'!$U$43:$U$45,'[Analisi corretta.xlsx]Elaborazioni IDA'!$U$49</c:f>
              <c:numCache>
                <c:formatCode>0.0000</c:formatCode>
                <c:ptCount val="13"/>
                <c:pt idx="0">
                  <c:v>0</c:v>
                </c:pt>
                <c:pt idx="1">
                  <c:v>1.2900000000000038E-2</c:v>
                </c:pt>
                <c:pt idx="2">
                  <c:v>2.530000000000001E-2</c:v>
                </c:pt>
                <c:pt idx="3">
                  <c:v>3.6600000000000042E-2</c:v>
                </c:pt>
                <c:pt idx="4">
                  <c:v>5.390000000000001E-2</c:v>
                </c:pt>
                <c:pt idx="5">
                  <c:v>5.8800000000000033E-2</c:v>
                </c:pt>
                <c:pt idx="6">
                  <c:v>6.3600000000000004E-2</c:v>
                </c:pt>
                <c:pt idx="7">
                  <c:v>6.8800000000000014E-2</c:v>
                </c:pt>
                <c:pt idx="8">
                  <c:v>8.060000000000006E-2</c:v>
                </c:pt>
                <c:pt idx="9">
                  <c:v>9.3600000000000266E-2</c:v>
                </c:pt>
                <c:pt idx="10">
                  <c:v>0.10290000000000002</c:v>
                </c:pt>
                <c:pt idx="11">
                  <c:v>0.11060000000000002</c:v>
                </c:pt>
                <c:pt idx="12">
                  <c:v>0.13669999999999999</c:v>
                </c:pt>
              </c:numCache>
            </c:numRef>
          </c:xVal>
          <c:yVal>
            <c:numRef>
              <c:f>'[Analisi corretta.xlsx]Elaborazioni IDA'!$U$136:$U$139,'[Analisi corretta.xlsx]Elaborazioni IDA'!$U$141:$U$144,'[Analisi corretta.xlsx]Elaborazioni IDA'!$U$146,'[Analisi corretta.xlsx]Elaborazioni IDA'!$U$148:$U$150,'[Analisi corretta.xlsx]Elaborazioni IDA'!$U$154</c:f>
              <c:numCache>
                <c:formatCode>0.00</c:formatCode>
                <c:ptCount val="13"/>
                <c:pt idx="0">
                  <c:v>0</c:v>
                </c:pt>
                <c:pt idx="1">
                  <c:v>196.63</c:v>
                </c:pt>
                <c:pt idx="2">
                  <c:v>376.9</c:v>
                </c:pt>
                <c:pt idx="3">
                  <c:v>531.66</c:v>
                </c:pt>
                <c:pt idx="4">
                  <c:v>791.03</c:v>
                </c:pt>
                <c:pt idx="5">
                  <c:v>896.04</c:v>
                </c:pt>
                <c:pt idx="6">
                  <c:v>1018.2800000000005</c:v>
                </c:pt>
                <c:pt idx="7">
                  <c:v>1117.5999999999999</c:v>
                </c:pt>
                <c:pt idx="8">
                  <c:v>1261.6599999999999</c:v>
                </c:pt>
                <c:pt idx="9">
                  <c:v>1344.1</c:v>
                </c:pt>
                <c:pt idx="10">
                  <c:v>1390.82</c:v>
                </c:pt>
                <c:pt idx="11">
                  <c:v>1326.82</c:v>
                </c:pt>
                <c:pt idx="12">
                  <c:v>1734.1</c:v>
                </c:pt>
              </c:numCache>
            </c:numRef>
          </c:yVal>
        </c:ser>
        <c:ser>
          <c:idx val="20"/>
          <c:order val="20"/>
          <c:tx>
            <c:strRef>
              <c:f>'Elaborazioni IDA'!$V$29</c:f>
              <c:strCache>
                <c:ptCount val="1"/>
                <c:pt idx="0">
                  <c:v>000199xa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IDA'!$V$31:$V$51</c:f>
              <c:numCache>
                <c:formatCode>0.0000</c:formatCode>
                <c:ptCount val="21"/>
                <c:pt idx="0">
                  <c:v>0</c:v>
                </c:pt>
                <c:pt idx="1">
                  <c:v>7.3000000000000113E-3</c:v>
                </c:pt>
                <c:pt idx="2">
                  <c:v>1.4400000000000001E-2</c:v>
                </c:pt>
                <c:pt idx="3">
                  <c:v>2.1600000000000012E-2</c:v>
                </c:pt>
                <c:pt idx="4">
                  <c:v>2.87E-2</c:v>
                </c:pt>
                <c:pt idx="5">
                  <c:v>3.5600000000000041E-2</c:v>
                </c:pt>
                <c:pt idx="6">
                  <c:v>4.2500000000000003E-2</c:v>
                </c:pt>
                <c:pt idx="7">
                  <c:v>5.0100000000000013E-2</c:v>
                </c:pt>
                <c:pt idx="8">
                  <c:v>5.7800000000000094E-2</c:v>
                </c:pt>
                <c:pt idx="9">
                  <c:v>6.5699999999999995E-2</c:v>
                </c:pt>
                <c:pt idx="10">
                  <c:v>7.3899999999999993E-2</c:v>
                </c:pt>
                <c:pt idx="11">
                  <c:v>8.2300000000000012E-2</c:v>
                </c:pt>
                <c:pt idx="12">
                  <c:v>9.0500000000000067E-2</c:v>
                </c:pt>
                <c:pt idx="13">
                  <c:v>9.8500000000000268E-2</c:v>
                </c:pt>
                <c:pt idx="14">
                  <c:v>0.10630000000000002</c:v>
                </c:pt>
                <c:pt idx="15">
                  <c:v>0.11370000000000002</c:v>
                </c:pt>
                <c:pt idx="16">
                  <c:v>0.12089999999999998</c:v>
                </c:pt>
                <c:pt idx="17">
                  <c:v>0.1275</c:v>
                </c:pt>
                <c:pt idx="18">
                  <c:v>0.13370000000000001</c:v>
                </c:pt>
                <c:pt idx="19">
                  <c:v>0.14000000000000001</c:v>
                </c:pt>
                <c:pt idx="20">
                  <c:v>0.14419999999999999</c:v>
                </c:pt>
              </c:numCache>
            </c:numRef>
          </c:xVal>
          <c:yVal>
            <c:numRef>
              <c:f>'Elaborazioni IDA'!$V$136:$V$156</c:f>
              <c:numCache>
                <c:formatCode>0.00</c:formatCode>
                <c:ptCount val="21"/>
                <c:pt idx="0">
                  <c:v>0</c:v>
                </c:pt>
                <c:pt idx="1">
                  <c:v>126.8</c:v>
                </c:pt>
                <c:pt idx="2">
                  <c:v>243.68</c:v>
                </c:pt>
                <c:pt idx="3">
                  <c:v>348.63</c:v>
                </c:pt>
                <c:pt idx="4">
                  <c:v>444.28</c:v>
                </c:pt>
                <c:pt idx="5">
                  <c:v>531.6</c:v>
                </c:pt>
                <c:pt idx="6">
                  <c:v>598.44999999999948</c:v>
                </c:pt>
                <c:pt idx="7">
                  <c:v>645.16</c:v>
                </c:pt>
                <c:pt idx="8">
                  <c:v>671.01</c:v>
                </c:pt>
                <c:pt idx="9">
                  <c:v>693.48</c:v>
                </c:pt>
                <c:pt idx="10">
                  <c:v>727.23</c:v>
                </c:pt>
                <c:pt idx="11">
                  <c:v>772.87</c:v>
                </c:pt>
                <c:pt idx="12">
                  <c:v>812.52</c:v>
                </c:pt>
                <c:pt idx="13">
                  <c:v>842.83999999999946</c:v>
                </c:pt>
                <c:pt idx="14">
                  <c:v>865.31</c:v>
                </c:pt>
                <c:pt idx="15">
                  <c:v>884.65</c:v>
                </c:pt>
                <c:pt idx="16">
                  <c:v>899.26</c:v>
                </c:pt>
                <c:pt idx="17">
                  <c:v>923.18000000000052</c:v>
                </c:pt>
                <c:pt idx="18">
                  <c:v>985.6</c:v>
                </c:pt>
                <c:pt idx="19">
                  <c:v>1044.98</c:v>
                </c:pt>
                <c:pt idx="20">
                  <c:v>1100.0999999999999</c:v>
                </c:pt>
              </c:numCache>
            </c:numRef>
          </c:yVal>
        </c:ser>
        <c:ser>
          <c:idx val="21"/>
          <c:order val="21"/>
          <c:tx>
            <c:strRef>
              <c:f>'Elaborazioni IDA'!$W$29</c:f>
              <c:strCache>
                <c:ptCount val="1"/>
                <c:pt idx="0">
                  <c:v>000233xa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IDA'!$W$31:$W$36,'[Analisi corretta.xlsx]Elaborazioni IDA'!$W$38:$W$40,'[Analisi corretta.xlsx]Elaborazioni IDA'!$W$46</c:f>
              <c:numCache>
                <c:formatCode>0.0000</c:formatCode>
                <c:ptCount val="10"/>
                <c:pt idx="0">
                  <c:v>0</c:v>
                </c:pt>
                <c:pt idx="1">
                  <c:v>1.2900000000000038E-2</c:v>
                </c:pt>
                <c:pt idx="2">
                  <c:v>2.7900000000000012E-2</c:v>
                </c:pt>
                <c:pt idx="3">
                  <c:v>4.5400000000000024E-2</c:v>
                </c:pt>
                <c:pt idx="4">
                  <c:v>6.500000000000003E-2</c:v>
                </c:pt>
                <c:pt idx="5">
                  <c:v>9.0900000000000064E-2</c:v>
                </c:pt>
                <c:pt idx="6">
                  <c:v>0.1401</c:v>
                </c:pt>
                <c:pt idx="7">
                  <c:v>0.15700000000000044</c:v>
                </c:pt>
                <c:pt idx="8">
                  <c:v>0.20830000000000001</c:v>
                </c:pt>
                <c:pt idx="9">
                  <c:v>0.32370000000000032</c:v>
                </c:pt>
              </c:numCache>
            </c:numRef>
          </c:xVal>
          <c:yVal>
            <c:numRef>
              <c:f>'[Analisi corretta.xlsx]Elaborazioni IDA'!$W$136:$W$141,'[Analisi corretta.xlsx]Elaborazioni IDA'!$W$143:$W$145,'[Analisi corretta.xlsx]Elaborazioni IDA'!$W$151</c:f>
              <c:numCache>
                <c:formatCode>0.00</c:formatCode>
                <c:ptCount val="10"/>
                <c:pt idx="0">
                  <c:v>0</c:v>
                </c:pt>
                <c:pt idx="1">
                  <c:v>339.56</c:v>
                </c:pt>
                <c:pt idx="2">
                  <c:v>740.12</c:v>
                </c:pt>
                <c:pt idx="3">
                  <c:v>1022.4599999999994</c:v>
                </c:pt>
                <c:pt idx="4">
                  <c:v>1287.72</c:v>
                </c:pt>
                <c:pt idx="5">
                  <c:v>1499.02</c:v>
                </c:pt>
                <c:pt idx="6">
                  <c:v>1488.94</c:v>
                </c:pt>
                <c:pt idx="7">
                  <c:v>1686.82</c:v>
                </c:pt>
                <c:pt idx="8">
                  <c:v>1817.98</c:v>
                </c:pt>
                <c:pt idx="9">
                  <c:v>2402.1999999999998</c:v>
                </c:pt>
              </c:numCache>
            </c:numRef>
          </c:yVal>
        </c:ser>
        <c:ser>
          <c:idx val="22"/>
          <c:order val="22"/>
          <c:tx>
            <c:strRef>
              <c:f>'Elaborazioni IDA'!$X$29</c:f>
              <c:strCache>
                <c:ptCount val="1"/>
                <c:pt idx="0">
                  <c:v>000288xa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IDA'!$X$31:$X$51</c:f>
              <c:numCache>
                <c:formatCode>0.0000</c:formatCode>
                <c:ptCount val="21"/>
                <c:pt idx="0">
                  <c:v>0</c:v>
                </c:pt>
                <c:pt idx="1">
                  <c:v>1.3299999999999998E-2</c:v>
                </c:pt>
                <c:pt idx="2">
                  <c:v>2.6900000000000011E-2</c:v>
                </c:pt>
                <c:pt idx="3">
                  <c:v>3.9300000000000002E-2</c:v>
                </c:pt>
                <c:pt idx="4">
                  <c:v>4.9700000000000133E-2</c:v>
                </c:pt>
                <c:pt idx="5">
                  <c:v>5.8599999999999999E-2</c:v>
                </c:pt>
                <c:pt idx="6">
                  <c:v>6.8400000000000002E-2</c:v>
                </c:pt>
                <c:pt idx="7">
                  <c:v>7.690000000000001E-2</c:v>
                </c:pt>
                <c:pt idx="8">
                  <c:v>8.4500000000000228E-2</c:v>
                </c:pt>
                <c:pt idx="9">
                  <c:v>9.11E-2</c:v>
                </c:pt>
                <c:pt idx="10">
                  <c:v>9.7200000000000022E-2</c:v>
                </c:pt>
                <c:pt idx="11">
                  <c:v>0.10290000000000002</c:v>
                </c:pt>
                <c:pt idx="12">
                  <c:v>0.11360000000000002</c:v>
                </c:pt>
                <c:pt idx="13">
                  <c:v>0.1133</c:v>
                </c:pt>
                <c:pt idx="14">
                  <c:v>0.1138</c:v>
                </c:pt>
                <c:pt idx="15">
                  <c:v>0.12010000000000012</c:v>
                </c:pt>
                <c:pt idx="16">
                  <c:v>0.12479999999999999</c:v>
                </c:pt>
                <c:pt idx="17">
                  <c:v>0.1348</c:v>
                </c:pt>
                <c:pt idx="18">
                  <c:v>0.13900000000000001</c:v>
                </c:pt>
                <c:pt idx="19">
                  <c:v>0.13769999999999999</c:v>
                </c:pt>
                <c:pt idx="20">
                  <c:v>0.14100000000000001</c:v>
                </c:pt>
              </c:numCache>
            </c:numRef>
          </c:xVal>
          <c:yVal>
            <c:numRef>
              <c:f>'Elaborazioni IDA'!$X$136:$X$156</c:f>
              <c:numCache>
                <c:formatCode>0.00</c:formatCode>
                <c:ptCount val="21"/>
                <c:pt idx="0">
                  <c:v>0</c:v>
                </c:pt>
                <c:pt idx="1">
                  <c:v>243.01</c:v>
                </c:pt>
                <c:pt idx="2">
                  <c:v>448.59</c:v>
                </c:pt>
                <c:pt idx="3">
                  <c:v>597.43999999999949</c:v>
                </c:pt>
                <c:pt idx="4">
                  <c:v>763.4</c:v>
                </c:pt>
                <c:pt idx="5">
                  <c:v>909.48</c:v>
                </c:pt>
                <c:pt idx="6">
                  <c:v>1007.4399999999994</c:v>
                </c:pt>
                <c:pt idx="7">
                  <c:v>1052.1799999999998</c:v>
                </c:pt>
                <c:pt idx="8">
                  <c:v>1077.56</c:v>
                </c:pt>
                <c:pt idx="9">
                  <c:v>1096.2</c:v>
                </c:pt>
                <c:pt idx="10">
                  <c:v>1109.94</c:v>
                </c:pt>
                <c:pt idx="11">
                  <c:v>1155.8799999999999</c:v>
                </c:pt>
                <c:pt idx="12">
                  <c:v>1197.5999999999999</c:v>
                </c:pt>
                <c:pt idx="13">
                  <c:v>1240.6199999999999</c:v>
                </c:pt>
                <c:pt idx="14">
                  <c:v>1254.6199999999999</c:v>
                </c:pt>
                <c:pt idx="15">
                  <c:v>1276.72</c:v>
                </c:pt>
                <c:pt idx="16">
                  <c:v>1320.72</c:v>
                </c:pt>
                <c:pt idx="17">
                  <c:v>1354.34</c:v>
                </c:pt>
                <c:pt idx="18">
                  <c:v>1396.36</c:v>
                </c:pt>
                <c:pt idx="19">
                  <c:v>1444.2</c:v>
                </c:pt>
                <c:pt idx="20">
                  <c:v>1519.4</c:v>
                </c:pt>
              </c:numCache>
            </c:numRef>
          </c:yVal>
        </c:ser>
        <c:ser>
          <c:idx val="23"/>
          <c:order val="23"/>
          <c:tx>
            <c:strRef>
              <c:f>'Elaborazioni IDA'!$Y$29</c:f>
              <c:strCache>
                <c:ptCount val="1"/>
                <c:pt idx="0">
                  <c:v>000535xa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IDA'!$Y$31:$Y$50</c:f>
              <c:numCache>
                <c:formatCode>0.0000</c:formatCode>
                <c:ptCount val="20"/>
                <c:pt idx="0">
                  <c:v>0</c:v>
                </c:pt>
                <c:pt idx="1">
                  <c:v>1.2400000000000001E-2</c:v>
                </c:pt>
                <c:pt idx="2">
                  <c:v>2.6100000000000002E-2</c:v>
                </c:pt>
                <c:pt idx="3">
                  <c:v>4.1500000000000002E-2</c:v>
                </c:pt>
                <c:pt idx="4">
                  <c:v>5.6500000000000002E-2</c:v>
                </c:pt>
                <c:pt idx="5">
                  <c:v>7.1499999999999994E-2</c:v>
                </c:pt>
                <c:pt idx="6">
                  <c:v>8.6300000000000002E-2</c:v>
                </c:pt>
                <c:pt idx="7">
                  <c:v>0.10100000000000002</c:v>
                </c:pt>
                <c:pt idx="8">
                  <c:v>0.11520000000000002</c:v>
                </c:pt>
                <c:pt idx="9">
                  <c:v>0.13300000000000001</c:v>
                </c:pt>
                <c:pt idx="10">
                  <c:v>0.15100000000000038</c:v>
                </c:pt>
                <c:pt idx="11">
                  <c:v>0.16900000000000001</c:v>
                </c:pt>
                <c:pt idx="12">
                  <c:v>0.18740000000000054</c:v>
                </c:pt>
                <c:pt idx="13">
                  <c:v>0.20600000000000004</c:v>
                </c:pt>
                <c:pt idx="14">
                  <c:v>0.22439999999999999</c:v>
                </c:pt>
                <c:pt idx="15">
                  <c:v>0.24280000000000004</c:v>
                </c:pt>
                <c:pt idx="16">
                  <c:v>0.26150000000000001</c:v>
                </c:pt>
                <c:pt idx="17">
                  <c:v>0.28010000000000002</c:v>
                </c:pt>
                <c:pt idx="18">
                  <c:v>0.29860000000000031</c:v>
                </c:pt>
                <c:pt idx="19">
                  <c:v>0.31670000000000031</c:v>
                </c:pt>
              </c:numCache>
            </c:numRef>
          </c:xVal>
          <c:yVal>
            <c:numRef>
              <c:f>'Elaborazioni IDA'!$Y$136:$Y$155</c:f>
              <c:numCache>
                <c:formatCode>0.00</c:formatCode>
                <c:ptCount val="20"/>
                <c:pt idx="0">
                  <c:v>0</c:v>
                </c:pt>
                <c:pt idx="1">
                  <c:v>227.2</c:v>
                </c:pt>
                <c:pt idx="2">
                  <c:v>444.57</c:v>
                </c:pt>
                <c:pt idx="3">
                  <c:v>654.09</c:v>
                </c:pt>
                <c:pt idx="4">
                  <c:v>801.89</c:v>
                </c:pt>
                <c:pt idx="5">
                  <c:v>907.25</c:v>
                </c:pt>
                <c:pt idx="6">
                  <c:v>979.35999999999831</c:v>
                </c:pt>
                <c:pt idx="7">
                  <c:v>1070.54</c:v>
                </c:pt>
                <c:pt idx="8">
                  <c:v>1150.1799999999998</c:v>
                </c:pt>
                <c:pt idx="9">
                  <c:v>1209.1399999999999</c:v>
                </c:pt>
                <c:pt idx="10">
                  <c:v>1254.9000000000001</c:v>
                </c:pt>
                <c:pt idx="11">
                  <c:v>1294.6199999999999</c:v>
                </c:pt>
                <c:pt idx="12">
                  <c:v>1326.3</c:v>
                </c:pt>
                <c:pt idx="13">
                  <c:v>1354.6799999999998</c:v>
                </c:pt>
                <c:pt idx="14">
                  <c:v>1382.8799999999999</c:v>
                </c:pt>
                <c:pt idx="15">
                  <c:v>1407.92</c:v>
                </c:pt>
                <c:pt idx="16">
                  <c:v>1433.28</c:v>
                </c:pt>
                <c:pt idx="17">
                  <c:v>1456.58</c:v>
                </c:pt>
                <c:pt idx="18">
                  <c:v>1472.36</c:v>
                </c:pt>
                <c:pt idx="19">
                  <c:v>1485.1799999999998</c:v>
                </c:pt>
              </c:numCache>
            </c:numRef>
          </c:yVal>
        </c:ser>
        <c:ser>
          <c:idx val="24"/>
          <c:order val="24"/>
          <c:tx>
            <c:strRef>
              <c:f>'Elaborazioni IDA'!$Z$29</c:f>
              <c:strCache>
                <c:ptCount val="1"/>
                <c:pt idx="0">
                  <c:v>006328xa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IDA'!$Z$31:$Z$43,'[Analisi corretta.xlsx]Elaborazioni IDA'!$Z$48:$Z$50</c:f>
              <c:numCache>
                <c:formatCode>0.0000</c:formatCode>
                <c:ptCount val="16"/>
                <c:pt idx="0">
                  <c:v>0</c:v>
                </c:pt>
                <c:pt idx="1">
                  <c:v>1.2699999999999998E-2</c:v>
                </c:pt>
                <c:pt idx="2">
                  <c:v>2.4799999999999999E-2</c:v>
                </c:pt>
                <c:pt idx="3">
                  <c:v>3.6500000000000012E-2</c:v>
                </c:pt>
                <c:pt idx="4">
                  <c:v>5.5700000000000034E-2</c:v>
                </c:pt>
                <c:pt idx="5">
                  <c:v>8.0300000000000024E-2</c:v>
                </c:pt>
                <c:pt idx="6">
                  <c:v>0.10120000000000012</c:v>
                </c:pt>
                <c:pt idx="7">
                  <c:v>0.11799999999999998</c:v>
                </c:pt>
                <c:pt idx="8">
                  <c:v>0.1336</c:v>
                </c:pt>
                <c:pt idx="9">
                  <c:v>0.14900000000000024</c:v>
                </c:pt>
                <c:pt idx="10">
                  <c:v>0.15530000000000024</c:v>
                </c:pt>
                <c:pt idx="11">
                  <c:v>0.17</c:v>
                </c:pt>
                <c:pt idx="12">
                  <c:v>0.17630000000000001</c:v>
                </c:pt>
                <c:pt idx="13">
                  <c:v>0.26829999999999998</c:v>
                </c:pt>
                <c:pt idx="14">
                  <c:v>0.291300000000001</c:v>
                </c:pt>
                <c:pt idx="15">
                  <c:v>0.32600000000000101</c:v>
                </c:pt>
              </c:numCache>
            </c:numRef>
          </c:xVal>
          <c:yVal>
            <c:numRef>
              <c:f>'[Analisi corretta.xlsx]Elaborazioni IDA'!$Z$136:$Z$148,'[Analisi corretta.xlsx]Elaborazioni IDA'!$Z$153:$Z$155</c:f>
              <c:numCache>
                <c:formatCode>0.00</c:formatCode>
                <c:ptCount val="16"/>
                <c:pt idx="0">
                  <c:v>0</c:v>
                </c:pt>
                <c:pt idx="1">
                  <c:v>286.58</c:v>
                </c:pt>
                <c:pt idx="2">
                  <c:v>555.07000000000005</c:v>
                </c:pt>
                <c:pt idx="3">
                  <c:v>796.42</c:v>
                </c:pt>
                <c:pt idx="4">
                  <c:v>1018.7</c:v>
                </c:pt>
                <c:pt idx="5">
                  <c:v>1209.1599999999999</c:v>
                </c:pt>
                <c:pt idx="6">
                  <c:v>1362.1</c:v>
                </c:pt>
                <c:pt idx="7">
                  <c:v>1492.3799999999999</c:v>
                </c:pt>
                <c:pt idx="8">
                  <c:v>1609.74</c:v>
                </c:pt>
                <c:pt idx="9">
                  <c:v>1697.4</c:v>
                </c:pt>
                <c:pt idx="10">
                  <c:v>1815.56</c:v>
                </c:pt>
                <c:pt idx="11">
                  <c:v>1830.82</c:v>
                </c:pt>
                <c:pt idx="12">
                  <c:v>1858.76</c:v>
                </c:pt>
                <c:pt idx="13">
                  <c:v>2167.7399999999998</c:v>
                </c:pt>
                <c:pt idx="14">
                  <c:v>2284.7399999999998</c:v>
                </c:pt>
                <c:pt idx="15">
                  <c:v>2328.06</c:v>
                </c:pt>
              </c:numCache>
            </c:numRef>
          </c:yVal>
        </c:ser>
        <c:ser>
          <c:idx val="25"/>
          <c:order val="25"/>
          <c:tx>
            <c:strRef>
              <c:f>'Elaborazioni IDA'!$AA$29</c:f>
              <c:strCache>
                <c:ptCount val="1"/>
                <c:pt idx="0">
                  <c:v>006334xa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IDA'!$AA$31:$AA$51</c:f>
              <c:numCache>
                <c:formatCode>0.0000</c:formatCode>
                <c:ptCount val="21"/>
                <c:pt idx="0">
                  <c:v>0</c:v>
                </c:pt>
                <c:pt idx="1">
                  <c:v>1.3599999999999998E-2</c:v>
                </c:pt>
                <c:pt idx="2">
                  <c:v>2.7800000000000078E-2</c:v>
                </c:pt>
                <c:pt idx="3">
                  <c:v>4.2500000000000003E-2</c:v>
                </c:pt>
                <c:pt idx="4">
                  <c:v>5.6500000000000002E-2</c:v>
                </c:pt>
                <c:pt idx="5">
                  <c:v>6.7700000000000024E-2</c:v>
                </c:pt>
                <c:pt idx="6">
                  <c:v>8.1800000000000025E-2</c:v>
                </c:pt>
                <c:pt idx="7">
                  <c:v>0.10320000000000012</c:v>
                </c:pt>
                <c:pt idx="8">
                  <c:v>0.12820000000000001</c:v>
                </c:pt>
                <c:pt idx="9">
                  <c:v>0.15710000000000021</c:v>
                </c:pt>
                <c:pt idx="10">
                  <c:v>0.18950000000000042</c:v>
                </c:pt>
                <c:pt idx="11">
                  <c:v>0.2253</c:v>
                </c:pt>
                <c:pt idx="12">
                  <c:v>0.26440000000000002</c:v>
                </c:pt>
                <c:pt idx="13">
                  <c:v>0.30740000000000089</c:v>
                </c:pt>
                <c:pt idx="14">
                  <c:v>0.35410000000000008</c:v>
                </c:pt>
                <c:pt idx="15">
                  <c:v>0.40330000000000032</c:v>
                </c:pt>
                <c:pt idx="16">
                  <c:v>0.45479999999999998</c:v>
                </c:pt>
                <c:pt idx="17">
                  <c:v>0.5081</c:v>
                </c:pt>
                <c:pt idx="18">
                  <c:v>0.56359999999999999</c:v>
                </c:pt>
                <c:pt idx="19">
                  <c:v>0.62139999999999995</c:v>
                </c:pt>
                <c:pt idx="20">
                  <c:v>0.68320000000000003</c:v>
                </c:pt>
              </c:numCache>
            </c:numRef>
          </c:xVal>
          <c:yVal>
            <c:numRef>
              <c:f>'Elaborazioni IDA'!$AA$136:$AA$156</c:f>
              <c:numCache>
                <c:formatCode>0.00</c:formatCode>
                <c:ptCount val="21"/>
                <c:pt idx="0">
                  <c:v>0</c:v>
                </c:pt>
                <c:pt idx="1">
                  <c:v>251.6</c:v>
                </c:pt>
                <c:pt idx="2">
                  <c:v>483.9299999999991</c:v>
                </c:pt>
                <c:pt idx="3">
                  <c:v>697.89</c:v>
                </c:pt>
                <c:pt idx="4">
                  <c:v>904.82999999999947</c:v>
                </c:pt>
                <c:pt idx="5">
                  <c:v>1090.3599999999999</c:v>
                </c:pt>
                <c:pt idx="6">
                  <c:v>1249.0999999999999</c:v>
                </c:pt>
                <c:pt idx="7">
                  <c:v>1383.6399999999999</c:v>
                </c:pt>
                <c:pt idx="8">
                  <c:v>1504.72</c:v>
                </c:pt>
                <c:pt idx="9">
                  <c:v>1590.6799999999998</c:v>
                </c:pt>
                <c:pt idx="10">
                  <c:v>1664.24</c:v>
                </c:pt>
                <c:pt idx="11">
                  <c:v>1715.56</c:v>
                </c:pt>
                <c:pt idx="12">
                  <c:v>1769.42</c:v>
                </c:pt>
                <c:pt idx="13">
                  <c:v>1817.76</c:v>
                </c:pt>
                <c:pt idx="14">
                  <c:v>1866.3799999999999</c:v>
                </c:pt>
                <c:pt idx="15">
                  <c:v>1916.36</c:v>
                </c:pt>
                <c:pt idx="16">
                  <c:v>1962.98</c:v>
                </c:pt>
                <c:pt idx="17">
                  <c:v>2012.54</c:v>
                </c:pt>
                <c:pt idx="18">
                  <c:v>2048.36</c:v>
                </c:pt>
                <c:pt idx="19">
                  <c:v>2093.56</c:v>
                </c:pt>
                <c:pt idx="20">
                  <c:v>2137.7399999999998</c:v>
                </c:pt>
              </c:numCache>
            </c:numRef>
          </c:yVal>
        </c:ser>
        <c:ser>
          <c:idx val="26"/>
          <c:order val="26"/>
          <c:tx>
            <c:strRef>
              <c:f>'Elaborazioni IDA'!$AB$29</c:f>
              <c:strCache>
                <c:ptCount val="1"/>
                <c:pt idx="0">
                  <c:v>000197xa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IDA'!$AB$31:$AB$50</c:f>
              <c:numCache>
                <c:formatCode>0.0000</c:formatCode>
                <c:ptCount val="20"/>
                <c:pt idx="0">
                  <c:v>0</c:v>
                </c:pt>
                <c:pt idx="1">
                  <c:v>1.0999999999999998E-2</c:v>
                </c:pt>
                <c:pt idx="2">
                  <c:v>2.0400000000000001E-2</c:v>
                </c:pt>
                <c:pt idx="3">
                  <c:v>3.0800000000000011E-2</c:v>
                </c:pt>
                <c:pt idx="4">
                  <c:v>4.0500000000000001E-2</c:v>
                </c:pt>
                <c:pt idx="5">
                  <c:v>4.8000000000000001E-2</c:v>
                </c:pt>
                <c:pt idx="6">
                  <c:v>5.2400000000000023E-2</c:v>
                </c:pt>
                <c:pt idx="7">
                  <c:v>5.7500000000000023E-2</c:v>
                </c:pt>
                <c:pt idx="8">
                  <c:v>6.6400000000000001E-2</c:v>
                </c:pt>
                <c:pt idx="9">
                  <c:v>7.5400000000000023E-2</c:v>
                </c:pt>
                <c:pt idx="10">
                  <c:v>8.3900000000000044E-2</c:v>
                </c:pt>
                <c:pt idx="11">
                  <c:v>9.2500000000000027E-2</c:v>
                </c:pt>
                <c:pt idx="12">
                  <c:v>0.10120000000000012</c:v>
                </c:pt>
                <c:pt idx="13">
                  <c:v>0.10979999999999999</c:v>
                </c:pt>
                <c:pt idx="14">
                  <c:v>0.1179</c:v>
                </c:pt>
                <c:pt idx="15">
                  <c:v>0.1258</c:v>
                </c:pt>
                <c:pt idx="16">
                  <c:v>0.1336</c:v>
                </c:pt>
                <c:pt idx="17">
                  <c:v>0.1416</c:v>
                </c:pt>
                <c:pt idx="18">
                  <c:v>0.14960000000000001</c:v>
                </c:pt>
                <c:pt idx="19">
                  <c:v>0.15740000000000054</c:v>
                </c:pt>
              </c:numCache>
            </c:numRef>
          </c:xVal>
          <c:yVal>
            <c:numRef>
              <c:f>'Elaborazioni IDA'!$AB$136:$AB$155</c:f>
              <c:numCache>
                <c:formatCode>0.00</c:formatCode>
                <c:ptCount val="20"/>
                <c:pt idx="0">
                  <c:v>0</c:v>
                </c:pt>
                <c:pt idx="1">
                  <c:v>187.31</c:v>
                </c:pt>
                <c:pt idx="2">
                  <c:v>314.76</c:v>
                </c:pt>
                <c:pt idx="3">
                  <c:v>427.59</c:v>
                </c:pt>
                <c:pt idx="4">
                  <c:v>564.47</c:v>
                </c:pt>
                <c:pt idx="5">
                  <c:v>694.54</c:v>
                </c:pt>
                <c:pt idx="6">
                  <c:v>791.93</c:v>
                </c:pt>
                <c:pt idx="7">
                  <c:v>686.31</c:v>
                </c:pt>
                <c:pt idx="8">
                  <c:v>921.7</c:v>
                </c:pt>
                <c:pt idx="9">
                  <c:v>956.81999999999948</c:v>
                </c:pt>
                <c:pt idx="10">
                  <c:v>981.72</c:v>
                </c:pt>
                <c:pt idx="11">
                  <c:v>1035.42</c:v>
                </c:pt>
                <c:pt idx="12">
                  <c:v>1079.74</c:v>
                </c:pt>
                <c:pt idx="13">
                  <c:v>1105.94</c:v>
                </c:pt>
                <c:pt idx="14">
                  <c:v>1126.1199999999999</c:v>
                </c:pt>
                <c:pt idx="15">
                  <c:v>1135.2</c:v>
                </c:pt>
                <c:pt idx="16">
                  <c:v>1139.4000000000001</c:v>
                </c:pt>
                <c:pt idx="17">
                  <c:v>1156.4000000000001</c:v>
                </c:pt>
                <c:pt idx="18">
                  <c:v>1170.24</c:v>
                </c:pt>
                <c:pt idx="19">
                  <c:v>1183.92</c:v>
                </c:pt>
              </c:numCache>
            </c:numRef>
          </c:yVal>
        </c:ser>
        <c:ser>
          <c:idx val="27"/>
          <c:order val="27"/>
          <c:tx>
            <c:strRef>
              <c:f>'Elaborazioni IDA'!$AC$29</c:f>
              <c:strCache>
                <c:ptCount val="1"/>
                <c:pt idx="0">
                  <c:v>000229xa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IDA'!$AC$31:$AC$39,'[Analisi corretta.xlsx]Elaborazioni IDA'!$AC$41:$AC$42,'[Analisi corretta.xlsx]Elaborazioni IDA'!$AC$44:$AC$48,'[Analisi corretta.xlsx]Elaborazioni IDA'!$AC$51</c:f>
              <c:numCache>
                <c:formatCode>0.0000</c:formatCode>
                <c:ptCount val="17"/>
                <c:pt idx="0">
                  <c:v>0</c:v>
                </c:pt>
                <c:pt idx="1">
                  <c:v>1.3200000000000038E-2</c:v>
                </c:pt>
                <c:pt idx="2">
                  <c:v>2.6600000000000016E-2</c:v>
                </c:pt>
                <c:pt idx="3">
                  <c:v>3.9800000000000016E-2</c:v>
                </c:pt>
                <c:pt idx="4">
                  <c:v>5.0900000000000022E-2</c:v>
                </c:pt>
                <c:pt idx="5">
                  <c:v>5.9500000000000032E-2</c:v>
                </c:pt>
                <c:pt idx="6">
                  <c:v>7.2800000000000031E-2</c:v>
                </c:pt>
                <c:pt idx="7">
                  <c:v>8.7800000000000017E-2</c:v>
                </c:pt>
                <c:pt idx="8">
                  <c:v>0.10440000000000002</c:v>
                </c:pt>
                <c:pt idx="9">
                  <c:v>0.1411</c:v>
                </c:pt>
                <c:pt idx="10">
                  <c:v>0.16200000000000003</c:v>
                </c:pt>
                <c:pt idx="11">
                  <c:v>0.2046</c:v>
                </c:pt>
                <c:pt idx="12">
                  <c:v>0.22630000000000003</c:v>
                </c:pt>
                <c:pt idx="13">
                  <c:v>0.24880000000000024</c:v>
                </c:pt>
                <c:pt idx="14">
                  <c:v>0.27110000000000001</c:v>
                </c:pt>
                <c:pt idx="15">
                  <c:v>0.29300000000000032</c:v>
                </c:pt>
                <c:pt idx="16">
                  <c:v>0.355800000000001</c:v>
                </c:pt>
              </c:numCache>
            </c:numRef>
          </c:xVal>
          <c:yVal>
            <c:numRef>
              <c:f>'[Analisi corretta.xlsx]Elaborazioni IDA'!$AC$136:$AC$144,'[Analisi corretta.xlsx]Elaborazioni IDA'!$AC$146:$AC$147,'[Analisi corretta.xlsx]Elaborazioni IDA'!$AC$149:$AC$153,'[Analisi corretta.xlsx]Elaborazioni IDA'!$AC$156</c:f>
              <c:numCache>
                <c:formatCode>0.00</c:formatCode>
                <c:ptCount val="17"/>
                <c:pt idx="0">
                  <c:v>0</c:v>
                </c:pt>
                <c:pt idx="1">
                  <c:v>222.62</c:v>
                </c:pt>
                <c:pt idx="2">
                  <c:v>423.05</c:v>
                </c:pt>
                <c:pt idx="3">
                  <c:v>604.17999999999995</c:v>
                </c:pt>
                <c:pt idx="4">
                  <c:v>770.5</c:v>
                </c:pt>
                <c:pt idx="5">
                  <c:v>973.9</c:v>
                </c:pt>
                <c:pt idx="6">
                  <c:v>1162.04</c:v>
                </c:pt>
                <c:pt idx="7">
                  <c:v>1298.8599999999999</c:v>
                </c:pt>
                <c:pt idx="8">
                  <c:v>1399.58</c:v>
                </c:pt>
                <c:pt idx="9">
                  <c:v>1485.92</c:v>
                </c:pt>
                <c:pt idx="10">
                  <c:v>1560.96</c:v>
                </c:pt>
                <c:pt idx="11">
                  <c:v>1575.6</c:v>
                </c:pt>
                <c:pt idx="12">
                  <c:v>1611.46</c:v>
                </c:pt>
                <c:pt idx="13">
                  <c:v>1643.52</c:v>
                </c:pt>
                <c:pt idx="14">
                  <c:v>1737.98</c:v>
                </c:pt>
                <c:pt idx="15">
                  <c:v>1822.74</c:v>
                </c:pt>
                <c:pt idx="16">
                  <c:v>1724.3</c:v>
                </c:pt>
              </c:numCache>
            </c:numRef>
          </c:yVal>
        </c:ser>
        <c:ser>
          <c:idx val="28"/>
          <c:order val="28"/>
          <c:tx>
            <c:strRef>
              <c:f>'Elaborazioni IDA'!$AD$29</c:f>
              <c:strCache>
                <c:ptCount val="1"/>
                <c:pt idx="0">
                  <c:v>000354xa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'[Analisi corretta.xlsx]Elaborazioni IDA'!$AD$31:$AD$44,'[Analisi corretta.xlsx]Elaborazioni IDA'!$AD$47:$AD$48,'[Analisi corretta.xlsx]Elaborazioni IDA'!$AD$50:$AD$51</c:f>
              <c:numCache>
                <c:formatCode>0.0000</c:formatCode>
                <c:ptCount val="18"/>
                <c:pt idx="0">
                  <c:v>0</c:v>
                </c:pt>
                <c:pt idx="1">
                  <c:v>1.4300000000000005E-2</c:v>
                </c:pt>
                <c:pt idx="2">
                  <c:v>3.0800000000000011E-2</c:v>
                </c:pt>
                <c:pt idx="3">
                  <c:v>4.7900000000000033E-2</c:v>
                </c:pt>
                <c:pt idx="4">
                  <c:v>6.2600000000000017E-2</c:v>
                </c:pt>
                <c:pt idx="5">
                  <c:v>7.2900000000000034E-2</c:v>
                </c:pt>
                <c:pt idx="6">
                  <c:v>8.3700000000000066E-2</c:v>
                </c:pt>
                <c:pt idx="7">
                  <c:v>0.10730000000000002</c:v>
                </c:pt>
                <c:pt idx="8">
                  <c:v>0.15610000000000004</c:v>
                </c:pt>
                <c:pt idx="9">
                  <c:v>0.22000000000000003</c:v>
                </c:pt>
                <c:pt idx="10">
                  <c:v>0.29730000000000101</c:v>
                </c:pt>
                <c:pt idx="11">
                  <c:v>0.38920000000000032</c:v>
                </c:pt>
                <c:pt idx="12">
                  <c:v>0.49320000000000008</c:v>
                </c:pt>
                <c:pt idx="13">
                  <c:v>0.60640000000000005</c:v>
                </c:pt>
                <c:pt idx="14">
                  <c:v>0.8905999999999995</c:v>
                </c:pt>
                <c:pt idx="15">
                  <c:v>0.95060000000000189</c:v>
                </c:pt>
                <c:pt idx="16">
                  <c:v>0.94440000000000002</c:v>
                </c:pt>
                <c:pt idx="17">
                  <c:v>1.0338999999999952</c:v>
                </c:pt>
              </c:numCache>
            </c:numRef>
          </c:xVal>
          <c:yVal>
            <c:numRef>
              <c:f>'[Analisi corretta.xlsx]Elaborazioni IDA'!$AD$136:$AD$149,'[Analisi corretta.xlsx]Elaborazioni IDA'!$AD$152:$AD$153,'[Analisi corretta.xlsx]Elaborazioni IDA'!$AD$155:$AD$156</c:f>
              <c:numCache>
                <c:formatCode>0.00</c:formatCode>
                <c:ptCount val="18"/>
                <c:pt idx="0">
                  <c:v>0</c:v>
                </c:pt>
                <c:pt idx="1">
                  <c:v>263.18</c:v>
                </c:pt>
                <c:pt idx="2">
                  <c:v>502.76</c:v>
                </c:pt>
                <c:pt idx="3">
                  <c:v>721.66</c:v>
                </c:pt>
                <c:pt idx="4">
                  <c:v>892.77000000000055</c:v>
                </c:pt>
                <c:pt idx="5">
                  <c:v>988.56</c:v>
                </c:pt>
                <c:pt idx="6">
                  <c:v>1072.52</c:v>
                </c:pt>
                <c:pt idx="7">
                  <c:v>1209.08</c:v>
                </c:pt>
                <c:pt idx="8">
                  <c:v>1340.42</c:v>
                </c:pt>
                <c:pt idx="9">
                  <c:v>1439.9</c:v>
                </c:pt>
                <c:pt idx="10">
                  <c:v>1499.84</c:v>
                </c:pt>
                <c:pt idx="11">
                  <c:v>1550.28</c:v>
                </c:pt>
                <c:pt idx="12">
                  <c:v>1591.56</c:v>
                </c:pt>
                <c:pt idx="13">
                  <c:v>1657.02</c:v>
                </c:pt>
                <c:pt idx="14">
                  <c:v>1880.74</c:v>
                </c:pt>
                <c:pt idx="15">
                  <c:v>1796.78</c:v>
                </c:pt>
                <c:pt idx="16">
                  <c:v>1869.24</c:v>
                </c:pt>
                <c:pt idx="17">
                  <c:v>1883</c:v>
                </c:pt>
              </c:numCache>
            </c:numRef>
          </c:yVal>
        </c:ser>
        <c:ser>
          <c:idx val="29"/>
          <c:order val="29"/>
          <c:tx>
            <c:strRef>
              <c:f>'Elaborazioni IDA'!$AE$29</c:f>
              <c:strCache>
                <c:ptCount val="1"/>
                <c:pt idx="0">
                  <c:v>001228xa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IDA'!$AE$31:$AE$40,'[Analisi corretta.xlsx]Elaborazioni IDA'!$AE$44,'[Analisi corretta.xlsx]Elaborazioni IDA'!$AE$51</c:f>
              <c:numCache>
                <c:formatCode>0.0000</c:formatCode>
                <c:ptCount val="12"/>
                <c:pt idx="0">
                  <c:v>0</c:v>
                </c:pt>
                <c:pt idx="1">
                  <c:v>2.0799999999999999E-2</c:v>
                </c:pt>
                <c:pt idx="2">
                  <c:v>4.2800000000000032E-2</c:v>
                </c:pt>
                <c:pt idx="3">
                  <c:v>6.4800000000000024E-2</c:v>
                </c:pt>
                <c:pt idx="4">
                  <c:v>8.3300000000000068E-2</c:v>
                </c:pt>
                <c:pt idx="5">
                  <c:v>9.6900000000000028E-2</c:v>
                </c:pt>
                <c:pt idx="6">
                  <c:v>0.10440000000000002</c:v>
                </c:pt>
                <c:pt idx="7">
                  <c:v>0.10820000000000024</c:v>
                </c:pt>
                <c:pt idx="8">
                  <c:v>0.12390000000000002</c:v>
                </c:pt>
                <c:pt idx="9">
                  <c:v>0.14269999999999999</c:v>
                </c:pt>
                <c:pt idx="10">
                  <c:v>0.19890000000000024</c:v>
                </c:pt>
                <c:pt idx="11">
                  <c:v>0.82600000000000062</c:v>
                </c:pt>
              </c:numCache>
            </c:numRef>
          </c:xVal>
          <c:yVal>
            <c:numRef>
              <c:f>'[Analisi corretta.xlsx]Elaborazioni IDA'!$AE$136:$AE$145,'[Analisi corretta.xlsx]Elaborazioni IDA'!$AE$149,'[Analisi corretta.xlsx]Elaborazioni IDA'!$AE$156</c:f>
              <c:numCache>
                <c:formatCode>0.00</c:formatCode>
                <c:ptCount val="12"/>
                <c:pt idx="0">
                  <c:v>0</c:v>
                </c:pt>
                <c:pt idx="1">
                  <c:v>313.69</c:v>
                </c:pt>
                <c:pt idx="2">
                  <c:v>620.03</c:v>
                </c:pt>
                <c:pt idx="3">
                  <c:v>873.14</c:v>
                </c:pt>
                <c:pt idx="4">
                  <c:v>1076.02</c:v>
                </c:pt>
                <c:pt idx="5">
                  <c:v>1281.3599999999999</c:v>
                </c:pt>
                <c:pt idx="6">
                  <c:v>1412.2</c:v>
                </c:pt>
                <c:pt idx="7">
                  <c:v>1488.3</c:v>
                </c:pt>
                <c:pt idx="8">
                  <c:v>1540.44</c:v>
                </c:pt>
                <c:pt idx="9">
                  <c:v>1534.3</c:v>
                </c:pt>
                <c:pt idx="10">
                  <c:v>1896.72</c:v>
                </c:pt>
                <c:pt idx="11">
                  <c:v>2187.5</c:v>
                </c:pt>
              </c:numCache>
            </c:numRef>
          </c:yVal>
        </c:ser>
        <c:ser>
          <c:idx val="30"/>
          <c:order val="30"/>
          <c:tx>
            <c:strRef>
              <c:f>'Elaborazioni IDA'!$AF$29</c:f>
              <c:strCache>
                <c:ptCount val="1"/>
                <c:pt idx="0">
                  <c:v>001248xa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IDA'!$AF$31:$AF$47,'[Analisi corretta.xlsx]Elaborazioni IDA'!$AF$49,'[Analisi corretta.xlsx]Elaborazioni IDA'!$AF$51</c:f>
              <c:numCache>
                <c:formatCode>0.0000</c:formatCode>
                <c:ptCount val="19"/>
                <c:pt idx="0">
                  <c:v>0</c:v>
                </c:pt>
                <c:pt idx="1">
                  <c:v>9.2000000000000068E-3</c:v>
                </c:pt>
                <c:pt idx="2">
                  <c:v>1.7400000000000009E-2</c:v>
                </c:pt>
                <c:pt idx="3">
                  <c:v>2.4500000000000001E-2</c:v>
                </c:pt>
                <c:pt idx="4">
                  <c:v>3.0800000000000011E-2</c:v>
                </c:pt>
                <c:pt idx="5">
                  <c:v>3.910000000000001E-2</c:v>
                </c:pt>
                <c:pt idx="6">
                  <c:v>4.7500000000000021E-2</c:v>
                </c:pt>
                <c:pt idx="7">
                  <c:v>5.6099999999999997E-2</c:v>
                </c:pt>
                <c:pt idx="8">
                  <c:v>6.4900000000000083E-2</c:v>
                </c:pt>
                <c:pt idx="9">
                  <c:v>7.4000000000000024E-2</c:v>
                </c:pt>
                <c:pt idx="10">
                  <c:v>8.3300000000000068E-2</c:v>
                </c:pt>
                <c:pt idx="11">
                  <c:v>9.2800000000000035E-2</c:v>
                </c:pt>
                <c:pt idx="12">
                  <c:v>0.1024</c:v>
                </c:pt>
                <c:pt idx="13">
                  <c:v>0.11200000000000002</c:v>
                </c:pt>
                <c:pt idx="14">
                  <c:v>0.12210000000000019</c:v>
                </c:pt>
                <c:pt idx="15">
                  <c:v>0.13689999999999999</c:v>
                </c:pt>
                <c:pt idx="16">
                  <c:v>0.16180000000000003</c:v>
                </c:pt>
                <c:pt idx="17">
                  <c:v>0.2</c:v>
                </c:pt>
                <c:pt idx="18">
                  <c:v>0.2021</c:v>
                </c:pt>
              </c:numCache>
            </c:numRef>
          </c:xVal>
          <c:yVal>
            <c:numRef>
              <c:f>'[Analisi corretta.xlsx]Elaborazioni IDA'!$AF$136:$AF$152,'[Analisi corretta.xlsx]Elaborazioni IDA'!$AF$154,'[Analisi corretta.xlsx]Elaborazioni IDA'!$AF$156</c:f>
              <c:numCache>
                <c:formatCode>0.00</c:formatCode>
                <c:ptCount val="19"/>
                <c:pt idx="0">
                  <c:v>0</c:v>
                </c:pt>
                <c:pt idx="1">
                  <c:v>170.29</c:v>
                </c:pt>
                <c:pt idx="2">
                  <c:v>318.89</c:v>
                </c:pt>
                <c:pt idx="3">
                  <c:v>439.64000000000038</c:v>
                </c:pt>
                <c:pt idx="4">
                  <c:v>537.82999999999947</c:v>
                </c:pt>
                <c:pt idx="5">
                  <c:v>615.41999999999996</c:v>
                </c:pt>
                <c:pt idx="6">
                  <c:v>694.8</c:v>
                </c:pt>
                <c:pt idx="7">
                  <c:v>780.64</c:v>
                </c:pt>
                <c:pt idx="8">
                  <c:v>854.8</c:v>
                </c:pt>
                <c:pt idx="9">
                  <c:v>925.7</c:v>
                </c:pt>
                <c:pt idx="10">
                  <c:v>987.98</c:v>
                </c:pt>
                <c:pt idx="11">
                  <c:v>1043.96</c:v>
                </c:pt>
                <c:pt idx="12">
                  <c:v>1099</c:v>
                </c:pt>
                <c:pt idx="13">
                  <c:v>1151.04</c:v>
                </c:pt>
                <c:pt idx="14">
                  <c:v>1241.94</c:v>
                </c:pt>
                <c:pt idx="15">
                  <c:v>1286.04</c:v>
                </c:pt>
                <c:pt idx="16">
                  <c:v>1335.6599999999999</c:v>
                </c:pt>
                <c:pt idx="17">
                  <c:v>1521.26</c:v>
                </c:pt>
                <c:pt idx="18">
                  <c:v>1606.24</c:v>
                </c:pt>
              </c:numCache>
            </c:numRef>
          </c:yVal>
        </c:ser>
        <c:ser>
          <c:idx val="31"/>
          <c:order val="31"/>
          <c:tx>
            <c:strRef>
              <c:f>'Elaborazioni IDA'!$AG$29</c:f>
              <c:strCache>
                <c:ptCount val="1"/>
                <c:pt idx="0">
                  <c:v>001736xa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IDA'!$AG$31:$AG$38,'[Analisi corretta.xlsx]Elaborazioni IDA'!$AG$40:$AG$44,'[Analisi corretta.xlsx]Elaborazioni IDA'!$AG$46,'[Analisi corretta.xlsx]Elaborazioni IDA'!$AG$48:$AG$49</c:f>
              <c:numCache>
                <c:formatCode>0.0000</c:formatCode>
                <c:ptCount val="16"/>
                <c:pt idx="0">
                  <c:v>0</c:v>
                </c:pt>
                <c:pt idx="1">
                  <c:v>9.3000000000000374E-3</c:v>
                </c:pt>
                <c:pt idx="2">
                  <c:v>1.8900000000000063E-2</c:v>
                </c:pt>
                <c:pt idx="3">
                  <c:v>2.8799999999999999E-2</c:v>
                </c:pt>
                <c:pt idx="4">
                  <c:v>3.8700000000000005E-2</c:v>
                </c:pt>
                <c:pt idx="5">
                  <c:v>4.8700000000000021E-2</c:v>
                </c:pt>
                <c:pt idx="6">
                  <c:v>5.9000000000000163E-2</c:v>
                </c:pt>
                <c:pt idx="7">
                  <c:v>6.9300000000000223E-2</c:v>
                </c:pt>
                <c:pt idx="8">
                  <c:v>9.0300000000000005E-2</c:v>
                </c:pt>
                <c:pt idx="9">
                  <c:v>0.1008</c:v>
                </c:pt>
                <c:pt idx="10">
                  <c:v>0.11119999999999998</c:v>
                </c:pt>
                <c:pt idx="11">
                  <c:v>0.12110000000000012</c:v>
                </c:pt>
                <c:pt idx="12">
                  <c:v>0.13020000000000001</c:v>
                </c:pt>
                <c:pt idx="13">
                  <c:v>0.14520000000000041</c:v>
                </c:pt>
                <c:pt idx="14">
                  <c:v>0.15420000000000048</c:v>
                </c:pt>
                <c:pt idx="15">
                  <c:v>0.15640000000000062</c:v>
                </c:pt>
              </c:numCache>
            </c:numRef>
          </c:xVal>
          <c:yVal>
            <c:numRef>
              <c:f>'[Analisi corretta.xlsx]Elaborazioni IDA'!$AG$136:$AG$143,'[Analisi corretta.xlsx]Elaborazioni IDA'!$AG$145:$AG$149,'[Analisi corretta.xlsx]Elaborazioni IDA'!$AG$151,'[Analisi corretta.xlsx]Elaborazioni IDA'!$AG$153:$AG$154</c:f>
              <c:numCache>
                <c:formatCode>0.00</c:formatCode>
                <c:ptCount val="16"/>
                <c:pt idx="0">
                  <c:v>0</c:v>
                </c:pt>
                <c:pt idx="1">
                  <c:v>202.76999999999998</c:v>
                </c:pt>
                <c:pt idx="2">
                  <c:v>387.96999999999969</c:v>
                </c:pt>
                <c:pt idx="3">
                  <c:v>568.57000000000005</c:v>
                </c:pt>
                <c:pt idx="4">
                  <c:v>732.81999999999948</c:v>
                </c:pt>
                <c:pt idx="5">
                  <c:v>887.06</c:v>
                </c:pt>
                <c:pt idx="6">
                  <c:v>1031.9000000000001</c:v>
                </c:pt>
                <c:pt idx="7">
                  <c:v>1151.98</c:v>
                </c:pt>
                <c:pt idx="8">
                  <c:v>1359.6</c:v>
                </c:pt>
                <c:pt idx="9">
                  <c:v>1447.86</c:v>
                </c:pt>
                <c:pt idx="10">
                  <c:v>1531.96</c:v>
                </c:pt>
                <c:pt idx="11">
                  <c:v>1603.3</c:v>
                </c:pt>
                <c:pt idx="12">
                  <c:v>1676.1599999999999</c:v>
                </c:pt>
                <c:pt idx="13">
                  <c:v>1816.54</c:v>
                </c:pt>
                <c:pt idx="14">
                  <c:v>1943.08</c:v>
                </c:pt>
                <c:pt idx="15">
                  <c:v>2006.1399999999999</c:v>
                </c:pt>
              </c:numCache>
            </c:numRef>
          </c:yVal>
        </c:ser>
        <c:ser>
          <c:idx val="32"/>
          <c:order val="32"/>
          <c:tx>
            <c:strRef>
              <c:f>'Elaborazioni IDA'!$AH$29</c:f>
              <c:strCache>
                <c:ptCount val="1"/>
                <c:pt idx="0">
                  <c:v>001226xa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IDA'!$AH$31:$AH$39,'[Analisi corretta.xlsx]Elaborazioni IDA'!$AH$41:$AH$43,'[Analisi corretta.xlsx]Elaborazioni IDA'!$AH$46:$AH$49,'[Analisi corretta.xlsx]Elaborazioni IDA'!$AH$51</c:f>
              <c:numCache>
                <c:formatCode>0.0000</c:formatCode>
                <c:ptCount val="17"/>
                <c:pt idx="0">
                  <c:v>0</c:v>
                </c:pt>
                <c:pt idx="1">
                  <c:v>1.2300000000000005E-2</c:v>
                </c:pt>
                <c:pt idx="2">
                  <c:v>2.5100000000000004E-2</c:v>
                </c:pt>
                <c:pt idx="3">
                  <c:v>3.450000000000001E-2</c:v>
                </c:pt>
                <c:pt idx="4">
                  <c:v>4.760000000000001E-2</c:v>
                </c:pt>
                <c:pt idx="5">
                  <c:v>6.140000000000001E-2</c:v>
                </c:pt>
                <c:pt idx="6">
                  <c:v>7.6400000000000023E-2</c:v>
                </c:pt>
                <c:pt idx="7">
                  <c:v>9.240000000000001E-2</c:v>
                </c:pt>
                <c:pt idx="8">
                  <c:v>0.10940000000000009</c:v>
                </c:pt>
                <c:pt idx="9">
                  <c:v>0.14590000000000047</c:v>
                </c:pt>
                <c:pt idx="10">
                  <c:v>0.16520000000000004</c:v>
                </c:pt>
                <c:pt idx="11">
                  <c:v>0.19970000000000004</c:v>
                </c:pt>
                <c:pt idx="12">
                  <c:v>0.26979999999999998</c:v>
                </c:pt>
                <c:pt idx="13">
                  <c:v>0.29680000000000101</c:v>
                </c:pt>
                <c:pt idx="14">
                  <c:v>0.31430000000000113</c:v>
                </c:pt>
                <c:pt idx="15">
                  <c:v>0.34000000000000008</c:v>
                </c:pt>
                <c:pt idx="16">
                  <c:v>0.37190000000000101</c:v>
                </c:pt>
              </c:numCache>
            </c:numRef>
          </c:xVal>
          <c:yVal>
            <c:numRef>
              <c:f>'[Analisi corretta.xlsx]Elaborazioni IDA'!$AH$136:$AH$144,'[Analisi corretta.xlsx]Elaborazioni IDA'!$AH$146:$AH$148,'[Analisi corretta.xlsx]Elaborazioni IDA'!$AH$151:$AH$154,'[Analisi corretta.xlsx]Elaborazioni IDA'!$AH$156</c:f>
              <c:numCache>
                <c:formatCode>0.00</c:formatCode>
                <c:ptCount val="17"/>
                <c:pt idx="0">
                  <c:v>0</c:v>
                </c:pt>
                <c:pt idx="1">
                  <c:v>226.33</c:v>
                </c:pt>
                <c:pt idx="2">
                  <c:v>442.98999999999899</c:v>
                </c:pt>
                <c:pt idx="3">
                  <c:v>652.77000000000055</c:v>
                </c:pt>
                <c:pt idx="4">
                  <c:v>842.26</c:v>
                </c:pt>
                <c:pt idx="5">
                  <c:v>982.83999999999946</c:v>
                </c:pt>
                <c:pt idx="6">
                  <c:v>1093.26</c:v>
                </c:pt>
                <c:pt idx="7">
                  <c:v>1179.7</c:v>
                </c:pt>
                <c:pt idx="8">
                  <c:v>1244.7</c:v>
                </c:pt>
                <c:pt idx="9">
                  <c:v>1422.74</c:v>
                </c:pt>
                <c:pt idx="10">
                  <c:v>1462.82</c:v>
                </c:pt>
                <c:pt idx="11">
                  <c:v>1474.56</c:v>
                </c:pt>
                <c:pt idx="12">
                  <c:v>1596.22</c:v>
                </c:pt>
                <c:pt idx="13">
                  <c:v>1628.5</c:v>
                </c:pt>
                <c:pt idx="14">
                  <c:v>1657.26</c:v>
                </c:pt>
                <c:pt idx="15">
                  <c:v>1681.36</c:v>
                </c:pt>
                <c:pt idx="16">
                  <c:v>1771.1799999999998</c:v>
                </c:pt>
              </c:numCache>
            </c:numRef>
          </c:yVal>
        </c:ser>
        <c:ser>
          <c:idx val="33"/>
          <c:order val="33"/>
          <c:tx>
            <c:strRef>
              <c:f>'Elaborazioni IDA'!$AI$29</c:f>
              <c:strCache>
                <c:ptCount val="1"/>
                <c:pt idx="0">
                  <c:v>007329xa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IDA'!$AI$31:$AI$39,'[Analisi corretta.xlsx]Elaborazioni IDA'!$AI$41:$AI$43,'[Analisi corretta.xlsx]Elaborazioni IDA'!$AI$46:$AI$47</c:f>
              <c:numCache>
                <c:formatCode>0.0000</c:formatCode>
                <c:ptCount val="14"/>
                <c:pt idx="0">
                  <c:v>0</c:v>
                </c:pt>
                <c:pt idx="1">
                  <c:v>9.6000000000000044E-3</c:v>
                </c:pt>
                <c:pt idx="2">
                  <c:v>1.9300000000000064E-2</c:v>
                </c:pt>
                <c:pt idx="3">
                  <c:v>2.8899999999999999E-2</c:v>
                </c:pt>
                <c:pt idx="4">
                  <c:v>3.8400000000000011E-2</c:v>
                </c:pt>
                <c:pt idx="5">
                  <c:v>4.7700000000000034E-2</c:v>
                </c:pt>
                <c:pt idx="6">
                  <c:v>5.6900000000000013E-2</c:v>
                </c:pt>
                <c:pt idx="7">
                  <c:v>6.5900000000000014E-2</c:v>
                </c:pt>
                <c:pt idx="8">
                  <c:v>7.4400000000000133E-2</c:v>
                </c:pt>
                <c:pt idx="9">
                  <c:v>8.9200000000000043E-2</c:v>
                </c:pt>
                <c:pt idx="10">
                  <c:v>9.5500000000000265E-2</c:v>
                </c:pt>
                <c:pt idx="11">
                  <c:v>0.10100000000000002</c:v>
                </c:pt>
                <c:pt idx="12">
                  <c:v>0.1328</c:v>
                </c:pt>
                <c:pt idx="13">
                  <c:v>0.14280000000000001</c:v>
                </c:pt>
              </c:numCache>
            </c:numRef>
          </c:xVal>
          <c:yVal>
            <c:numRef>
              <c:f>'[Analisi corretta.xlsx]Elaborazioni IDA'!$AI$136:$AI$144,'[Analisi corretta.xlsx]Elaborazioni IDA'!$AI$146:$AI$148,'[Analisi corretta.xlsx]Elaborazioni IDA'!$AI$151:$AI$152</c:f>
              <c:numCache>
                <c:formatCode>0.00</c:formatCode>
                <c:ptCount val="14"/>
                <c:pt idx="0">
                  <c:v>0</c:v>
                </c:pt>
                <c:pt idx="1">
                  <c:v>206.60999999999999</c:v>
                </c:pt>
                <c:pt idx="2">
                  <c:v>415.92999999999898</c:v>
                </c:pt>
                <c:pt idx="3">
                  <c:v>597.26</c:v>
                </c:pt>
                <c:pt idx="4">
                  <c:v>733.56</c:v>
                </c:pt>
                <c:pt idx="5">
                  <c:v>823</c:v>
                </c:pt>
                <c:pt idx="6">
                  <c:v>956.56</c:v>
                </c:pt>
                <c:pt idx="7">
                  <c:v>1078.76</c:v>
                </c:pt>
                <c:pt idx="8">
                  <c:v>1176.74</c:v>
                </c:pt>
                <c:pt idx="9">
                  <c:v>1360.32</c:v>
                </c:pt>
                <c:pt idx="10">
                  <c:v>1423.08</c:v>
                </c:pt>
                <c:pt idx="11">
                  <c:v>1493.6399999999999</c:v>
                </c:pt>
                <c:pt idx="12">
                  <c:v>1606.76</c:v>
                </c:pt>
                <c:pt idx="13">
                  <c:v>1621.2</c:v>
                </c:pt>
              </c:numCache>
            </c:numRef>
          </c:yVal>
        </c:ser>
        <c:ser>
          <c:idx val="34"/>
          <c:order val="34"/>
          <c:tx>
            <c:strRef>
              <c:f>'Elaborazioni IDA'!$AJ$29</c:f>
              <c:strCache>
                <c:ptCount val="1"/>
                <c:pt idx="0">
                  <c:v>000042xa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IDA'!$AJ$31:$AJ$44,'[Analisi corretta.xlsx]Elaborazioni IDA'!$AJ$46:$AJ$51</c:f>
              <c:numCache>
                <c:formatCode>0.0000</c:formatCode>
                <c:ptCount val="20"/>
                <c:pt idx="0">
                  <c:v>0</c:v>
                </c:pt>
                <c:pt idx="1">
                  <c:v>8.8000000000000248E-3</c:v>
                </c:pt>
                <c:pt idx="2">
                  <c:v>1.7900000000000041E-2</c:v>
                </c:pt>
                <c:pt idx="3">
                  <c:v>2.7100000000000016E-2</c:v>
                </c:pt>
                <c:pt idx="4">
                  <c:v>3.6400000000000016E-2</c:v>
                </c:pt>
                <c:pt idx="5">
                  <c:v>4.5700000000000032E-2</c:v>
                </c:pt>
                <c:pt idx="6">
                  <c:v>5.5200000000000013E-2</c:v>
                </c:pt>
                <c:pt idx="7">
                  <c:v>6.4800000000000024E-2</c:v>
                </c:pt>
                <c:pt idx="8">
                  <c:v>7.4600000000000083E-2</c:v>
                </c:pt>
                <c:pt idx="9">
                  <c:v>8.4200000000000066E-2</c:v>
                </c:pt>
                <c:pt idx="10">
                  <c:v>9.3500000000000402E-2</c:v>
                </c:pt>
                <c:pt idx="11">
                  <c:v>0.1028</c:v>
                </c:pt>
                <c:pt idx="12">
                  <c:v>0.11210000000000003</c:v>
                </c:pt>
                <c:pt idx="13">
                  <c:v>0.12310000000000022</c:v>
                </c:pt>
                <c:pt idx="14">
                  <c:v>0.14660000000000001</c:v>
                </c:pt>
                <c:pt idx="15">
                  <c:v>0.15640000000000062</c:v>
                </c:pt>
                <c:pt idx="16">
                  <c:v>0.17469999999999999</c:v>
                </c:pt>
                <c:pt idx="17">
                  <c:v>0.16450000000000004</c:v>
                </c:pt>
                <c:pt idx="18">
                  <c:v>0.18800000000000044</c:v>
                </c:pt>
                <c:pt idx="19">
                  <c:v>0.19180000000000003</c:v>
                </c:pt>
              </c:numCache>
            </c:numRef>
          </c:xVal>
          <c:yVal>
            <c:numRef>
              <c:f>'[Analisi corretta.xlsx]Elaborazioni IDA'!$AJ$136:$AJ$149,'[Analisi corretta.xlsx]Elaborazioni IDA'!$AJ$151:$AJ$156</c:f>
              <c:numCache>
                <c:formatCode>0.00</c:formatCode>
                <c:ptCount val="20"/>
                <c:pt idx="0">
                  <c:v>0</c:v>
                </c:pt>
                <c:pt idx="1">
                  <c:v>154.46</c:v>
                </c:pt>
                <c:pt idx="2">
                  <c:v>297.18</c:v>
                </c:pt>
                <c:pt idx="3">
                  <c:v>424.81</c:v>
                </c:pt>
                <c:pt idx="4">
                  <c:v>535.26</c:v>
                </c:pt>
                <c:pt idx="5">
                  <c:v>625.29000000000053</c:v>
                </c:pt>
                <c:pt idx="6">
                  <c:v>706.41</c:v>
                </c:pt>
                <c:pt idx="7">
                  <c:v>764.07</c:v>
                </c:pt>
                <c:pt idx="8">
                  <c:v>810.52</c:v>
                </c:pt>
                <c:pt idx="9">
                  <c:v>853.4</c:v>
                </c:pt>
                <c:pt idx="10">
                  <c:v>920.12</c:v>
                </c:pt>
                <c:pt idx="11">
                  <c:v>994.24</c:v>
                </c:pt>
                <c:pt idx="12">
                  <c:v>1064.92</c:v>
                </c:pt>
                <c:pt idx="13">
                  <c:v>1132.8399999999999</c:v>
                </c:pt>
                <c:pt idx="14">
                  <c:v>1270.72</c:v>
                </c:pt>
                <c:pt idx="15">
                  <c:v>1348.44</c:v>
                </c:pt>
                <c:pt idx="16">
                  <c:v>1422.58</c:v>
                </c:pt>
                <c:pt idx="17">
                  <c:v>1496.1399999999999</c:v>
                </c:pt>
                <c:pt idx="18">
                  <c:v>1571.1</c:v>
                </c:pt>
                <c:pt idx="19">
                  <c:v>1643.6399999999999</c:v>
                </c:pt>
              </c:numCache>
            </c:numRef>
          </c:yVal>
        </c:ser>
        <c:ser>
          <c:idx val="35"/>
          <c:order val="35"/>
          <c:tx>
            <c:strRef>
              <c:f>'Elaborazioni IDA'!$AK$29</c:f>
              <c:strCache>
                <c:ptCount val="1"/>
                <c:pt idx="0">
                  <c:v>000879xa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IDA'!$AK$31:$AK$44,'[Analisi corretta.xlsx]Elaborazioni IDA'!$AK$46:$AK$47</c:f>
              <c:numCache>
                <c:formatCode>0.0000</c:formatCode>
                <c:ptCount val="16"/>
                <c:pt idx="0">
                  <c:v>0</c:v>
                </c:pt>
                <c:pt idx="1">
                  <c:v>1.7900000000000041E-2</c:v>
                </c:pt>
                <c:pt idx="2">
                  <c:v>3.910000000000001E-2</c:v>
                </c:pt>
                <c:pt idx="3">
                  <c:v>8.4000000000000061E-2</c:v>
                </c:pt>
                <c:pt idx="4">
                  <c:v>9.8300000000000068E-2</c:v>
                </c:pt>
                <c:pt idx="5">
                  <c:v>0.11140000000000001</c:v>
                </c:pt>
                <c:pt idx="6">
                  <c:v>0.1293</c:v>
                </c:pt>
                <c:pt idx="7">
                  <c:v>0.15000000000000024</c:v>
                </c:pt>
                <c:pt idx="8">
                  <c:v>0.1716</c:v>
                </c:pt>
                <c:pt idx="9">
                  <c:v>0.18840000000000062</c:v>
                </c:pt>
                <c:pt idx="10">
                  <c:v>0.20090000000000041</c:v>
                </c:pt>
                <c:pt idx="11">
                  <c:v>0.21900000000000044</c:v>
                </c:pt>
                <c:pt idx="12">
                  <c:v>0.24260000000000001</c:v>
                </c:pt>
                <c:pt idx="13">
                  <c:v>0.25080000000000002</c:v>
                </c:pt>
                <c:pt idx="14">
                  <c:v>0.28180000000000038</c:v>
                </c:pt>
                <c:pt idx="15">
                  <c:v>0.31320000000000031</c:v>
                </c:pt>
              </c:numCache>
            </c:numRef>
          </c:xVal>
          <c:yVal>
            <c:numRef>
              <c:f>'[Analisi corretta.xlsx]Elaborazioni IDA'!$AK$136:$AK$149,'[Analisi corretta.xlsx]Elaborazioni IDA'!$AK$151:$AK$152</c:f>
              <c:numCache>
                <c:formatCode>0.00</c:formatCode>
                <c:ptCount val="16"/>
                <c:pt idx="0">
                  <c:v>0</c:v>
                </c:pt>
                <c:pt idx="1">
                  <c:v>288.89999999999969</c:v>
                </c:pt>
                <c:pt idx="2">
                  <c:v>642.58000000000004</c:v>
                </c:pt>
                <c:pt idx="3">
                  <c:v>981.54</c:v>
                </c:pt>
                <c:pt idx="4">
                  <c:v>1052.48</c:v>
                </c:pt>
                <c:pt idx="5">
                  <c:v>1091.9000000000001</c:v>
                </c:pt>
                <c:pt idx="6">
                  <c:v>1150.1199999999999</c:v>
                </c:pt>
                <c:pt idx="7">
                  <c:v>1228.04</c:v>
                </c:pt>
                <c:pt idx="8">
                  <c:v>1317.28</c:v>
                </c:pt>
                <c:pt idx="9">
                  <c:v>1363.78</c:v>
                </c:pt>
                <c:pt idx="10">
                  <c:v>1425.08</c:v>
                </c:pt>
                <c:pt idx="11">
                  <c:v>1475.1599999999999</c:v>
                </c:pt>
                <c:pt idx="12">
                  <c:v>1528.26</c:v>
                </c:pt>
                <c:pt idx="13">
                  <c:v>1561.6799999999998</c:v>
                </c:pt>
                <c:pt idx="14">
                  <c:v>1592.72</c:v>
                </c:pt>
                <c:pt idx="15">
                  <c:v>1605.98</c:v>
                </c:pt>
              </c:numCache>
            </c:numRef>
          </c:yVal>
        </c:ser>
        <c:ser>
          <c:idx val="36"/>
          <c:order val="36"/>
          <c:tx>
            <c:strRef>
              <c:f>'Elaborazioni IDA'!$AL$29</c:f>
              <c:strCache>
                <c:ptCount val="1"/>
                <c:pt idx="0">
                  <c:v>001230xa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IDA'!$AL$31:$AL$38,'[Analisi corretta.xlsx]Elaborazioni IDA'!$AL$40:$AL$42,'[Analisi corretta.xlsx]Elaborazioni IDA'!$AL$44:$AL$48,'[Analisi corretta.xlsx]Elaborazioni IDA'!$AL$50:$AL$51</c:f>
              <c:numCache>
                <c:formatCode>0.0000</c:formatCode>
                <c:ptCount val="18"/>
                <c:pt idx="0">
                  <c:v>0</c:v>
                </c:pt>
                <c:pt idx="1">
                  <c:v>3.1700000000000013E-2</c:v>
                </c:pt>
                <c:pt idx="2">
                  <c:v>6.1300000000000021E-2</c:v>
                </c:pt>
                <c:pt idx="3">
                  <c:v>7.9600000000000032E-2</c:v>
                </c:pt>
                <c:pt idx="4">
                  <c:v>9.1100000000000028E-2</c:v>
                </c:pt>
                <c:pt idx="5">
                  <c:v>0.1019</c:v>
                </c:pt>
                <c:pt idx="6">
                  <c:v>0.11269999999999998</c:v>
                </c:pt>
                <c:pt idx="7">
                  <c:v>0.12490000000000002</c:v>
                </c:pt>
                <c:pt idx="8">
                  <c:v>0.15680000000000024</c:v>
                </c:pt>
                <c:pt idx="9">
                  <c:v>0.17269999999999999</c:v>
                </c:pt>
                <c:pt idx="10">
                  <c:v>0.18790000000000062</c:v>
                </c:pt>
                <c:pt idx="11">
                  <c:v>0.24550000000000041</c:v>
                </c:pt>
                <c:pt idx="12">
                  <c:v>0.26450000000000001</c:v>
                </c:pt>
                <c:pt idx="13">
                  <c:v>0.30790000000000101</c:v>
                </c:pt>
                <c:pt idx="14">
                  <c:v>0.29000000000000031</c:v>
                </c:pt>
                <c:pt idx="15">
                  <c:v>0.29800000000000032</c:v>
                </c:pt>
                <c:pt idx="16">
                  <c:v>0.30990000000000101</c:v>
                </c:pt>
                <c:pt idx="17">
                  <c:v>0.29850000000000032</c:v>
                </c:pt>
              </c:numCache>
            </c:numRef>
          </c:xVal>
          <c:yVal>
            <c:numRef>
              <c:f>'[Analisi corretta.xlsx]Elaborazioni IDA'!$AL$136:$AL$143,'[Analisi corretta.xlsx]Elaborazioni IDA'!$AL$145:$AL$147,'[Analisi corretta.xlsx]Elaborazioni IDA'!$AL$149:$AL$153,'[Analisi corretta.xlsx]Elaborazioni IDA'!$AL$155:$AL$156</c:f>
              <c:numCache>
                <c:formatCode>0.00</c:formatCode>
                <c:ptCount val="18"/>
                <c:pt idx="0">
                  <c:v>0</c:v>
                </c:pt>
                <c:pt idx="1">
                  <c:v>478.76</c:v>
                </c:pt>
                <c:pt idx="2">
                  <c:v>812.29000000000053</c:v>
                </c:pt>
                <c:pt idx="3">
                  <c:v>978.88</c:v>
                </c:pt>
                <c:pt idx="4">
                  <c:v>1024.32</c:v>
                </c:pt>
                <c:pt idx="5">
                  <c:v>1048.06</c:v>
                </c:pt>
                <c:pt idx="6">
                  <c:v>1096.06</c:v>
                </c:pt>
                <c:pt idx="7">
                  <c:v>1145.28</c:v>
                </c:pt>
                <c:pt idx="8">
                  <c:v>1283.82</c:v>
                </c:pt>
                <c:pt idx="9">
                  <c:v>1326.42</c:v>
                </c:pt>
                <c:pt idx="10">
                  <c:v>1352.26</c:v>
                </c:pt>
                <c:pt idx="11">
                  <c:v>1394.48</c:v>
                </c:pt>
                <c:pt idx="12">
                  <c:v>1409.1399999999999</c:v>
                </c:pt>
                <c:pt idx="13">
                  <c:v>1430.03</c:v>
                </c:pt>
                <c:pt idx="14">
                  <c:v>1437.24</c:v>
                </c:pt>
                <c:pt idx="15">
                  <c:v>1453.98</c:v>
                </c:pt>
                <c:pt idx="16">
                  <c:v>1505.36</c:v>
                </c:pt>
                <c:pt idx="17">
                  <c:v>1498.02</c:v>
                </c:pt>
              </c:numCache>
            </c:numRef>
          </c:yVal>
        </c:ser>
        <c:ser>
          <c:idx val="37"/>
          <c:order val="37"/>
          <c:tx>
            <c:strRef>
              <c:f>'Elaborazioni IDA'!$AM$29</c:f>
              <c:strCache>
                <c:ptCount val="1"/>
                <c:pt idx="0">
                  <c:v>001257xa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IDA'!$AM$31:$AM$46,'[Analisi corretta.xlsx]Elaborazioni IDA'!$AM$48,'[Analisi corretta.xlsx]Elaborazioni IDA'!$AM$51</c:f>
              <c:numCache>
                <c:formatCode>0.0000</c:formatCode>
                <c:ptCount val="18"/>
                <c:pt idx="0">
                  <c:v>0</c:v>
                </c:pt>
                <c:pt idx="1">
                  <c:v>1.940000000000007E-2</c:v>
                </c:pt>
                <c:pt idx="2">
                  <c:v>3.7800000000000125E-2</c:v>
                </c:pt>
                <c:pt idx="3">
                  <c:v>5.5800000000000023E-2</c:v>
                </c:pt>
                <c:pt idx="4">
                  <c:v>6.9000000000000034E-2</c:v>
                </c:pt>
                <c:pt idx="5">
                  <c:v>7.6400000000000023E-2</c:v>
                </c:pt>
                <c:pt idx="6">
                  <c:v>8.1900000000000028E-2</c:v>
                </c:pt>
                <c:pt idx="7">
                  <c:v>8.6300000000000002E-2</c:v>
                </c:pt>
                <c:pt idx="8">
                  <c:v>0.1</c:v>
                </c:pt>
                <c:pt idx="9">
                  <c:v>0.11200000000000002</c:v>
                </c:pt>
                <c:pt idx="10">
                  <c:v>0.12590000000000001</c:v>
                </c:pt>
                <c:pt idx="11">
                  <c:v>0.13930000000000001</c:v>
                </c:pt>
                <c:pt idx="12">
                  <c:v>0.15280000000000021</c:v>
                </c:pt>
                <c:pt idx="13">
                  <c:v>0.16660000000000003</c:v>
                </c:pt>
                <c:pt idx="14">
                  <c:v>0.18030000000000004</c:v>
                </c:pt>
                <c:pt idx="15">
                  <c:v>0.19350000000000003</c:v>
                </c:pt>
                <c:pt idx="16">
                  <c:v>0.26590000000000008</c:v>
                </c:pt>
                <c:pt idx="17">
                  <c:v>0.41220000000000001</c:v>
                </c:pt>
              </c:numCache>
            </c:numRef>
          </c:xVal>
          <c:yVal>
            <c:numRef>
              <c:f>'[Analisi corretta.xlsx]Elaborazioni IDA'!$AM$136:$AM$151,'[Analisi corretta.xlsx]Elaborazioni IDA'!$AM$153,'[Analisi corretta.xlsx]Elaborazioni IDA'!$AM$156</c:f>
              <c:numCache>
                <c:formatCode>0.00</c:formatCode>
                <c:ptCount val="18"/>
                <c:pt idx="0">
                  <c:v>0</c:v>
                </c:pt>
                <c:pt idx="1">
                  <c:v>334.17</c:v>
                </c:pt>
                <c:pt idx="2">
                  <c:v>560.08000000000004</c:v>
                </c:pt>
                <c:pt idx="3">
                  <c:v>712.34999999999809</c:v>
                </c:pt>
                <c:pt idx="4">
                  <c:v>840.14</c:v>
                </c:pt>
                <c:pt idx="5">
                  <c:v>901.63</c:v>
                </c:pt>
                <c:pt idx="6">
                  <c:v>922.64</c:v>
                </c:pt>
                <c:pt idx="7">
                  <c:v>996.42</c:v>
                </c:pt>
                <c:pt idx="8">
                  <c:v>1060.24</c:v>
                </c:pt>
                <c:pt idx="9">
                  <c:v>1119.1399999999999</c:v>
                </c:pt>
                <c:pt idx="10">
                  <c:v>1165.7</c:v>
                </c:pt>
                <c:pt idx="11">
                  <c:v>1206.1399999999999</c:v>
                </c:pt>
                <c:pt idx="12">
                  <c:v>1237.02</c:v>
                </c:pt>
                <c:pt idx="13">
                  <c:v>1286.02</c:v>
                </c:pt>
                <c:pt idx="14">
                  <c:v>1333.72</c:v>
                </c:pt>
                <c:pt idx="15">
                  <c:v>1354.76</c:v>
                </c:pt>
                <c:pt idx="16">
                  <c:v>1467.06</c:v>
                </c:pt>
                <c:pt idx="17">
                  <c:v>1679.7</c:v>
                </c:pt>
              </c:numCache>
            </c:numRef>
          </c:yVal>
        </c:ser>
        <c:ser>
          <c:idx val="38"/>
          <c:order val="38"/>
          <c:tx>
            <c:strRef>
              <c:f>'Elaborazioni IDA'!$AN$29</c:f>
              <c:strCache>
                <c:ptCount val="1"/>
                <c:pt idx="0">
                  <c:v>001312xa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IDA'!$AN$31:$AN$51</c:f>
              <c:numCache>
                <c:formatCode>0.0000</c:formatCode>
                <c:ptCount val="21"/>
                <c:pt idx="0">
                  <c:v>0</c:v>
                </c:pt>
                <c:pt idx="1">
                  <c:v>8.3000000000000226E-3</c:v>
                </c:pt>
                <c:pt idx="2">
                  <c:v>1.6400000000000001E-2</c:v>
                </c:pt>
                <c:pt idx="3">
                  <c:v>2.3900000000000001E-2</c:v>
                </c:pt>
                <c:pt idx="4">
                  <c:v>3.3500000000000002E-2</c:v>
                </c:pt>
                <c:pt idx="5">
                  <c:v>4.5000000000000012E-2</c:v>
                </c:pt>
                <c:pt idx="6">
                  <c:v>5.6800000000000003E-2</c:v>
                </c:pt>
                <c:pt idx="7">
                  <c:v>6.4100000000000004E-2</c:v>
                </c:pt>
                <c:pt idx="8">
                  <c:v>7.1900000000000006E-2</c:v>
                </c:pt>
                <c:pt idx="9">
                  <c:v>8.2600000000000007E-2</c:v>
                </c:pt>
                <c:pt idx="10">
                  <c:v>9.2600000000000002E-2</c:v>
                </c:pt>
                <c:pt idx="11">
                  <c:v>0.10199999999999998</c:v>
                </c:pt>
                <c:pt idx="12">
                  <c:v>0.1154</c:v>
                </c:pt>
                <c:pt idx="13">
                  <c:v>0.12000000000000002</c:v>
                </c:pt>
                <c:pt idx="14">
                  <c:v>0.12970000000000001</c:v>
                </c:pt>
                <c:pt idx="15">
                  <c:v>0.13519999999999999</c:v>
                </c:pt>
                <c:pt idx="16">
                  <c:v>0.13940000000000038</c:v>
                </c:pt>
                <c:pt idx="17">
                  <c:v>0.14340000000000042</c:v>
                </c:pt>
                <c:pt idx="18">
                  <c:v>0.14820000000000039</c:v>
                </c:pt>
                <c:pt idx="19">
                  <c:v>0.15350000000000039</c:v>
                </c:pt>
                <c:pt idx="20">
                  <c:v>0.15850000000000042</c:v>
                </c:pt>
              </c:numCache>
            </c:numRef>
          </c:xVal>
          <c:yVal>
            <c:numRef>
              <c:f>'Elaborazioni IDA'!$AN$136:$AN$156</c:f>
              <c:numCache>
                <c:formatCode>0.00</c:formatCode>
                <c:ptCount val="21"/>
                <c:pt idx="0">
                  <c:v>0</c:v>
                </c:pt>
                <c:pt idx="1">
                  <c:v>188.95000000000007</c:v>
                </c:pt>
                <c:pt idx="2">
                  <c:v>365.9899999999991</c:v>
                </c:pt>
                <c:pt idx="3">
                  <c:v>536.63</c:v>
                </c:pt>
                <c:pt idx="4">
                  <c:v>694.9</c:v>
                </c:pt>
                <c:pt idx="5">
                  <c:v>842.34999999999832</c:v>
                </c:pt>
                <c:pt idx="6">
                  <c:v>985.04</c:v>
                </c:pt>
                <c:pt idx="7">
                  <c:v>1120.5999999999999</c:v>
                </c:pt>
                <c:pt idx="8">
                  <c:v>1240.1199999999999</c:v>
                </c:pt>
                <c:pt idx="9">
                  <c:v>1337.98</c:v>
                </c:pt>
                <c:pt idx="10">
                  <c:v>1423.62</c:v>
                </c:pt>
                <c:pt idx="11">
                  <c:v>1497.1599999999999</c:v>
                </c:pt>
                <c:pt idx="12">
                  <c:v>1558.06</c:v>
                </c:pt>
                <c:pt idx="13">
                  <c:v>1621.6399999999999</c:v>
                </c:pt>
                <c:pt idx="14">
                  <c:v>1672</c:v>
                </c:pt>
                <c:pt idx="15">
                  <c:v>1720.86</c:v>
                </c:pt>
                <c:pt idx="16">
                  <c:v>1764.9</c:v>
                </c:pt>
                <c:pt idx="17">
                  <c:v>1796.82</c:v>
                </c:pt>
                <c:pt idx="18">
                  <c:v>1819.22</c:v>
                </c:pt>
                <c:pt idx="19">
                  <c:v>1857.2</c:v>
                </c:pt>
                <c:pt idx="20">
                  <c:v>1895.56</c:v>
                </c:pt>
              </c:numCache>
            </c:numRef>
          </c:yVal>
        </c:ser>
        <c:ser>
          <c:idx val="39"/>
          <c:order val="39"/>
          <c:tx>
            <c:strRef>
              <c:f>'Elaborazioni IDA'!$AO$29</c:f>
              <c:strCache>
                <c:ptCount val="1"/>
                <c:pt idx="0">
                  <c:v>001560xa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IDA'!$AO$31:$AO$40,'[Analisi corretta.xlsx]Elaborazioni IDA'!$AO$42:$AO$43,'[Analisi corretta.xlsx]Elaborazioni IDA'!$AO$47,'[Analisi corretta.xlsx]Elaborazioni IDA'!$AO$49:$AO$51</c:f>
              <c:numCache>
                <c:formatCode>0.0000</c:formatCode>
                <c:ptCount val="16"/>
                <c:pt idx="0">
                  <c:v>0</c:v>
                </c:pt>
                <c:pt idx="1">
                  <c:v>1.120000000000004E-2</c:v>
                </c:pt>
                <c:pt idx="2">
                  <c:v>2.2500000000000041E-2</c:v>
                </c:pt>
                <c:pt idx="3">
                  <c:v>3.4100000000000005E-2</c:v>
                </c:pt>
                <c:pt idx="4">
                  <c:v>4.5700000000000032E-2</c:v>
                </c:pt>
                <c:pt idx="5">
                  <c:v>5.7500000000000023E-2</c:v>
                </c:pt>
                <c:pt idx="6">
                  <c:v>6.9600000000000023E-2</c:v>
                </c:pt>
                <c:pt idx="7">
                  <c:v>8.2000000000000003E-2</c:v>
                </c:pt>
                <c:pt idx="8">
                  <c:v>9.4300000000000037E-2</c:v>
                </c:pt>
                <c:pt idx="9">
                  <c:v>0.10610000000000012</c:v>
                </c:pt>
                <c:pt idx="10">
                  <c:v>0.129</c:v>
                </c:pt>
                <c:pt idx="11">
                  <c:v>0.13990000000000041</c:v>
                </c:pt>
                <c:pt idx="12">
                  <c:v>0.18630000000000024</c:v>
                </c:pt>
                <c:pt idx="13">
                  <c:v>0.22000000000000003</c:v>
                </c:pt>
                <c:pt idx="14">
                  <c:v>0.22920000000000001</c:v>
                </c:pt>
                <c:pt idx="15">
                  <c:v>0.23469999999999999</c:v>
                </c:pt>
              </c:numCache>
            </c:numRef>
          </c:xVal>
          <c:yVal>
            <c:numRef>
              <c:f>'[Analisi corretta.xlsx]Elaborazioni IDA'!$AO$136:$AO$145,'[Analisi corretta.xlsx]Elaborazioni IDA'!$AO$147:$AO$148,'[Analisi corretta.xlsx]Elaborazioni IDA'!$AO$152,'[Analisi corretta.xlsx]Elaborazioni IDA'!$AO$154:$AO$156</c:f>
              <c:numCache>
                <c:formatCode>0.00</c:formatCode>
                <c:ptCount val="16"/>
                <c:pt idx="0">
                  <c:v>0</c:v>
                </c:pt>
                <c:pt idx="1">
                  <c:v>231.64</c:v>
                </c:pt>
                <c:pt idx="2">
                  <c:v>446.12</c:v>
                </c:pt>
                <c:pt idx="3">
                  <c:v>625.99</c:v>
                </c:pt>
                <c:pt idx="4">
                  <c:v>773.7</c:v>
                </c:pt>
                <c:pt idx="5">
                  <c:v>1007.56</c:v>
                </c:pt>
                <c:pt idx="6">
                  <c:v>1192.06</c:v>
                </c:pt>
                <c:pt idx="7">
                  <c:v>1329.42</c:v>
                </c:pt>
                <c:pt idx="8">
                  <c:v>1431.46</c:v>
                </c:pt>
                <c:pt idx="9">
                  <c:v>1510.8</c:v>
                </c:pt>
                <c:pt idx="10">
                  <c:v>1585.2</c:v>
                </c:pt>
                <c:pt idx="11">
                  <c:v>1593.3799999999999</c:v>
                </c:pt>
                <c:pt idx="12">
                  <c:v>1573.34</c:v>
                </c:pt>
                <c:pt idx="13">
                  <c:v>1607.22</c:v>
                </c:pt>
                <c:pt idx="14">
                  <c:v>1693.1799999999998</c:v>
                </c:pt>
                <c:pt idx="15">
                  <c:v>1631.1</c:v>
                </c:pt>
              </c:numCache>
            </c:numRef>
          </c:yVal>
        </c:ser>
        <c:ser>
          <c:idx val="40"/>
          <c:order val="40"/>
          <c:tx>
            <c:strRef>
              <c:f>'Elaborazioni IDA'!$AP$29</c:f>
              <c:strCache>
                <c:ptCount val="1"/>
                <c:pt idx="0">
                  <c:v>001703xa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IDA'!$AP$31:$AP$46,'[Analisi corretta.xlsx]Elaborazioni IDA'!$AP$50:$AP$51</c:f>
              <c:numCache>
                <c:formatCode>0.0000</c:formatCode>
                <c:ptCount val="18"/>
                <c:pt idx="0">
                  <c:v>0</c:v>
                </c:pt>
                <c:pt idx="1">
                  <c:v>1.2000000000000005E-2</c:v>
                </c:pt>
                <c:pt idx="2">
                  <c:v>2.4500000000000001E-2</c:v>
                </c:pt>
                <c:pt idx="3">
                  <c:v>4.1500000000000002E-2</c:v>
                </c:pt>
                <c:pt idx="4">
                  <c:v>5.7500000000000023E-2</c:v>
                </c:pt>
                <c:pt idx="5">
                  <c:v>6.3800000000000023E-2</c:v>
                </c:pt>
                <c:pt idx="6">
                  <c:v>7.6300000000000034E-2</c:v>
                </c:pt>
                <c:pt idx="7">
                  <c:v>9.180000000000002E-2</c:v>
                </c:pt>
                <c:pt idx="8">
                  <c:v>0.10620000000000022</c:v>
                </c:pt>
                <c:pt idx="9">
                  <c:v>0.12000000000000002</c:v>
                </c:pt>
                <c:pt idx="10">
                  <c:v>0.13350000000000001</c:v>
                </c:pt>
                <c:pt idx="11">
                  <c:v>0.14740000000000048</c:v>
                </c:pt>
                <c:pt idx="12">
                  <c:v>0.16000000000000003</c:v>
                </c:pt>
                <c:pt idx="13">
                  <c:v>0.17800000000000021</c:v>
                </c:pt>
                <c:pt idx="14">
                  <c:v>0.19600000000000004</c:v>
                </c:pt>
                <c:pt idx="15">
                  <c:v>0.22000000000000003</c:v>
                </c:pt>
                <c:pt idx="16">
                  <c:v>0.32800000000000101</c:v>
                </c:pt>
                <c:pt idx="17">
                  <c:v>0.34970000000000007</c:v>
                </c:pt>
              </c:numCache>
            </c:numRef>
          </c:xVal>
          <c:yVal>
            <c:numRef>
              <c:f>'[Analisi corretta.xlsx]Elaborazioni IDA'!$AP$136:$AP$151,'[Analisi corretta.xlsx]Elaborazioni IDA'!$AP$155:$AP$156</c:f>
              <c:numCache>
                <c:formatCode>0.00</c:formatCode>
                <c:ptCount val="18"/>
                <c:pt idx="0">
                  <c:v>0</c:v>
                </c:pt>
                <c:pt idx="1">
                  <c:v>229.49</c:v>
                </c:pt>
                <c:pt idx="2">
                  <c:v>449.63</c:v>
                </c:pt>
                <c:pt idx="3">
                  <c:v>653.67999999999995</c:v>
                </c:pt>
                <c:pt idx="4">
                  <c:v>824.63</c:v>
                </c:pt>
                <c:pt idx="5">
                  <c:v>959.88</c:v>
                </c:pt>
                <c:pt idx="6">
                  <c:v>1067.0999999999999</c:v>
                </c:pt>
                <c:pt idx="7">
                  <c:v>1171.1399999999999</c:v>
                </c:pt>
                <c:pt idx="8">
                  <c:v>1242.6799999999998</c:v>
                </c:pt>
                <c:pt idx="9">
                  <c:v>1296.4000000000001</c:v>
                </c:pt>
                <c:pt idx="10">
                  <c:v>1341.42</c:v>
                </c:pt>
                <c:pt idx="11">
                  <c:v>1397.52</c:v>
                </c:pt>
                <c:pt idx="12">
                  <c:v>1423.91</c:v>
                </c:pt>
                <c:pt idx="13">
                  <c:v>1448.32</c:v>
                </c:pt>
                <c:pt idx="14">
                  <c:v>1491.4</c:v>
                </c:pt>
                <c:pt idx="15">
                  <c:v>1527.1399999999999</c:v>
                </c:pt>
                <c:pt idx="16">
                  <c:v>1566.28</c:v>
                </c:pt>
                <c:pt idx="17">
                  <c:v>1660.3</c:v>
                </c:pt>
              </c:numCache>
            </c:numRef>
          </c:yVal>
        </c:ser>
        <c:ser>
          <c:idx val="41"/>
          <c:order val="41"/>
          <c:tx>
            <c:strRef>
              <c:f>'Elaborazioni IDA'!$AQ$29</c:f>
              <c:strCache>
                <c:ptCount val="1"/>
                <c:pt idx="0">
                  <c:v>000175xa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'Elaborazioni IDA'!$AQ$31:$AQ$50</c:f>
              <c:numCache>
                <c:formatCode>0.0000</c:formatCode>
                <c:ptCount val="20"/>
                <c:pt idx="0">
                  <c:v>0</c:v>
                </c:pt>
                <c:pt idx="1">
                  <c:v>6.6000000000000034E-3</c:v>
                </c:pt>
                <c:pt idx="2">
                  <c:v>1.3100000000000021E-2</c:v>
                </c:pt>
                <c:pt idx="3">
                  <c:v>1.9599999999999999E-2</c:v>
                </c:pt>
                <c:pt idx="4">
                  <c:v>2.5900000000000006E-2</c:v>
                </c:pt>
                <c:pt idx="5">
                  <c:v>3.1900000000000005E-2</c:v>
                </c:pt>
                <c:pt idx="6">
                  <c:v>3.7600000000000099E-2</c:v>
                </c:pt>
                <c:pt idx="7">
                  <c:v>4.2800000000000032E-2</c:v>
                </c:pt>
                <c:pt idx="8">
                  <c:v>4.7100000000000003E-2</c:v>
                </c:pt>
                <c:pt idx="9">
                  <c:v>5.3400000000000003E-2</c:v>
                </c:pt>
                <c:pt idx="10">
                  <c:v>6.0400000000000023E-2</c:v>
                </c:pt>
                <c:pt idx="11">
                  <c:v>6.7000000000000004E-2</c:v>
                </c:pt>
                <c:pt idx="12">
                  <c:v>7.3400000000000021E-2</c:v>
                </c:pt>
                <c:pt idx="13">
                  <c:v>7.9600000000000004E-2</c:v>
                </c:pt>
                <c:pt idx="14">
                  <c:v>8.5700000000000026E-2</c:v>
                </c:pt>
                <c:pt idx="15">
                  <c:v>9.1400000000000009E-2</c:v>
                </c:pt>
                <c:pt idx="16">
                  <c:v>9.6300000000000024E-2</c:v>
                </c:pt>
                <c:pt idx="17">
                  <c:v>0.10440000000000002</c:v>
                </c:pt>
                <c:pt idx="18">
                  <c:v>0.10790000000000002</c:v>
                </c:pt>
                <c:pt idx="19">
                  <c:v>0.11</c:v>
                </c:pt>
              </c:numCache>
            </c:numRef>
          </c:xVal>
          <c:yVal>
            <c:numRef>
              <c:f>'Elaborazioni IDA'!$AQ$136:$AQ$155</c:f>
              <c:numCache>
                <c:formatCode>0.00</c:formatCode>
                <c:ptCount val="20"/>
                <c:pt idx="0">
                  <c:v>0</c:v>
                </c:pt>
                <c:pt idx="1">
                  <c:v>110.86999999999999</c:v>
                </c:pt>
                <c:pt idx="2">
                  <c:v>214.63</c:v>
                </c:pt>
                <c:pt idx="3">
                  <c:v>313.69</c:v>
                </c:pt>
                <c:pt idx="4">
                  <c:v>403.86</c:v>
                </c:pt>
                <c:pt idx="5">
                  <c:v>484.15000000000032</c:v>
                </c:pt>
                <c:pt idx="6">
                  <c:v>552.57000000000005</c:v>
                </c:pt>
                <c:pt idx="7">
                  <c:v>599.93999999999949</c:v>
                </c:pt>
                <c:pt idx="8">
                  <c:v>634.6</c:v>
                </c:pt>
                <c:pt idx="9">
                  <c:v>686.28000000000054</c:v>
                </c:pt>
                <c:pt idx="10">
                  <c:v>740.02</c:v>
                </c:pt>
                <c:pt idx="11">
                  <c:v>778.72</c:v>
                </c:pt>
                <c:pt idx="12">
                  <c:v>842.02</c:v>
                </c:pt>
                <c:pt idx="13">
                  <c:v>900.58</c:v>
                </c:pt>
                <c:pt idx="14">
                  <c:v>958.45999999999947</c:v>
                </c:pt>
                <c:pt idx="15">
                  <c:v>1010.14</c:v>
                </c:pt>
                <c:pt idx="16">
                  <c:v>1058.98</c:v>
                </c:pt>
                <c:pt idx="17">
                  <c:v>1107.1599999999999</c:v>
                </c:pt>
                <c:pt idx="18">
                  <c:v>1141.02</c:v>
                </c:pt>
                <c:pt idx="19">
                  <c:v>1173.02</c:v>
                </c:pt>
              </c:numCache>
            </c:numRef>
          </c:yVal>
        </c:ser>
        <c:ser>
          <c:idx val="42"/>
          <c:order val="42"/>
          <c:tx>
            <c:strRef>
              <c:f>'Elaborazioni IDA'!$AR$29</c:f>
              <c:strCache>
                <c:ptCount val="1"/>
                <c:pt idx="0">
                  <c:v>000333xa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IDA'!$AR$31:$AR$46,'[Analisi corretta.xlsx]Elaborazioni IDA'!$AR$48:$AR$51</c:f>
              <c:numCache>
                <c:formatCode>0.0000</c:formatCode>
                <c:ptCount val="20"/>
                <c:pt idx="0">
                  <c:v>0</c:v>
                </c:pt>
                <c:pt idx="1">
                  <c:v>1.4999999999999998E-2</c:v>
                </c:pt>
                <c:pt idx="2">
                  <c:v>3.0900000000000011E-2</c:v>
                </c:pt>
                <c:pt idx="3">
                  <c:v>5.1000000000000004E-2</c:v>
                </c:pt>
                <c:pt idx="4">
                  <c:v>7.0900000000000032E-2</c:v>
                </c:pt>
                <c:pt idx="5">
                  <c:v>8.0900000000000027E-2</c:v>
                </c:pt>
                <c:pt idx="6">
                  <c:v>8.4800000000000098E-2</c:v>
                </c:pt>
                <c:pt idx="7">
                  <c:v>8.7700000000000028E-2</c:v>
                </c:pt>
                <c:pt idx="8">
                  <c:v>0.10050000000000002</c:v>
                </c:pt>
                <c:pt idx="9">
                  <c:v>0.11530000000000001</c:v>
                </c:pt>
                <c:pt idx="10">
                  <c:v>0.12390000000000002</c:v>
                </c:pt>
                <c:pt idx="11">
                  <c:v>0.13800000000000001</c:v>
                </c:pt>
                <c:pt idx="12">
                  <c:v>0.14850000000000024</c:v>
                </c:pt>
                <c:pt idx="13">
                  <c:v>0.15920000000000054</c:v>
                </c:pt>
                <c:pt idx="14">
                  <c:v>0.17269999999999999</c:v>
                </c:pt>
                <c:pt idx="15">
                  <c:v>0.18010000000000001</c:v>
                </c:pt>
                <c:pt idx="16">
                  <c:v>0.19970000000000004</c:v>
                </c:pt>
                <c:pt idx="17">
                  <c:v>0.21310000000000001</c:v>
                </c:pt>
                <c:pt idx="18">
                  <c:v>0.22660000000000002</c:v>
                </c:pt>
                <c:pt idx="19">
                  <c:v>0.25169999999999998</c:v>
                </c:pt>
              </c:numCache>
            </c:numRef>
          </c:xVal>
          <c:yVal>
            <c:numRef>
              <c:f>'[Analisi corretta.xlsx]Elaborazioni IDA'!$AR$136:$AR$151,'[Analisi corretta.xlsx]Elaborazioni IDA'!$AR$153:$AR$156</c:f>
              <c:numCache>
                <c:formatCode>0.00</c:formatCode>
                <c:ptCount val="20"/>
                <c:pt idx="0">
                  <c:v>0</c:v>
                </c:pt>
                <c:pt idx="1">
                  <c:v>237.84</c:v>
                </c:pt>
                <c:pt idx="2">
                  <c:v>456.78999999999911</c:v>
                </c:pt>
                <c:pt idx="3">
                  <c:v>720.92</c:v>
                </c:pt>
                <c:pt idx="4">
                  <c:v>883.82999999999947</c:v>
                </c:pt>
                <c:pt idx="5">
                  <c:v>969.16</c:v>
                </c:pt>
                <c:pt idx="6">
                  <c:v>1050.6199999999999</c:v>
                </c:pt>
                <c:pt idx="7">
                  <c:v>1125.9000000000001</c:v>
                </c:pt>
                <c:pt idx="8">
                  <c:v>1172.0999999999999</c:v>
                </c:pt>
                <c:pt idx="9">
                  <c:v>1171.58</c:v>
                </c:pt>
                <c:pt idx="10">
                  <c:v>1224.02</c:v>
                </c:pt>
                <c:pt idx="11">
                  <c:v>1221.42</c:v>
                </c:pt>
                <c:pt idx="12">
                  <c:v>1254.72</c:v>
                </c:pt>
                <c:pt idx="13">
                  <c:v>1284.52</c:v>
                </c:pt>
                <c:pt idx="14">
                  <c:v>1332.32</c:v>
                </c:pt>
                <c:pt idx="15">
                  <c:v>1349.06</c:v>
                </c:pt>
                <c:pt idx="16">
                  <c:v>1400.06</c:v>
                </c:pt>
                <c:pt idx="17">
                  <c:v>1412</c:v>
                </c:pt>
                <c:pt idx="18">
                  <c:v>1444.56</c:v>
                </c:pt>
                <c:pt idx="19">
                  <c:v>1504.04</c:v>
                </c:pt>
              </c:numCache>
            </c:numRef>
          </c:yVal>
        </c:ser>
        <c:ser>
          <c:idx val="43"/>
          <c:order val="43"/>
          <c:tx>
            <c:strRef>
              <c:f>'Elaborazioni IDA'!$AS$29</c:f>
              <c:strCache>
                <c:ptCount val="1"/>
                <c:pt idx="0">
                  <c:v>000334xa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IDA'!$AS$31:$AS$45,'[Analisi corretta.xlsx]Elaborazioni IDA'!$AS$47:$AS$51</c:f>
              <c:numCache>
                <c:formatCode>0.0000</c:formatCode>
                <c:ptCount val="20"/>
                <c:pt idx="0">
                  <c:v>0</c:v>
                </c:pt>
                <c:pt idx="1">
                  <c:v>8.5000000000000023E-3</c:v>
                </c:pt>
                <c:pt idx="2">
                  <c:v>1.6799999999999999E-2</c:v>
                </c:pt>
                <c:pt idx="3">
                  <c:v>2.4799999999999999E-2</c:v>
                </c:pt>
                <c:pt idx="4">
                  <c:v>3.2600000000000108E-2</c:v>
                </c:pt>
                <c:pt idx="5">
                  <c:v>3.9800000000000016E-2</c:v>
                </c:pt>
                <c:pt idx="6">
                  <c:v>4.5400000000000024E-2</c:v>
                </c:pt>
                <c:pt idx="7">
                  <c:v>5.0000000000000024E-2</c:v>
                </c:pt>
                <c:pt idx="8">
                  <c:v>5.7500000000000023E-2</c:v>
                </c:pt>
                <c:pt idx="9">
                  <c:v>6.5199999999999994E-2</c:v>
                </c:pt>
                <c:pt idx="10">
                  <c:v>7.3100000000000012E-2</c:v>
                </c:pt>
                <c:pt idx="11">
                  <c:v>8.1100000000000005E-2</c:v>
                </c:pt>
                <c:pt idx="12">
                  <c:v>8.9000000000000065E-2</c:v>
                </c:pt>
                <c:pt idx="13">
                  <c:v>9.7100000000000006E-2</c:v>
                </c:pt>
                <c:pt idx="14">
                  <c:v>0.1053</c:v>
                </c:pt>
                <c:pt idx="15">
                  <c:v>0.12100000000000002</c:v>
                </c:pt>
                <c:pt idx="16">
                  <c:v>0.13</c:v>
                </c:pt>
                <c:pt idx="17">
                  <c:v>0.13550000000000001</c:v>
                </c:pt>
                <c:pt idx="18">
                  <c:v>0.14240000000000044</c:v>
                </c:pt>
                <c:pt idx="19">
                  <c:v>0.14880000000000004</c:v>
                </c:pt>
              </c:numCache>
            </c:numRef>
          </c:xVal>
          <c:yVal>
            <c:numRef>
              <c:f>'[Analisi corretta.xlsx]Elaborazioni IDA'!$AS$136:$AS$150,'[Analisi corretta.xlsx]Elaborazioni IDA'!$AS$152:$AS$156</c:f>
              <c:numCache>
                <c:formatCode>0.00</c:formatCode>
                <c:ptCount val="20"/>
                <c:pt idx="0">
                  <c:v>0</c:v>
                </c:pt>
                <c:pt idx="1">
                  <c:v>148.97999999999999</c:v>
                </c:pt>
                <c:pt idx="2">
                  <c:v>277.36</c:v>
                </c:pt>
                <c:pt idx="3">
                  <c:v>399.39</c:v>
                </c:pt>
                <c:pt idx="4">
                  <c:v>509.83</c:v>
                </c:pt>
                <c:pt idx="5">
                  <c:v>611.04</c:v>
                </c:pt>
                <c:pt idx="6">
                  <c:v>704.56</c:v>
                </c:pt>
                <c:pt idx="7">
                  <c:v>783.27000000000055</c:v>
                </c:pt>
                <c:pt idx="8">
                  <c:v>849.54</c:v>
                </c:pt>
                <c:pt idx="9">
                  <c:v>907.78000000000054</c:v>
                </c:pt>
                <c:pt idx="10">
                  <c:v>959.33999999999946</c:v>
                </c:pt>
                <c:pt idx="11">
                  <c:v>1003.3599999999981</c:v>
                </c:pt>
                <c:pt idx="12">
                  <c:v>1040.06</c:v>
                </c:pt>
                <c:pt idx="13">
                  <c:v>1070.8599999999999</c:v>
                </c:pt>
                <c:pt idx="14">
                  <c:v>1103.0999999999999</c:v>
                </c:pt>
                <c:pt idx="15">
                  <c:v>1157.04</c:v>
                </c:pt>
                <c:pt idx="16">
                  <c:v>1183.46</c:v>
                </c:pt>
                <c:pt idx="17">
                  <c:v>1201.26</c:v>
                </c:pt>
                <c:pt idx="18">
                  <c:v>1228.6199999999999</c:v>
                </c:pt>
                <c:pt idx="19">
                  <c:v>1277.98</c:v>
                </c:pt>
              </c:numCache>
            </c:numRef>
          </c:yVal>
        </c:ser>
        <c:ser>
          <c:idx val="44"/>
          <c:order val="44"/>
          <c:tx>
            <c:strRef>
              <c:f>'Elaborazioni IDA'!$AT$29</c:f>
              <c:strCache>
                <c:ptCount val="1"/>
                <c:pt idx="0">
                  <c:v>001726xa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2"/>
            <c:spPr>
              <a:solidFill>
                <a:sysClr val="windowText" lastClr="000000"/>
              </a:solidFill>
              <a:ln>
                <a:solidFill>
                  <a:sysClr val="windowText" lastClr="000000"/>
                </a:solidFill>
              </a:ln>
            </c:spPr>
          </c:marker>
          <c:xVal>
            <c:numRef>
              <c:f>'[Analisi corretta.xlsx]Elaborazioni IDA'!$AT$31:$AT$42,'[Analisi corretta.xlsx]Elaborazioni IDA'!$AT$44:$AT$46</c:f>
              <c:numCache>
                <c:formatCode>0.0000</c:formatCode>
                <c:ptCount val="15"/>
                <c:pt idx="0">
                  <c:v>0</c:v>
                </c:pt>
                <c:pt idx="1">
                  <c:v>6.0000000000000114E-3</c:v>
                </c:pt>
                <c:pt idx="2">
                  <c:v>1.2000000000000005E-2</c:v>
                </c:pt>
                <c:pt idx="3">
                  <c:v>1.8000000000000023E-2</c:v>
                </c:pt>
                <c:pt idx="4">
                  <c:v>2.3599999999999993E-2</c:v>
                </c:pt>
                <c:pt idx="5">
                  <c:v>2.9000000000000012E-2</c:v>
                </c:pt>
                <c:pt idx="6">
                  <c:v>3.5300000000000012E-2</c:v>
                </c:pt>
                <c:pt idx="7">
                  <c:v>4.1700000000000022E-2</c:v>
                </c:pt>
                <c:pt idx="8">
                  <c:v>4.8200000000000007E-2</c:v>
                </c:pt>
                <c:pt idx="9">
                  <c:v>5.5000000000000021E-2</c:v>
                </c:pt>
                <c:pt idx="10">
                  <c:v>6.1900000000000004E-2</c:v>
                </c:pt>
                <c:pt idx="11">
                  <c:v>7.0000000000000034E-2</c:v>
                </c:pt>
                <c:pt idx="12">
                  <c:v>0.10290000000000002</c:v>
                </c:pt>
                <c:pt idx="13">
                  <c:v>0.11790000000000002</c:v>
                </c:pt>
                <c:pt idx="14">
                  <c:v>0.13619999999999999</c:v>
                </c:pt>
              </c:numCache>
            </c:numRef>
          </c:xVal>
          <c:yVal>
            <c:numRef>
              <c:f>'[Analisi corretta.xlsx]Elaborazioni IDA'!$AT$136:$AT$147,'[Analisi corretta.xlsx]Elaborazioni IDA'!$AT$149:$AT$151</c:f>
              <c:numCache>
                <c:formatCode>0.00</c:formatCode>
                <c:ptCount val="15"/>
                <c:pt idx="0">
                  <c:v>0</c:v>
                </c:pt>
                <c:pt idx="1">
                  <c:v>122.89</c:v>
                </c:pt>
                <c:pt idx="2">
                  <c:v>243.08</c:v>
                </c:pt>
                <c:pt idx="3">
                  <c:v>359.58</c:v>
                </c:pt>
                <c:pt idx="4">
                  <c:v>471.24</c:v>
                </c:pt>
                <c:pt idx="5">
                  <c:v>575.79999999999995</c:v>
                </c:pt>
                <c:pt idx="6">
                  <c:v>677.21</c:v>
                </c:pt>
                <c:pt idx="7">
                  <c:v>777.24</c:v>
                </c:pt>
                <c:pt idx="8">
                  <c:v>868.22</c:v>
                </c:pt>
                <c:pt idx="9">
                  <c:v>951.26</c:v>
                </c:pt>
                <c:pt idx="10">
                  <c:v>1086.46</c:v>
                </c:pt>
                <c:pt idx="11">
                  <c:v>1169.72</c:v>
                </c:pt>
                <c:pt idx="12">
                  <c:v>1399.36</c:v>
                </c:pt>
                <c:pt idx="13">
                  <c:v>1500.9</c:v>
                </c:pt>
                <c:pt idx="14">
                  <c:v>1542.98</c:v>
                </c:pt>
              </c:numCache>
            </c:numRef>
          </c:yVal>
        </c:ser>
        <c:ser>
          <c:idx val="45"/>
          <c:order val="45"/>
          <c:tx>
            <c:v>Static PO - Mass distribution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PushOver!$S$4:$S$254</c:f>
              <c:numCache>
                <c:formatCode>0.0000</c:formatCode>
                <c:ptCount val="251"/>
                <c:pt idx="0">
                  <c:v>0</c:v>
                </c:pt>
                <c:pt idx="1">
                  <c:v>1.9265450000000074E-3</c:v>
                </c:pt>
                <c:pt idx="2">
                  <c:v>3.9280150000000052E-3</c:v>
                </c:pt>
                <c:pt idx="3">
                  <c:v>5.9297500000000157E-3</c:v>
                </c:pt>
                <c:pt idx="4">
                  <c:v>7.931470000000029E-3</c:v>
                </c:pt>
                <c:pt idx="5">
                  <c:v>9.9331150000000028E-3</c:v>
                </c:pt>
                <c:pt idx="6">
                  <c:v>1.1934600000000005E-2</c:v>
                </c:pt>
                <c:pt idx="7">
                  <c:v>1.3936E-2</c:v>
                </c:pt>
                <c:pt idx="8">
                  <c:v>1.5937399999999997E-2</c:v>
                </c:pt>
                <c:pt idx="9">
                  <c:v>1.7938799999999998E-2</c:v>
                </c:pt>
                <c:pt idx="10">
                  <c:v>1.9940250000000059E-2</c:v>
                </c:pt>
                <c:pt idx="11">
                  <c:v>2.1941600000000002E-2</c:v>
                </c:pt>
                <c:pt idx="12">
                  <c:v>2.3942949999999998E-2</c:v>
                </c:pt>
                <c:pt idx="13">
                  <c:v>2.5944200000000011E-2</c:v>
                </c:pt>
                <c:pt idx="14">
                  <c:v>2.794545E-2</c:v>
                </c:pt>
                <c:pt idx="15">
                  <c:v>2.9946649999999998E-2</c:v>
                </c:pt>
                <c:pt idx="16">
                  <c:v>3.1947900000000092E-2</c:v>
                </c:pt>
                <c:pt idx="17">
                  <c:v>3.3949050000000001E-2</c:v>
                </c:pt>
                <c:pt idx="18">
                  <c:v>3.5950200000000002E-2</c:v>
                </c:pt>
                <c:pt idx="19">
                  <c:v>3.7951250000000082E-2</c:v>
                </c:pt>
                <c:pt idx="20">
                  <c:v>3.995230000000001E-2</c:v>
                </c:pt>
                <c:pt idx="21">
                  <c:v>4.1953299999999999E-2</c:v>
                </c:pt>
                <c:pt idx="22">
                  <c:v>4.3954299999999995E-2</c:v>
                </c:pt>
                <c:pt idx="23">
                  <c:v>4.5955299999999998E-2</c:v>
                </c:pt>
                <c:pt idx="24">
                  <c:v>4.7956250000000034E-2</c:v>
                </c:pt>
                <c:pt idx="25">
                  <c:v>4.9957150000000013E-2</c:v>
                </c:pt>
                <c:pt idx="26">
                  <c:v>5.1958050000000006E-2</c:v>
                </c:pt>
                <c:pt idx="27">
                  <c:v>5.3958949999999985E-2</c:v>
                </c:pt>
                <c:pt idx="28">
                  <c:v>5.5959749999999975E-2</c:v>
                </c:pt>
                <c:pt idx="29">
                  <c:v>5.7960600000000181E-2</c:v>
                </c:pt>
                <c:pt idx="30">
                  <c:v>5.9961349999999997E-2</c:v>
                </c:pt>
                <c:pt idx="31">
                  <c:v>6.1962049999999998E-2</c:v>
                </c:pt>
                <c:pt idx="32">
                  <c:v>6.3962749999999999E-2</c:v>
                </c:pt>
                <c:pt idx="33">
                  <c:v>6.5963500000000022E-2</c:v>
                </c:pt>
                <c:pt idx="34">
                  <c:v>6.7964250000000004E-2</c:v>
                </c:pt>
                <c:pt idx="35">
                  <c:v>6.9964849999999995E-2</c:v>
                </c:pt>
                <c:pt idx="36">
                  <c:v>7.196545E-2</c:v>
                </c:pt>
                <c:pt idx="37">
                  <c:v>7.396599999999999E-2</c:v>
                </c:pt>
                <c:pt idx="38">
                  <c:v>7.5966549999999994E-2</c:v>
                </c:pt>
                <c:pt idx="39">
                  <c:v>7.7967149999999999E-2</c:v>
                </c:pt>
                <c:pt idx="40">
                  <c:v>7.9967700000000197E-2</c:v>
                </c:pt>
                <c:pt idx="41">
                  <c:v>8.196825000000002E-2</c:v>
                </c:pt>
                <c:pt idx="42">
                  <c:v>8.3968800000000246E-2</c:v>
                </c:pt>
                <c:pt idx="43">
                  <c:v>8.5969300000000026E-2</c:v>
                </c:pt>
                <c:pt idx="44">
                  <c:v>8.7969750000000013E-2</c:v>
                </c:pt>
                <c:pt idx="45">
                  <c:v>8.9970250000000015E-2</c:v>
                </c:pt>
                <c:pt idx="46">
                  <c:v>9.19706E-2</c:v>
                </c:pt>
                <c:pt idx="47">
                  <c:v>9.3971000000000041E-2</c:v>
                </c:pt>
                <c:pt idx="48">
                  <c:v>9.5971400000000026E-2</c:v>
                </c:pt>
                <c:pt idx="49">
                  <c:v>9.7971850000000041E-2</c:v>
                </c:pt>
                <c:pt idx="50">
                  <c:v>9.9972500000000006E-2</c:v>
                </c:pt>
                <c:pt idx="51">
                  <c:v>0.10197250000000002</c:v>
                </c:pt>
                <c:pt idx="52">
                  <c:v>0.10397300000000002</c:v>
                </c:pt>
                <c:pt idx="53">
                  <c:v>0.10597350000000012</c:v>
                </c:pt>
                <c:pt idx="54">
                  <c:v>0.10797400000000019</c:v>
                </c:pt>
                <c:pt idx="55">
                  <c:v>0.1099745000000002</c:v>
                </c:pt>
                <c:pt idx="56">
                  <c:v>0.11197500000000002</c:v>
                </c:pt>
                <c:pt idx="57">
                  <c:v>0.11397550000000002</c:v>
                </c:pt>
                <c:pt idx="58">
                  <c:v>0.11597600000000002</c:v>
                </c:pt>
                <c:pt idx="59">
                  <c:v>0.11797600000000009</c:v>
                </c:pt>
                <c:pt idx="60">
                  <c:v>0.11997649999999999</c:v>
                </c:pt>
                <c:pt idx="61">
                  <c:v>0.121977</c:v>
                </c:pt>
                <c:pt idx="62">
                  <c:v>0.12397749999999998</c:v>
                </c:pt>
                <c:pt idx="63">
                  <c:v>0.12597799999999998</c:v>
                </c:pt>
                <c:pt idx="64">
                  <c:v>0.1279785</c:v>
                </c:pt>
                <c:pt idx="65">
                  <c:v>0.1299785</c:v>
                </c:pt>
                <c:pt idx="66">
                  <c:v>0.13197899999999999</c:v>
                </c:pt>
                <c:pt idx="67">
                  <c:v>0.1339795</c:v>
                </c:pt>
                <c:pt idx="68">
                  <c:v>0.1359795</c:v>
                </c:pt>
                <c:pt idx="69">
                  <c:v>0.13797999999999999</c:v>
                </c:pt>
                <c:pt idx="70">
                  <c:v>0.13997999999999999</c:v>
                </c:pt>
                <c:pt idx="71">
                  <c:v>0.14198050000000001</c:v>
                </c:pt>
                <c:pt idx="72">
                  <c:v>0.14398050000000001</c:v>
                </c:pt>
                <c:pt idx="73">
                  <c:v>0.14598100000000042</c:v>
                </c:pt>
                <c:pt idx="74">
                  <c:v>0.14798100000000042</c:v>
                </c:pt>
                <c:pt idx="75">
                  <c:v>0.14998150000000021</c:v>
                </c:pt>
                <c:pt idx="76">
                  <c:v>0.15198150000000021</c:v>
                </c:pt>
                <c:pt idx="77">
                  <c:v>0.15398200000000048</c:v>
                </c:pt>
                <c:pt idx="78">
                  <c:v>0.15598200000000051</c:v>
                </c:pt>
                <c:pt idx="79">
                  <c:v>0.15798250000000039</c:v>
                </c:pt>
                <c:pt idx="80">
                  <c:v>0.15998250000000042</c:v>
                </c:pt>
                <c:pt idx="81">
                  <c:v>0.16198299999999999</c:v>
                </c:pt>
                <c:pt idx="82">
                  <c:v>0.1639835</c:v>
                </c:pt>
                <c:pt idx="83">
                  <c:v>0.16598350000000001</c:v>
                </c:pt>
                <c:pt idx="84">
                  <c:v>0.16798399999999999</c:v>
                </c:pt>
                <c:pt idx="85">
                  <c:v>0.16998400000000038</c:v>
                </c:pt>
                <c:pt idx="86">
                  <c:v>0.17198450000000001</c:v>
                </c:pt>
                <c:pt idx="87">
                  <c:v>0.17398450000000001</c:v>
                </c:pt>
                <c:pt idx="88">
                  <c:v>0.17598500000000042</c:v>
                </c:pt>
                <c:pt idx="89">
                  <c:v>0.17798500000000048</c:v>
                </c:pt>
                <c:pt idx="90">
                  <c:v>0.17998550000000021</c:v>
                </c:pt>
                <c:pt idx="91">
                  <c:v>0.18198550000000024</c:v>
                </c:pt>
                <c:pt idx="92">
                  <c:v>0.18398600000000054</c:v>
                </c:pt>
                <c:pt idx="93">
                  <c:v>0.18598600000000054</c:v>
                </c:pt>
                <c:pt idx="94">
                  <c:v>0.18798600000000054</c:v>
                </c:pt>
                <c:pt idx="95">
                  <c:v>0.18998650000000042</c:v>
                </c:pt>
                <c:pt idx="96">
                  <c:v>0.1919865</c:v>
                </c:pt>
                <c:pt idx="97">
                  <c:v>0.19398700000000021</c:v>
                </c:pt>
                <c:pt idx="98">
                  <c:v>0.19598700000000024</c:v>
                </c:pt>
                <c:pt idx="99">
                  <c:v>0.19798750000000001</c:v>
                </c:pt>
                <c:pt idx="100">
                  <c:v>0.19998750000000001</c:v>
                </c:pt>
                <c:pt idx="101">
                  <c:v>0.20198800000000042</c:v>
                </c:pt>
                <c:pt idx="102">
                  <c:v>0.20398800000000042</c:v>
                </c:pt>
                <c:pt idx="103">
                  <c:v>0.20598800000000048</c:v>
                </c:pt>
                <c:pt idx="104">
                  <c:v>0.20798850000000021</c:v>
                </c:pt>
                <c:pt idx="105">
                  <c:v>0.20998850000000024</c:v>
                </c:pt>
                <c:pt idx="106">
                  <c:v>0.21198900000000051</c:v>
                </c:pt>
                <c:pt idx="107">
                  <c:v>0.21398900000000051</c:v>
                </c:pt>
                <c:pt idx="108">
                  <c:v>0.21598950000000042</c:v>
                </c:pt>
                <c:pt idx="109">
                  <c:v>0.21798950000000042</c:v>
                </c:pt>
                <c:pt idx="110">
                  <c:v>0.21998950000000048</c:v>
                </c:pt>
                <c:pt idx="111">
                  <c:v>0.22199000000000021</c:v>
                </c:pt>
                <c:pt idx="112">
                  <c:v>0.22398999999999999</c:v>
                </c:pt>
                <c:pt idx="113">
                  <c:v>0.22599050000000001</c:v>
                </c:pt>
                <c:pt idx="114">
                  <c:v>0.22799050000000001</c:v>
                </c:pt>
                <c:pt idx="115">
                  <c:v>0.22999050000000001</c:v>
                </c:pt>
                <c:pt idx="116">
                  <c:v>0.23199100000000042</c:v>
                </c:pt>
                <c:pt idx="117">
                  <c:v>0.23399100000000048</c:v>
                </c:pt>
                <c:pt idx="118">
                  <c:v>0.23599150000000021</c:v>
                </c:pt>
                <c:pt idx="119">
                  <c:v>0.23799150000000024</c:v>
                </c:pt>
                <c:pt idx="120">
                  <c:v>0.23999150000000039</c:v>
                </c:pt>
                <c:pt idx="121">
                  <c:v>0.24199200000000051</c:v>
                </c:pt>
                <c:pt idx="122">
                  <c:v>0.24399200000000051</c:v>
                </c:pt>
                <c:pt idx="123">
                  <c:v>0.24599200000000063</c:v>
                </c:pt>
                <c:pt idx="124">
                  <c:v>0.24799250000000048</c:v>
                </c:pt>
                <c:pt idx="125">
                  <c:v>0.24999250000000048</c:v>
                </c:pt>
                <c:pt idx="126">
                  <c:v>0.25199300000000002</c:v>
                </c:pt>
                <c:pt idx="127">
                  <c:v>0.25399300000000002</c:v>
                </c:pt>
                <c:pt idx="128">
                  <c:v>0.25599300000000003</c:v>
                </c:pt>
                <c:pt idx="129">
                  <c:v>0.25894350000000005</c:v>
                </c:pt>
                <c:pt idx="130">
                  <c:v>0.25994350000000005</c:v>
                </c:pt>
                <c:pt idx="131">
                  <c:v>0.26094350000000005</c:v>
                </c:pt>
                <c:pt idx="132">
                  <c:v>0.26399400000000001</c:v>
                </c:pt>
                <c:pt idx="133">
                  <c:v>0.26599400000000001</c:v>
                </c:pt>
                <c:pt idx="134">
                  <c:v>0.26799400000000001</c:v>
                </c:pt>
                <c:pt idx="135">
                  <c:v>0.26999450000000008</c:v>
                </c:pt>
                <c:pt idx="136">
                  <c:v>0.27199450000000008</c:v>
                </c:pt>
                <c:pt idx="137">
                  <c:v>0.27399450000000031</c:v>
                </c:pt>
                <c:pt idx="138">
                  <c:v>0.2759950000000001</c:v>
                </c:pt>
                <c:pt idx="139">
                  <c:v>0.2779950000000001</c:v>
                </c:pt>
                <c:pt idx="140">
                  <c:v>0.2799950000000001</c:v>
                </c:pt>
                <c:pt idx="141">
                  <c:v>0.28199550000000001</c:v>
                </c:pt>
                <c:pt idx="142">
                  <c:v>0.28399550000000001</c:v>
                </c:pt>
                <c:pt idx="143">
                  <c:v>0.28599550000000001</c:v>
                </c:pt>
                <c:pt idx="144">
                  <c:v>0.28799550000000002</c:v>
                </c:pt>
                <c:pt idx="145">
                  <c:v>0.28999600000000031</c:v>
                </c:pt>
                <c:pt idx="146">
                  <c:v>0.29199600000000031</c:v>
                </c:pt>
                <c:pt idx="147">
                  <c:v>0.29399600000000031</c:v>
                </c:pt>
                <c:pt idx="148">
                  <c:v>0.29599600000000031</c:v>
                </c:pt>
                <c:pt idx="149">
                  <c:v>0.29799650000000077</c:v>
                </c:pt>
                <c:pt idx="150">
                  <c:v>0.29999650000000078</c:v>
                </c:pt>
                <c:pt idx="151">
                  <c:v>0.30199650000000078</c:v>
                </c:pt>
                <c:pt idx="152">
                  <c:v>0.30399650000000078</c:v>
                </c:pt>
                <c:pt idx="153">
                  <c:v>0.30599700000000002</c:v>
                </c:pt>
                <c:pt idx="154">
                  <c:v>0.30799700000000002</c:v>
                </c:pt>
                <c:pt idx="155">
                  <c:v>0.30999700000000002</c:v>
                </c:pt>
                <c:pt idx="156">
                  <c:v>0.31199700000000002</c:v>
                </c:pt>
                <c:pt idx="157">
                  <c:v>0.31399750000000032</c:v>
                </c:pt>
                <c:pt idx="158">
                  <c:v>0.31599750000000032</c:v>
                </c:pt>
                <c:pt idx="159">
                  <c:v>0.31799750000000032</c:v>
                </c:pt>
                <c:pt idx="160">
                  <c:v>0.31999750000000032</c:v>
                </c:pt>
                <c:pt idx="161">
                  <c:v>0.32199750000000038</c:v>
                </c:pt>
                <c:pt idx="162">
                  <c:v>0.3239980000000009</c:v>
                </c:pt>
                <c:pt idx="163">
                  <c:v>0.3259980000000009</c:v>
                </c:pt>
                <c:pt idx="164">
                  <c:v>0.3279980000000009</c:v>
                </c:pt>
                <c:pt idx="165">
                  <c:v>0.3299980000000009</c:v>
                </c:pt>
                <c:pt idx="166">
                  <c:v>0.33199850000000125</c:v>
                </c:pt>
                <c:pt idx="167">
                  <c:v>0.33399850000000125</c:v>
                </c:pt>
                <c:pt idx="168">
                  <c:v>0.33599850000000125</c:v>
                </c:pt>
                <c:pt idx="169">
                  <c:v>0.33799850000000126</c:v>
                </c:pt>
                <c:pt idx="170">
                  <c:v>0.33999900000000038</c:v>
                </c:pt>
                <c:pt idx="171">
                  <c:v>0.341999</c:v>
                </c:pt>
                <c:pt idx="172">
                  <c:v>0.343999</c:v>
                </c:pt>
                <c:pt idx="173">
                  <c:v>0.345999</c:v>
                </c:pt>
                <c:pt idx="174">
                  <c:v>0.347999</c:v>
                </c:pt>
                <c:pt idx="175">
                  <c:v>0.34999950000000002</c:v>
                </c:pt>
                <c:pt idx="176">
                  <c:v>0.35199950000000002</c:v>
                </c:pt>
                <c:pt idx="177">
                  <c:v>0.35399950000000002</c:v>
                </c:pt>
                <c:pt idx="178">
                  <c:v>0.35599950000000002</c:v>
                </c:pt>
                <c:pt idx="179">
                  <c:v>0.35799950000000008</c:v>
                </c:pt>
                <c:pt idx="180">
                  <c:v>0.36000000000000032</c:v>
                </c:pt>
                <c:pt idx="181">
                  <c:v>0.36200000000000032</c:v>
                </c:pt>
                <c:pt idx="182">
                  <c:v>0.36400000000000032</c:v>
                </c:pt>
                <c:pt idx="183">
                  <c:v>0.36600000000000038</c:v>
                </c:pt>
                <c:pt idx="184">
                  <c:v>0.36800000000000038</c:v>
                </c:pt>
                <c:pt idx="185">
                  <c:v>0.3700005000000009</c:v>
                </c:pt>
                <c:pt idx="186">
                  <c:v>0.3720005000000009</c:v>
                </c:pt>
                <c:pt idx="187">
                  <c:v>0.3740005000000009</c:v>
                </c:pt>
                <c:pt idx="188">
                  <c:v>0.37600050000000101</c:v>
                </c:pt>
                <c:pt idx="189">
                  <c:v>0.37800050000000102</c:v>
                </c:pt>
                <c:pt idx="190">
                  <c:v>0.38000100000000031</c:v>
                </c:pt>
                <c:pt idx="191">
                  <c:v>0.38200100000000031</c:v>
                </c:pt>
                <c:pt idx="192">
                  <c:v>0.38400100000000031</c:v>
                </c:pt>
                <c:pt idx="193">
                  <c:v>0.38600100000000032</c:v>
                </c:pt>
                <c:pt idx="194">
                  <c:v>0.38800100000000032</c:v>
                </c:pt>
                <c:pt idx="195">
                  <c:v>0.39000100000000032</c:v>
                </c:pt>
                <c:pt idx="196">
                  <c:v>0.39200100000000032</c:v>
                </c:pt>
                <c:pt idx="197">
                  <c:v>0.39400150000000089</c:v>
                </c:pt>
                <c:pt idx="198">
                  <c:v>0.39600150000000089</c:v>
                </c:pt>
                <c:pt idx="199">
                  <c:v>0.3980015000000009</c:v>
                </c:pt>
                <c:pt idx="200">
                  <c:v>0.40000150000000001</c:v>
                </c:pt>
                <c:pt idx="201">
                  <c:v>0.40200150000000001</c:v>
                </c:pt>
                <c:pt idx="202">
                  <c:v>0.40400150000000001</c:v>
                </c:pt>
                <c:pt idx="203">
                  <c:v>0.40600200000000031</c:v>
                </c:pt>
                <c:pt idx="204">
                  <c:v>0.40800200000000031</c:v>
                </c:pt>
                <c:pt idx="205">
                  <c:v>0.41000200000000031</c:v>
                </c:pt>
                <c:pt idx="206">
                  <c:v>0.41200200000000031</c:v>
                </c:pt>
                <c:pt idx="207">
                  <c:v>0.41400200000000031</c:v>
                </c:pt>
                <c:pt idx="208">
                  <c:v>0.41600200000000032</c:v>
                </c:pt>
                <c:pt idx="209">
                  <c:v>0.41800200000000032</c:v>
                </c:pt>
                <c:pt idx="210">
                  <c:v>0.42000250000000083</c:v>
                </c:pt>
                <c:pt idx="211">
                  <c:v>0.42200250000000078</c:v>
                </c:pt>
                <c:pt idx="212">
                  <c:v>0.42400250000000095</c:v>
                </c:pt>
                <c:pt idx="213">
                  <c:v>0.42600250000000089</c:v>
                </c:pt>
                <c:pt idx="214">
                  <c:v>0.42800250000000095</c:v>
                </c:pt>
                <c:pt idx="215">
                  <c:v>0.4300025000000009</c:v>
                </c:pt>
                <c:pt idx="216">
                  <c:v>0.43200300000000008</c:v>
                </c:pt>
                <c:pt idx="217">
                  <c:v>0.43400300000000008</c:v>
                </c:pt>
                <c:pt idx="218">
                  <c:v>0.43600300000000008</c:v>
                </c:pt>
                <c:pt idx="219">
                  <c:v>0.43800300000000031</c:v>
                </c:pt>
                <c:pt idx="220">
                  <c:v>0.44000300000000003</c:v>
                </c:pt>
                <c:pt idx="221">
                  <c:v>0.44200300000000003</c:v>
                </c:pt>
                <c:pt idx="222">
                  <c:v>0.44400300000000004</c:v>
                </c:pt>
                <c:pt idx="223">
                  <c:v>0.44600300000000004</c:v>
                </c:pt>
                <c:pt idx="224">
                  <c:v>0.4480035</c:v>
                </c:pt>
                <c:pt idx="225">
                  <c:v>0.4500035</c:v>
                </c:pt>
                <c:pt idx="226">
                  <c:v>0.4520035</c:v>
                </c:pt>
                <c:pt idx="227">
                  <c:v>0.4540035</c:v>
                </c:pt>
                <c:pt idx="228">
                  <c:v>0.45600350000000001</c:v>
                </c:pt>
                <c:pt idx="229">
                  <c:v>0.45800350000000001</c:v>
                </c:pt>
                <c:pt idx="230">
                  <c:v>0.46000350000000001</c:v>
                </c:pt>
                <c:pt idx="231">
                  <c:v>0.46200350000000001</c:v>
                </c:pt>
                <c:pt idx="232">
                  <c:v>0.46400400000000008</c:v>
                </c:pt>
                <c:pt idx="233">
                  <c:v>0.46600400000000008</c:v>
                </c:pt>
                <c:pt idx="234">
                  <c:v>0.46800400000000031</c:v>
                </c:pt>
                <c:pt idx="235">
                  <c:v>0.47000400000000031</c:v>
                </c:pt>
                <c:pt idx="236">
                  <c:v>0.47200400000000031</c:v>
                </c:pt>
                <c:pt idx="237">
                  <c:v>0.47400400000000031</c:v>
                </c:pt>
                <c:pt idx="238">
                  <c:v>0.47600400000000032</c:v>
                </c:pt>
                <c:pt idx="239">
                  <c:v>0.47800400000000032</c:v>
                </c:pt>
                <c:pt idx="240">
                  <c:v>0.48000450000000078</c:v>
                </c:pt>
                <c:pt idx="241">
                  <c:v>0.48200450000000078</c:v>
                </c:pt>
                <c:pt idx="242">
                  <c:v>0.48400450000000089</c:v>
                </c:pt>
                <c:pt idx="243">
                  <c:v>0.48600450000000089</c:v>
                </c:pt>
                <c:pt idx="244">
                  <c:v>0.4880045000000009</c:v>
                </c:pt>
                <c:pt idx="245">
                  <c:v>0.4900045000000009</c:v>
                </c:pt>
                <c:pt idx="246">
                  <c:v>0.4920045000000009</c:v>
                </c:pt>
                <c:pt idx="247">
                  <c:v>0.49400500000000008</c:v>
                </c:pt>
                <c:pt idx="248">
                  <c:v>0.49600500000000008</c:v>
                </c:pt>
                <c:pt idx="249">
                  <c:v>0.49800500000000031</c:v>
                </c:pt>
                <c:pt idx="250">
                  <c:v>0.50000500000000003</c:v>
                </c:pt>
              </c:numCache>
            </c:numRef>
          </c:xVal>
          <c:yVal>
            <c:numRef>
              <c:f>PushOver!$T$4:$T$254</c:f>
              <c:numCache>
                <c:formatCode>0.00</c:formatCode>
                <c:ptCount val="251"/>
                <c:pt idx="0">
                  <c:v>0</c:v>
                </c:pt>
                <c:pt idx="1">
                  <c:v>47.562186000000011</c:v>
                </c:pt>
                <c:pt idx="2">
                  <c:v>93.935047999999981</c:v>
                </c:pt>
                <c:pt idx="3">
                  <c:v>140.2538859999996</c:v>
                </c:pt>
                <c:pt idx="4">
                  <c:v>184.82662400000001</c:v>
                </c:pt>
                <c:pt idx="5">
                  <c:v>228.46628600000039</c:v>
                </c:pt>
                <c:pt idx="6">
                  <c:v>271.72548</c:v>
                </c:pt>
                <c:pt idx="7">
                  <c:v>313.7525399999991</c:v>
                </c:pt>
                <c:pt idx="8">
                  <c:v>354.30752000000007</c:v>
                </c:pt>
                <c:pt idx="9">
                  <c:v>393.71963999999969</c:v>
                </c:pt>
                <c:pt idx="10">
                  <c:v>432.22811999999823</c:v>
                </c:pt>
                <c:pt idx="11">
                  <c:v>469.60993999999994</c:v>
                </c:pt>
                <c:pt idx="12">
                  <c:v>505.88000000000005</c:v>
                </c:pt>
                <c:pt idx="13">
                  <c:v>541.40802000000008</c:v>
                </c:pt>
                <c:pt idx="14">
                  <c:v>576.0762400000001</c:v>
                </c:pt>
                <c:pt idx="15">
                  <c:v>610.19999999999993</c:v>
                </c:pt>
                <c:pt idx="16">
                  <c:v>643.81876</c:v>
                </c:pt>
                <c:pt idx="17">
                  <c:v>676.68000000000052</c:v>
                </c:pt>
                <c:pt idx="18">
                  <c:v>708.99538000000052</c:v>
                </c:pt>
                <c:pt idx="19">
                  <c:v>739.34051999999792</c:v>
                </c:pt>
                <c:pt idx="20">
                  <c:v>766.54272000000026</c:v>
                </c:pt>
                <c:pt idx="21">
                  <c:v>792.80855999999949</c:v>
                </c:pt>
                <c:pt idx="22">
                  <c:v>818.42000000000007</c:v>
                </c:pt>
                <c:pt idx="23">
                  <c:v>843.5949599999999</c:v>
                </c:pt>
                <c:pt idx="24">
                  <c:v>868.25908000000004</c:v>
                </c:pt>
                <c:pt idx="25">
                  <c:v>892.45909999999947</c:v>
                </c:pt>
                <c:pt idx="26">
                  <c:v>915.72064</c:v>
                </c:pt>
                <c:pt idx="27">
                  <c:v>937.84767999999792</c:v>
                </c:pt>
                <c:pt idx="28">
                  <c:v>959.5907800000017</c:v>
                </c:pt>
                <c:pt idx="29">
                  <c:v>980.06101999999805</c:v>
                </c:pt>
                <c:pt idx="30">
                  <c:v>998.99999999999989</c:v>
                </c:pt>
                <c:pt idx="31">
                  <c:v>1016.6116799999999</c:v>
                </c:pt>
                <c:pt idx="32">
                  <c:v>1033.5359800000001</c:v>
                </c:pt>
                <c:pt idx="33">
                  <c:v>1049.6364199999998</c:v>
                </c:pt>
                <c:pt idx="34">
                  <c:v>1065.02052</c:v>
                </c:pt>
                <c:pt idx="35">
                  <c:v>1079.2752600000001</c:v>
                </c:pt>
                <c:pt idx="36">
                  <c:v>1092.7659800000001</c:v>
                </c:pt>
                <c:pt idx="37">
                  <c:v>1106.0999999999999</c:v>
                </c:pt>
                <c:pt idx="38">
                  <c:v>1119.1199999999999</c:v>
                </c:pt>
                <c:pt idx="39">
                  <c:v>1132</c:v>
                </c:pt>
                <c:pt idx="40">
                  <c:v>1144.8599999999999</c:v>
                </c:pt>
                <c:pt idx="41">
                  <c:v>1157.52</c:v>
                </c:pt>
                <c:pt idx="42">
                  <c:v>1169.8200000000002</c:v>
                </c:pt>
                <c:pt idx="43">
                  <c:v>1181.3399999999999</c:v>
                </c:pt>
                <c:pt idx="44">
                  <c:v>1192.6399999999999</c:v>
                </c:pt>
                <c:pt idx="45">
                  <c:v>1203.3999999999999</c:v>
                </c:pt>
                <c:pt idx="46">
                  <c:v>1213.44</c:v>
                </c:pt>
                <c:pt idx="47">
                  <c:v>1223.2800000000002</c:v>
                </c:pt>
                <c:pt idx="48">
                  <c:v>1232.8000000000002</c:v>
                </c:pt>
                <c:pt idx="49">
                  <c:v>1241.92</c:v>
                </c:pt>
                <c:pt idx="50">
                  <c:v>1250.8</c:v>
                </c:pt>
                <c:pt idx="51">
                  <c:v>1259.48</c:v>
                </c:pt>
                <c:pt idx="52">
                  <c:v>1267.8200000000004</c:v>
                </c:pt>
                <c:pt idx="53">
                  <c:v>1275.9000000000001</c:v>
                </c:pt>
                <c:pt idx="54">
                  <c:v>1283.8599999999997</c:v>
                </c:pt>
                <c:pt idx="55">
                  <c:v>1291.3999999999996</c:v>
                </c:pt>
                <c:pt idx="56">
                  <c:v>1299.1599999999999</c:v>
                </c:pt>
                <c:pt idx="57">
                  <c:v>1306.7799999999997</c:v>
                </c:pt>
                <c:pt idx="58">
                  <c:v>1314.22</c:v>
                </c:pt>
                <c:pt idx="59">
                  <c:v>1321.6599999999999</c:v>
                </c:pt>
                <c:pt idx="60">
                  <c:v>1328.52</c:v>
                </c:pt>
                <c:pt idx="61">
                  <c:v>1335.5599999999997</c:v>
                </c:pt>
                <c:pt idx="62">
                  <c:v>1342.46</c:v>
                </c:pt>
                <c:pt idx="63">
                  <c:v>1349.1</c:v>
                </c:pt>
                <c:pt idx="64">
                  <c:v>1355.5600000000002</c:v>
                </c:pt>
                <c:pt idx="65">
                  <c:v>1361.8200000000002</c:v>
                </c:pt>
                <c:pt idx="66">
                  <c:v>1367.78</c:v>
                </c:pt>
                <c:pt idx="67">
                  <c:v>1373.5200000000002</c:v>
                </c:pt>
                <c:pt idx="68">
                  <c:v>1379.08</c:v>
                </c:pt>
                <c:pt idx="69">
                  <c:v>1384.4</c:v>
                </c:pt>
                <c:pt idx="70">
                  <c:v>1389.56</c:v>
                </c:pt>
                <c:pt idx="71">
                  <c:v>1394.5000000000002</c:v>
                </c:pt>
                <c:pt idx="72">
                  <c:v>1399.2400000000002</c:v>
                </c:pt>
                <c:pt idx="73">
                  <c:v>1403.92</c:v>
                </c:pt>
                <c:pt idx="74">
                  <c:v>1408.48</c:v>
                </c:pt>
                <c:pt idx="75">
                  <c:v>1413</c:v>
                </c:pt>
                <c:pt idx="76">
                  <c:v>1417.3999999999999</c:v>
                </c:pt>
                <c:pt idx="77">
                  <c:v>1421.6599999999999</c:v>
                </c:pt>
                <c:pt idx="78">
                  <c:v>1425.92</c:v>
                </c:pt>
                <c:pt idx="79">
                  <c:v>1430.0400000000004</c:v>
                </c:pt>
                <c:pt idx="80">
                  <c:v>1434.1599999999999</c:v>
                </c:pt>
                <c:pt idx="81">
                  <c:v>1438.22</c:v>
                </c:pt>
                <c:pt idx="82">
                  <c:v>1442.26</c:v>
                </c:pt>
                <c:pt idx="83">
                  <c:v>1446.1999999999998</c:v>
                </c:pt>
                <c:pt idx="84">
                  <c:v>1450.08</c:v>
                </c:pt>
                <c:pt idx="85">
                  <c:v>1453.96</c:v>
                </c:pt>
                <c:pt idx="86">
                  <c:v>1457.58</c:v>
                </c:pt>
                <c:pt idx="87">
                  <c:v>1461.0599999999995</c:v>
                </c:pt>
                <c:pt idx="88">
                  <c:v>1464.5</c:v>
                </c:pt>
                <c:pt idx="89">
                  <c:v>1467.92</c:v>
                </c:pt>
                <c:pt idx="90">
                  <c:v>1471.3199999999995</c:v>
                </c:pt>
                <c:pt idx="91">
                  <c:v>1474.58</c:v>
                </c:pt>
                <c:pt idx="92">
                  <c:v>1477.7799999999997</c:v>
                </c:pt>
                <c:pt idx="93">
                  <c:v>1480.92</c:v>
                </c:pt>
                <c:pt idx="94">
                  <c:v>1483.96</c:v>
                </c:pt>
                <c:pt idx="95">
                  <c:v>1486.9200000000003</c:v>
                </c:pt>
                <c:pt idx="96">
                  <c:v>1489.6599999999999</c:v>
                </c:pt>
                <c:pt idx="97">
                  <c:v>1492.46</c:v>
                </c:pt>
                <c:pt idx="98">
                  <c:v>1495.1599999999996</c:v>
                </c:pt>
                <c:pt idx="99">
                  <c:v>1497.8399999999997</c:v>
                </c:pt>
                <c:pt idx="100">
                  <c:v>1500.06</c:v>
                </c:pt>
                <c:pt idx="101">
                  <c:v>1502.3799999999999</c:v>
                </c:pt>
                <c:pt idx="102">
                  <c:v>1504.76</c:v>
                </c:pt>
                <c:pt idx="103">
                  <c:v>1507.2599999999995</c:v>
                </c:pt>
                <c:pt idx="104">
                  <c:v>1509.72</c:v>
                </c:pt>
                <c:pt idx="105">
                  <c:v>1512.12</c:v>
                </c:pt>
                <c:pt idx="106">
                  <c:v>1514.5800000000002</c:v>
                </c:pt>
                <c:pt idx="107">
                  <c:v>1517.0999999999997</c:v>
                </c:pt>
                <c:pt idx="108">
                  <c:v>1519.5200000000002</c:v>
                </c:pt>
                <c:pt idx="109">
                  <c:v>1521.8200000000002</c:v>
                </c:pt>
                <c:pt idx="110">
                  <c:v>1524.1799999999998</c:v>
                </c:pt>
                <c:pt idx="111">
                  <c:v>1526.6199999999997</c:v>
                </c:pt>
                <c:pt idx="112">
                  <c:v>1528.9200000000003</c:v>
                </c:pt>
                <c:pt idx="113">
                  <c:v>1531.24</c:v>
                </c:pt>
                <c:pt idx="114">
                  <c:v>1533.6799999999996</c:v>
                </c:pt>
                <c:pt idx="115">
                  <c:v>1536.22</c:v>
                </c:pt>
                <c:pt idx="116">
                  <c:v>1538.7400000000002</c:v>
                </c:pt>
                <c:pt idx="117">
                  <c:v>1541.2600000000002</c:v>
                </c:pt>
                <c:pt idx="118">
                  <c:v>1543.7600000000002</c:v>
                </c:pt>
                <c:pt idx="119">
                  <c:v>1546.24</c:v>
                </c:pt>
                <c:pt idx="120">
                  <c:v>1548.6599999999999</c:v>
                </c:pt>
                <c:pt idx="121">
                  <c:v>1551.1799999999998</c:v>
                </c:pt>
                <c:pt idx="122">
                  <c:v>1553.7599999999995</c:v>
                </c:pt>
                <c:pt idx="123">
                  <c:v>1556.2799999999997</c:v>
                </c:pt>
                <c:pt idx="124">
                  <c:v>1558.86</c:v>
                </c:pt>
                <c:pt idx="125">
                  <c:v>1561.5</c:v>
                </c:pt>
                <c:pt idx="126">
                  <c:v>1564.1399999999999</c:v>
                </c:pt>
                <c:pt idx="127">
                  <c:v>1566.7599999999995</c:v>
                </c:pt>
                <c:pt idx="128">
                  <c:v>1569.4000000000003</c:v>
                </c:pt>
                <c:pt idx="129">
                  <c:v>1572.0200000000004</c:v>
                </c:pt>
                <c:pt idx="130">
                  <c:v>1574.5800000000004</c:v>
                </c:pt>
                <c:pt idx="131">
                  <c:v>1577.0400000000002</c:v>
                </c:pt>
                <c:pt idx="132">
                  <c:v>1579.5600000000002</c:v>
                </c:pt>
                <c:pt idx="133">
                  <c:v>1582.1399999999999</c:v>
                </c:pt>
                <c:pt idx="134">
                  <c:v>1584.6399999999999</c:v>
                </c:pt>
                <c:pt idx="135">
                  <c:v>1587.1399999999999</c:v>
                </c:pt>
                <c:pt idx="136">
                  <c:v>1589.6</c:v>
                </c:pt>
                <c:pt idx="137">
                  <c:v>1592.0000000000005</c:v>
                </c:pt>
                <c:pt idx="138">
                  <c:v>1594.24</c:v>
                </c:pt>
                <c:pt idx="139">
                  <c:v>1596.5399999999997</c:v>
                </c:pt>
                <c:pt idx="140">
                  <c:v>1598.8799999999999</c:v>
                </c:pt>
                <c:pt idx="141">
                  <c:v>1601.1599999999999</c:v>
                </c:pt>
                <c:pt idx="142">
                  <c:v>1603.5199999999995</c:v>
                </c:pt>
                <c:pt idx="143">
                  <c:v>1605.7799999999997</c:v>
                </c:pt>
                <c:pt idx="144">
                  <c:v>1608.0800000000002</c:v>
                </c:pt>
                <c:pt idx="145">
                  <c:v>1610.3800000000006</c:v>
                </c:pt>
                <c:pt idx="146">
                  <c:v>1612.7000000000003</c:v>
                </c:pt>
                <c:pt idx="147">
                  <c:v>1614.9400000000003</c:v>
                </c:pt>
                <c:pt idx="148">
                  <c:v>1617.1999999999998</c:v>
                </c:pt>
                <c:pt idx="149">
                  <c:v>1619.3599999999994</c:v>
                </c:pt>
                <c:pt idx="150">
                  <c:v>1621.3399999999997</c:v>
                </c:pt>
                <c:pt idx="151">
                  <c:v>1623.2</c:v>
                </c:pt>
                <c:pt idx="152">
                  <c:v>1625.1599999999999</c:v>
                </c:pt>
                <c:pt idx="153">
                  <c:v>1627.1999999999998</c:v>
                </c:pt>
                <c:pt idx="154">
                  <c:v>1629.22</c:v>
                </c:pt>
                <c:pt idx="155">
                  <c:v>1631.2200000000005</c:v>
                </c:pt>
                <c:pt idx="156">
                  <c:v>1633.1999999999998</c:v>
                </c:pt>
                <c:pt idx="157">
                  <c:v>1635.2600000000002</c:v>
                </c:pt>
                <c:pt idx="158">
                  <c:v>1637.2600000000002</c:v>
                </c:pt>
                <c:pt idx="159">
                  <c:v>1639.2999999999997</c:v>
                </c:pt>
                <c:pt idx="160">
                  <c:v>1641.26</c:v>
                </c:pt>
                <c:pt idx="161">
                  <c:v>1643.2800000000002</c:v>
                </c:pt>
                <c:pt idx="162">
                  <c:v>1645.2799999999997</c:v>
                </c:pt>
                <c:pt idx="163">
                  <c:v>1647.2799999999995</c:v>
                </c:pt>
                <c:pt idx="164">
                  <c:v>1649.3200000000002</c:v>
                </c:pt>
                <c:pt idx="165">
                  <c:v>1651.34</c:v>
                </c:pt>
                <c:pt idx="166">
                  <c:v>1653.36</c:v>
                </c:pt>
                <c:pt idx="167">
                  <c:v>1655.4400000000003</c:v>
                </c:pt>
                <c:pt idx="168">
                  <c:v>1657.5000000000002</c:v>
                </c:pt>
                <c:pt idx="169">
                  <c:v>1659.44</c:v>
                </c:pt>
                <c:pt idx="170">
                  <c:v>1661.0599999999997</c:v>
                </c:pt>
                <c:pt idx="171">
                  <c:v>1662.6199999999997</c:v>
                </c:pt>
                <c:pt idx="172">
                  <c:v>1664.1399999999999</c:v>
                </c:pt>
                <c:pt idx="173">
                  <c:v>1665.6799999999998</c:v>
                </c:pt>
                <c:pt idx="174">
                  <c:v>1667.1399999999999</c:v>
                </c:pt>
                <c:pt idx="175">
                  <c:v>1668.6599999999999</c:v>
                </c:pt>
                <c:pt idx="176">
                  <c:v>1670.1</c:v>
                </c:pt>
                <c:pt idx="177">
                  <c:v>1671.4800000000005</c:v>
                </c:pt>
                <c:pt idx="178">
                  <c:v>1672.8999999999999</c:v>
                </c:pt>
                <c:pt idx="179">
                  <c:v>1674.2999999999997</c:v>
                </c:pt>
                <c:pt idx="180">
                  <c:v>1675.6999999999998</c:v>
                </c:pt>
                <c:pt idx="181">
                  <c:v>1677.1599999999999</c:v>
                </c:pt>
                <c:pt idx="182">
                  <c:v>1678.5600000000002</c:v>
                </c:pt>
                <c:pt idx="183">
                  <c:v>1680.0000000000002</c:v>
                </c:pt>
                <c:pt idx="184">
                  <c:v>1681.5799999999997</c:v>
                </c:pt>
                <c:pt idx="185">
                  <c:v>1683.2</c:v>
                </c:pt>
                <c:pt idx="186">
                  <c:v>1684.84</c:v>
                </c:pt>
                <c:pt idx="187">
                  <c:v>1686.48</c:v>
                </c:pt>
                <c:pt idx="188">
                  <c:v>1688.0600000000002</c:v>
                </c:pt>
                <c:pt idx="189">
                  <c:v>1689.6599999999999</c:v>
                </c:pt>
                <c:pt idx="190">
                  <c:v>1691.2799999999997</c:v>
                </c:pt>
                <c:pt idx="191">
                  <c:v>1693</c:v>
                </c:pt>
                <c:pt idx="192">
                  <c:v>1694.7600000000002</c:v>
                </c:pt>
                <c:pt idx="193">
                  <c:v>1696.3799999999999</c:v>
                </c:pt>
                <c:pt idx="194">
                  <c:v>1698.12</c:v>
                </c:pt>
                <c:pt idx="195">
                  <c:v>1699.9000000000005</c:v>
                </c:pt>
                <c:pt idx="196">
                  <c:v>1701.6</c:v>
                </c:pt>
                <c:pt idx="197">
                  <c:v>1703.3200000000004</c:v>
                </c:pt>
                <c:pt idx="198">
                  <c:v>1704.8799999999999</c:v>
                </c:pt>
                <c:pt idx="199">
                  <c:v>1706.44</c:v>
                </c:pt>
                <c:pt idx="200">
                  <c:v>1708.0399999999997</c:v>
                </c:pt>
                <c:pt idx="201">
                  <c:v>1709.6</c:v>
                </c:pt>
                <c:pt idx="202">
                  <c:v>1710.8200000000002</c:v>
                </c:pt>
                <c:pt idx="203">
                  <c:v>1712.04</c:v>
                </c:pt>
                <c:pt idx="204">
                  <c:v>1713.1999999999998</c:v>
                </c:pt>
                <c:pt idx="205">
                  <c:v>1714.34</c:v>
                </c:pt>
                <c:pt idx="206">
                  <c:v>1715.52</c:v>
                </c:pt>
                <c:pt idx="207">
                  <c:v>1716.6999999999998</c:v>
                </c:pt>
                <c:pt idx="208">
                  <c:v>1717.82</c:v>
                </c:pt>
                <c:pt idx="209">
                  <c:v>1719.02</c:v>
                </c:pt>
                <c:pt idx="210">
                  <c:v>1720.1399999999999</c:v>
                </c:pt>
                <c:pt idx="211">
                  <c:v>1721.3200000000004</c:v>
                </c:pt>
                <c:pt idx="212">
                  <c:v>1722.6</c:v>
                </c:pt>
                <c:pt idx="213">
                  <c:v>1723.7800000000002</c:v>
                </c:pt>
                <c:pt idx="214">
                  <c:v>1725.0200000000002</c:v>
                </c:pt>
                <c:pt idx="215">
                  <c:v>1726.34</c:v>
                </c:pt>
                <c:pt idx="216">
                  <c:v>1727.6599999999999</c:v>
                </c:pt>
                <c:pt idx="217">
                  <c:v>1729.12</c:v>
                </c:pt>
                <c:pt idx="218">
                  <c:v>1730.5600000000002</c:v>
                </c:pt>
                <c:pt idx="219">
                  <c:v>1731.96</c:v>
                </c:pt>
                <c:pt idx="220">
                  <c:v>1733.4</c:v>
                </c:pt>
                <c:pt idx="221">
                  <c:v>1734.7800000000002</c:v>
                </c:pt>
                <c:pt idx="222">
                  <c:v>1736.24</c:v>
                </c:pt>
                <c:pt idx="223">
                  <c:v>1737.7199999999993</c:v>
                </c:pt>
                <c:pt idx="224">
                  <c:v>1739.1399999999999</c:v>
                </c:pt>
                <c:pt idx="225">
                  <c:v>1740.56</c:v>
                </c:pt>
                <c:pt idx="226">
                  <c:v>1742</c:v>
                </c:pt>
                <c:pt idx="227">
                  <c:v>1743.3799999999999</c:v>
                </c:pt>
                <c:pt idx="228">
                  <c:v>1744.82</c:v>
                </c:pt>
                <c:pt idx="229">
                  <c:v>1746.26</c:v>
                </c:pt>
                <c:pt idx="230">
                  <c:v>1747.6599999999999</c:v>
                </c:pt>
                <c:pt idx="231">
                  <c:v>1749.1199999999997</c:v>
                </c:pt>
                <c:pt idx="232">
                  <c:v>1750.5400000000002</c:v>
                </c:pt>
                <c:pt idx="233">
                  <c:v>1751.94</c:v>
                </c:pt>
                <c:pt idx="234">
                  <c:v>1753.3799999999997</c:v>
                </c:pt>
                <c:pt idx="235">
                  <c:v>1754.7799999999997</c:v>
                </c:pt>
                <c:pt idx="236">
                  <c:v>1756.22</c:v>
                </c:pt>
                <c:pt idx="237">
                  <c:v>1757.5999999999995</c:v>
                </c:pt>
                <c:pt idx="238">
                  <c:v>1758.9999999999995</c:v>
                </c:pt>
                <c:pt idx="239">
                  <c:v>1760.42</c:v>
                </c:pt>
                <c:pt idx="240">
                  <c:v>1761.76</c:v>
                </c:pt>
                <c:pt idx="241">
                  <c:v>1763.12</c:v>
                </c:pt>
                <c:pt idx="242">
                  <c:v>1764.52</c:v>
                </c:pt>
                <c:pt idx="243">
                  <c:v>1765.9</c:v>
                </c:pt>
                <c:pt idx="244">
                  <c:v>1767.28</c:v>
                </c:pt>
                <c:pt idx="245">
                  <c:v>1768.6399999999996</c:v>
                </c:pt>
                <c:pt idx="246">
                  <c:v>1769.98</c:v>
                </c:pt>
                <c:pt idx="247">
                  <c:v>1771.4000000000003</c:v>
                </c:pt>
                <c:pt idx="248">
                  <c:v>1772.74</c:v>
                </c:pt>
                <c:pt idx="249">
                  <c:v>1774.1599999999999</c:v>
                </c:pt>
                <c:pt idx="250">
                  <c:v>1775.5400000000002</c:v>
                </c:pt>
              </c:numCache>
            </c:numRef>
          </c:yVal>
        </c:ser>
        <c:ser>
          <c:idx val="46"/>
          <c:order val="46"/>
          <c:tx>
            <c:v>Static PO - Modal distribution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PushOver!$AA$4:$AA$254</c:f>
              <c:numCache>
                <c:formatCode>0.0000</c:formatCode>
                <c:ptCount val="251"/>
                <c:pt idx="0">
                  <c:v>0</c:v>
                </c:pt>
                <c:pt idx="1">
                  <c:v>1.9268400000000063E-3</c:v>
                </c:pt>
                <c:pt idx="2">
                  <c:v>3.9287150000000123E-3</c:v>
                </c:pt>
                <c:pt idx="3">
                  <c:v>5.9308150000000033E-3</c:v>
                </c:pt>
                <c:pt idx="4">
                  <c:v>7.9328450000000252E-3</c:v>
                </c:pt>
                <c:pt idx="5">
                  <c:v>9.9347600000000025E-3</c:v>
                </c:pt>
                <c:pt idx="6">
                  <c:v>1.1936500000000037E-2</c:v>
                </c:pt>
                <c:pt idx="7">
                  <c:v>1.39382E-2</c:v>
                </c:pt>
                <c:pt idx="8">
                  <c:v>1.5939950000000001E-2</c:v>
                </c:pt>
                <c:pt idx="9">
                  <c:v>1.7941700000000001E-2</c:v>
                </c:pt>
                <c:pt idx="10">
                  <c:v>1.9943350000000061E-2</c:v>
                </c:pt>
                <c:pt idx="11">
                  <c:v>2.1944950000000001E-2</c:v>
                </c:pt>
                <c:pt idx="12">
                  <c:v>2.3946499999999968E-2</c:v>
                </c:pt>
                <c:pt idx="13">
                  <c:v>2.594805E-2</c:v>
                </c:pt>
                <c:pt idx="14">
                  <c:v>2.7949650000000006E-2</c:v>
                </c:pt>
                <c:pt idx="15">
                  <c:v>2.9951200000000011E-2</c:v>
                </c:pt>
                <c:pt idx="16">
                  <c:v>3.1952700000000001E-2</c:v>
                </c:pt>
                <c:pt idx="17">
                  <c:v>3.3954149999999995E-2</c:v>
                </c:pt>
                <c:pt idx="18">
                  <c:v>3.5955600000000004E-2</c:v>
                </c:pt>
                <c:pt idx="19">
                  <c:v>3.7956999999999998E-2</c:v>
                </c:pt>
                <c:pt idx="20">
                  <c:v>3.9958350000000004E-2</c:v>
                </c:pt>
                <c:pt idx="21">
                  <c:v>4.1959699999999996E-2</c:v>
                </c:pt>
                <c:pt idx="22">
                  <c:v>4.3960950000000013E-2</c:v>
                </c:pt>
                <c:pt idx="23">
                  <c:v>4.5962150000000014E-2</c:v>
                </c:pt>
                <c:pt idx="24">
                  <c:v>4.7963300000000014E-2</c:v>
                </c:pt>
                <c:pt idx="25">
                  <c:v>4.9964450000000132E-2</c:v>
                </c:pt>
                <c:pt idx="26">
                  <c:v>5.1965549999999965E-2</c:v>
                </c:pt>
                <c:pt idx="27">
                  <c:v>5.3966650000000144E-2</c:v>
                </c:pt>
                <c:pt idx="28">
                  <c:v>5.5967749999999997E-2</c:v>
                </c:pt>
                <c:pt idx="29">
                  <c:v>5.7968749999999999E-2</c:v>
                </c:pt>
                <c:pt idx="30">
                  <c:v>5.9969600000000151E-2</c:v>
                </c:pt>
                <c:pt idx="31">
                  <c:v>6.1970449999999976E-2</c:v>
                </c:pt>
                <c:pt idx="32">
                  <c:v>6.3971250000000007E-2</c:v>
                </c:pt>
                <c:pt idx="33">
                  <c:v>6.5972050000000004E-2</c:v>
                </c:pt>
                <c:pt idx="34">
                  <c:v>6.7972749999999998E-2</c:v>
                </c:pt>
                <c:pt idx="35">
                  <c:v>6.9973499999999994E-2</c:v>
                </c:pt>
                <c:pt idx="36">
                  <c:v>7.1974200000000002E-2</c:v>
                </c:pt>
                <c:pt idx="37">
                  <c:v>7.3974899999999996E-2</c:v>
                </c:pt>
                <c:pt idx="38">
                  <c:v>7.5975549999999975E-2</c:v>
                </c:pt>
                <c:pt idx="39">
                  <c:v>7.7976249999999997E-2</c:v>
                </c:pt>
                <c:pt idx="40">
                  <c:v>7.9976949999999991E-2</c:v>
                </c:pt>
                <c:pt idx="41">
                  <c:v>8.1977600000000012E-2</c:v>
                </c:pt>
                <c:pt idx="42">
                  <c:v>8.3978250000000004E-2</c:v>
                </c:pt>
                <c:pt idx="43">
                  <c:v>8.5978900000000025E-2</c:v>
                </c:pt>
                <c:pt idx="44">
                  <c:v>8.7979550000000004E-2</c:v>
                </c:pt>
                <c:pt idx="45">
                  <c:v>8.9980100000000021E-2</c:v>
                </c:pt>
                <c:pt idx="46">
                  <c:v>9.1980650000000011E-2</c:v>
                </c:pt>
                <c:pt idx="47">
                  <c:v>9.3981150000000041E-2</c:v>
                </c:pt>
                <c:pt idx="48">
                  <c:v>9.5981550000000013E-2</c:v>
                </c:pt>
                <c:pt idx="49">
                  <c:v>9.7981950000000012E-2</c:v>
                </c:pt>
                <c:pt idx="50">
                  <c:v>9.9982500000000002E-2</c:v>
                </c:pt>
                <c:pt idx="51">
                  <c:v>0.1019825</c:v>
                </c:pt>
                <c:pt idx="52">
                  <c:v>0.10398300000000002</c:v>
                </c:pt>
                <c:pt idx="53">
                  <c:v>0.10598349999999998</c:v>
                </c:pt>
                <c:pt idx="54">
                  <c:v>0.10798400000000002</c:v>
                </c:pt>
                <c:pt idx="55">
                  <c:v>0.10998400000000012</c:v>
                </c:pt>
                <c:pt idx="56">
                  <c:v>0.1119845</c:v>
                </c:pt>
                <c:pt idx="57">
                  <c:v>0.113985</c:v>
                </c:pt>
                <c:pt idx="58">
                  <c:v>0.115985</c:v>
                </c:pt>
                <c:pt idx="59">
                  <c:v>0.11798550000000002</c:v>
                </c:pt>
                <c:pt idx="60">
                  <c:v>0.11998549999999998</c:v>
                </c:pt>
                <c:pt idx="61">
                  <c:v>0.12198599999999998</c:v>
                </c:pt>
                <c:pt idx="62">
                  <c:v>0.12398650000000012</c:v>
                </c:pt>
                <c:pt idx="63">
                  <c:v>0.1259865</c:v>
                </c:pt>
                <c:pt idx="64">
                  <c:v>0.12798699999999999</c:v>
                </c:pt>
                <c:pt idx="65">
                  <c:v>0.12998699999999999</c:v>
                </c:pt>
                <c:pt idx="66">
                  <c:v>0.13198750000000001</c:v>
                </c:pt>
                <c:pt idx="67">
                  <c:v>0.13398800000000038</c:v>
                </c:pt>
                <c:pt idx="68">
                  <c:v>0.13598800000000039</c:v>
                </c:pt>
                <c:pt idx="69">
                  <c:v>0.13798850000000001</c:v>
                </c:pt>
                <c:pt idx="70">
                  <c:v>0.13998900000000042</c:v>
                </c:pt>
                <c:pt idx="71">
                  <c:v>0.14198900000000045</c:v>
                </c:pt>
                <c:pt idx="72">
                  <c:v>0.14398950000000021</c:v>
                </c:pt>
                <c:pt idx="73">
                  <c:v>0.14598950000000024</c:v>
                </c:pt>
                <c:pt idx="74">
                  <c:v>0.14799000000000054</c:v>
                </c:pt>
                <c:pt idx="75">
                  <c:v>0.14999000000000054</c:v>
                </c:pt>
                <c:pt idx="76">
                  <c:v>0.15199050000000042</c:v>
                </c:pt>
                <c:pt idx="77">
                  <c:v>0.15399100000000063</c:v>
                </c:pt>
                <c:pt idx="78">
                  <c:v>0.15599100000000063</c:v>
                </c:pt>
                <c:pt idx="79">
                  <c:v>0.15799150000000048</c:v>
                </c:pt>
                <c:pt idx="80">
                  <c:v>0.15999150000000048</c:v>
                </c:pt>
                <c:pt idx="81">
                  <c:v>0.16199200000000039</c:v>
                </c:pt>
                <c:pt idx="82">
                  <c:v>0.16399200000000042</c:v>
                </c:pt>
                <c:pt idx="83">
                  <c:v>0.16599250000000004</c:v>
                </c:pt>
                <c:pt idx="84">
                  <c:v>0.16799250000000004</c:v>
                </c:pt>
                <c:pt idx="85">
                  <c:v>0.16999300000000048</c:v>
                </c:pt>
                <c:pt idx="86">
                  <c:v>0.17199300000000048</c:v>
                </c:pt>
                <c:pt idx="87">
                  <c:v>0.17194350000000042</c:v>
                </c:pt>
                <c:pt idx="88">
                  <c:v>0.17794350000000048</c:v>
                </c:pt>
                <c:pt idx="89">
                  <c:v>0.17799400000000054</c:v>
                </c:pt>
                <c:pt idx="90">
                  <c:v>0.17999400000000057</c:v>
                </c:pt>
                <c:pt idx="91">
                  <c:v>0.18199450000000042</c:v>
                </c:pt>
                <c:pt idx="92">
                  <c:v>0.18399450000000048</c:v>
                </c:pt>
                <c:pt idx="93">
                  <c:v>0.18599450000000048</c:v>
                </c:pt>
                <c:pt idx="94">
                  <c:v>0.18799500000000074</c:v>
                </c:pt>
                <c:pt idx="95">
                  <c:v>0.18999500000000075</c:v>
                </c:pt>
                <c:pt idx="96">
                  <c:v>0.19199500000000042</c:v>
                </c:pt>
                <c:pt idx="97">
                  <c:v>0.19399550000000004</c:v>
                </c:pt>
                <c:pt idx="98">
                  <c:v>0.19599550000000004</c:v>
                </c:pt>
                <c:pt idx="99">
                  <c:v>0.19799600000000048</c:v>
                </c:pt>
                <c:pt idx="100">
                  <c:v>0.19999600000000048</c:v>
                </c:pt>
                <c:pt idx="101">
                  <c:v>0.20199600000000048</c:v>
                </c:pt>
                <c:pt idx="102">
                  <c:v>0.20399650000000041</c:v>
                </c:pt>
                <c:pt idx="103">
                  <c:v>0.20599650000000042</c:v>
                </c:pt>
                <c:pt idx="104">
                  <c:v>0.20799700000000057</c:v>
                </c:pt>
                <c:pt idx="105">
                  <c:v>0.20999700000000063</c:v>
                </c:pt>
                <c:pt idx="106">
                  <c:v>0.21199750000000048</c:v>
                </c:pt>
                <c:pt idx="107">
                  <c:v>0.21399750000000048</c:v>
                </c:pt>
                <c:pt idx="108">
                  <c:v>0.21599800000000069</c:v>
                </c:pt>
                <c:pt idx="109">
                  <c:v>0.21799800000000069</c:v>
                </c:pt>
                <c:pt idx="110">
                  <c:v>0.21999800000000075</c:v>
                </c:pt>
                <c:pt idx="111">
                  <c:v>0.22199850000000004</c:v>
                </c:pt>
                <c:pt idx="112">
                  <c:v>0.22399850000000004</c:v>
                </c:pt>
                <c:pt idx="113">
                  <c:v>0.22599900000000048</c:v>
                </c:pt>
                <c:pt idx="114">
                  <c:v>0.22799900000000048</c:v>
                </c:pt>
                <c:pt idx="115">
                  <c:v>0.22999950000000041</c:v>
                </c:pt>
                <c:pt idx="116">
                  <c:v>0.23199950000000041</c:v>
                </c:pt>
                <c:pt idx="117">
                  <c:v>0.23400000000000001</c:v>
                </c:pt>
                <c:pt idx="118">
                  <c:v>0.23600000000000004</c:v>
                </c:pt>
                <c:pt idx="119">
                  <c:v>0.23800000000000004</c:v>
                </c:pt>
                <c:pt idx="120">
                  <c:v>0.24000050000000001</c:v>
                </c:pt>
                <c:pt idx="121">
                  <c:v>0.24200050000000001</c:v>
                </c:pt>
                <c:pt idx="122">
                  <c:v>0.24400100000000038</c:v>
                </c:pt>
                <c:pt idx="123">
                  <c:v>0.24600100000000039</c:v>
                </c:pt>
                <c:pt idx="124">
                  <c:v>0.24800100000000042</c:v>
                </c:pt>
                <c:pt idx="125">
                  <c:v>0.25000150000000004</c:v>
                </c:pt>
                <c:pt idx="126">
                  <c:v>0.25200150000000004</c:v>
                </c:pt>
                <c:pt idx="127">
                  <c:v>0.25400150000000005</c:v>
                </c:pt>
                <c:pt idx="128">
                  <c:v>0.25600200000000001</c:v>
                </c:pt>
                <c:pt idx="129">
                  <c:v>0.25800200000000001</c:v>
                </c:pt>
                <c:pt idx="130">
                  <c:v>0.26000200000000001</c:v>
                </c:pt>
                <c:pt idx="131">
                  <c:v>0.26200250000000008</c:v>
                </c:pt>
                <c:pt idx="132">
                  <c:v>0.26400250000000008</c:v>
                </c:pt>
                <c:pt idx="133">
                  <c:v>0.26600250000000031</c:v>
                </c:pt>
                <c:pt idx="134">
                  <c:v>0.2680030000000001</c:v>
                </c:pt>
                <c:pt idx="135">
                  <c:v>0.2700030000000001</c:v>
                </c:pt>
                <c:pt idx="136">
                  <c:v>0.27200350000000001</c:v>
                </c:pt>
                <c:pt idx="137">
                  <c:v>0.27400350000000001</c:v>
                </c:pt>
                <c:pt idx="138">
                  <c:v>0.27600350000000001</c:v>
                </c:pt>
                <c:pt idx="139">
                  <c:v>0.27800400000000008</c:v>
                </c:pt>
                <c:pt idx="140">
                  <c:v>0.28000400000000031</c:v>
                </c:pt>
                <c:pt idx="141">
                  <c:v>0.28200400000000031</c:v>
                </c:pt>
                <c:pt idx="142">
                  <c:v>0.28400450000000038</c:v>
                </c:pt>
                <c:pt idx="143">
                  <c:v>0.28600450000000038</c:v>
                </c:pt>
                <c:pt idx="144">
                  <c:v>0.28800450000000077</c:v>
                </c:pt>
                <c:pt idx="145">
                  <c:v>0.29000500000000001</c:v>
                </c:pt>
                <c:pt idx="146">
                  <c:v>0.29200500000000001</c:v>
                </c:pt>
                <c:pt idx="147">
                  <c:v>0.29400550000000031</c:v>
                </c:pt>
                <c:pt idx="148">
                  <c:v>0.29600550000000031</c:v>
                </c:pt>
                <c:pt idx="149">
                  <c:v>0.29800550000000031</c:v>
                </c:pt>
                <c:pt idx="150">
                  <c:v>0.30000600000000038</c:v>
                </c:pt>
                <c:pt idx="151">
                  <c:v>0.30200600000000077</c:v>
                </c:pt>
                <c:pt idx="152">
                  <c:v>0.30400600000000078</c:v>
                </c:pt>
                <c:pt idx="153">
                  <c:v>0.30600650000000101</c:v>
                </c:pt>
                <c:pt idx="154">
                  <c:v>0.30800650000000102</c:v>
                </c:pt>
                <c:pt idx="155">
                  <c:v>0.31000650000000102</c:v>
                </c:pt>
                <c:pt idx="156">
                  <c:v>0.31200700000000031</c:v>
                </c:pt>
                <c:pt idx="157">
                  <c:v>0.31400700000000031</c:v>
                </c:pt>
                <c:pt idx="158">
                  <c:v>0.31600750000000077</c:v>
                </c:pt>
                <c:pt idx="159">
                  <c:v>0.31800750000000078</c:v>
                </c:pt>
                <c:pt idx="160">
                  <c:v>0.32000750000000078</c:v>
                </c:pt>
                <c:pt idx="161">
                  <c:v>0.32200800000000102</c:v>
                </c:pt>
                <c:pt idx="162">
                  <c:v>0.32400800000000102</c:v>
                </c:pt>
                <c:pt idx="163">
                  <c:v>0.32600800000000102</c:v>
                </c:pt>
                <c:pt idx="164">
                  <c:v>0.32800850000000115</c:v>
                </c:pt>
                <c:pt idx="165">
                  <c:v>0.33000850000000137</c:v>
                </c:pt>
                <c:pt idx="166">
                  <c:v>0.33200850000000137</c:v>
                </c:pt>
                <c:pt idx="167">
                  <c:v>0.33400900000000078</c:v>
                </c:pt>
                <c:pt idx="168">
                  <c:v>0.33600900000000078</c:v>
                </c:pt>
                <c:pt idx="169">
                  <c:v>0.33800900000000089</c:v>
                </c:pt>
                <c:pt idx="170">
                  <c:v>0.34000950000000002</c:v>
                </c:pt>
                <c:pt idx="171">
                  <c:v>0.34200950000000002</c:v>
                </c:pt>
                <c:pt idx="172">
                  <c:v>0.34400950000000002</c:v>
                </c:pt>
                <c:pt idx="173">
                  <c:v>0.34601000000000032</c:v>
                </c:pt>
                <c:pt idx="174">
                  <c:v>0.34801000000000032</c:v>
                </c:pt>
                <c:pt idx="175">
                  <c:v>0.35001000000000032</c:v>
                </c:pt>
                <c:pt idx="176">
                  <c:v>0.35201050000000089</c:v>
                </c:pt>
                <c:pt idx="177">
                  <c:v>0.35401050000000089</c:v>
                </c:pt>
                <c:pt idx="178">
                  <c:v>0.3560105000000009</c:v>
                </c:pt>
                <c:pt idx="179">
                  <c:v>0.35801100000000002</c:v>
                </c:pt>
                <c:pt idx="180">
                  <c:v>0.36001100000000008</c:v>
                </c:pt>
                <c:pt idx="181">
                  <c:v>0.36201100000000008</c:v>
                </c:pt>
                <c:pt idx="182">
                  <c:v>0.36401150000000032</c:v>
                </c:pt>
                <c:pt idx="183">
                  <c:v>0.36601150000000032</c:v>
                </c:pt>
                <c:pt idx="184">
                  <c:v>0.36801150000000032</c:v>
                </c:pt>
                <c:pt idx="185">
                  <c:v>0.3700120000000009</c:v>
                </c:pt>
                <c:pt idx="186">
                  <c:v>0.3720120000000009</c:v>
                </c:pt>
                <c:pt idx="187">
                  <c:v>0.3740120000000009</c:v>
                </c:pt>
                <c:pt idx="188">
                  <c:v>0.37601250000000125</c:v>
                </c:pt>
                <c:pt idx="189">
                  <c:v>0.37801250000000114</c:v>
                </c:pt>
                <c:pt idx="190">
                  <c:v>0.38001250000000114</c:v>
                </c:pt>
                <c:pt idx="191">
                  <c:v>0.38201300000000032</c:v>
                </c:pt>
                <c:pt idx="192">
                  <c:v>0.38401300000000038</c:v>
                </c:pt>
                <c:pt idx="193">
                  <c:v>0.38601300000000038</c:v>
                </c:pt>
                <c:pt idx="194">
                  <c:v>0.38801300000000083</c:v>
                </c:pt>
                <c:pt idx="195">
                  <c:v>0.3900135000000009</c:v>
                </c:pt>
                <c:pt idx="196">
                  <c:v>0.39201350000000101</c:v>
                </c:pt>
                <c:pt idx="197">
                  <c:v>0.39401350000000102</c:v>
                </c:pt>
                <c:pt idx="198">
                  <c:v>0.39601350000000102</c:v>
                </c:pt>
                <c:pt idx="199">
                  <c:v>0.39801400000000114</c:v>
                </c:pt>
                <c:pt idx="200">
                  <c:v>0.40001400000000031</c:v>
                </c:pt>
                <c:pt idx="201">
                  <c:v>0.40201400000000032</c:v>
                </c:pt>
                <c:pt idx="202">
                  <c:v>0.40401400000000032</c:v>
                </c:pt>
                <c:pt idx="203">
                  <c:v>0.40601450000000078</c:v>
                </c:pt>
                <c:pt idx="204">
                  <c:v>0.40801450000000083</c:v>
                </c:pt>
                <c:pt idx="205">
                  <c:v>0.41001450000000089</c:v>
                </c:pt>
                <c:pt idx="206">
                  <c:v>0.41201450000000095</c:v>
                </c:pt>
                <c:pt idx="207">
                  <c:v>0.4140145000000009</c:v>
                </c:pt>
                <c:pt idx="208">
                  <c:v>0.41601500000000002</c:v>
                </c:pt>
                <c:pt idx="209">
                  <c:v>0.41801500000000008</c:v>
                </c:pt>
                <c:pt idx="210">
                  <c:v>0.42001500000000008</c:v>
                </c:pt>
                <c:pt idx="211">
                  <c:v>0.42201500000000008</c:v>
                </c:pt>
                <c:pt idx="212">
                  <c:v>0.42401500000000031</c:v>
                </c:pt>
                <c:pt idx="213">
                  <c:v>0.42601550000000032</c:v>
                </c:pt>
                <c:pt idx="214">
                  <c:v>0.42801550000000038</c:v>
                </c:pt>
                <c:pt idx="215">
                  <c:v>0.43001550000000038</c:v>
                </c:pt>
                <c:pt idx="216">
                  <c:v>0.43201550000000077</c:v>
                </c:pt>
                <c:pt idx="217">
                  <c:v>0.4340160000000009</c:v>
                </c:pt>
                <c:pt idx="218">
                  <c:v>0.43601600000000107</c:v>
                </c:pt>
                <c:pt idx="219">
                  <c:v>0.43801600000000102</c:v>
                </c:pt>
                <c:pt idx="220">
                  <c:v>0.44001600000000002</c:v>
                </c:pt>
                <c:pt idx="221">
                  <c:v>0.44201600000000002</c:v>
                </c:pt>
                <c:pt idx="222">
                  <c:v>0.44401650000000031</c:v>
                </c:pt>
                <c:pt idx="223">
                  <c:v>0.44601650000000032</c:v>
                </c:pt>
                <c:pt idx="224">
                  <c:v>0.44801650000000032</c:v>
                </c:pt>
                <c:pt idx="225">
                  <c:v>0.45001650000000032</c:v>
                </c:pt>
                <c:pt idx="226">
                  <c:v>0.45201650000000032</c:v>
                </c:pt>
                <c:pt idx="227">
                  <c:v>0.454017</c:v>
                </c:pt>
                <c:pt idx="228">
                  <c:v>0.45601700000000001</c:v>
                </c:pt>
                <c:pt idx="229">
                  <c:v>0.45801700000000001</c:v>
                </c:pt>
                <c:pt idx="230">
                  <c:v>0.46001700000000006</c:v>
                </c:pt>
                <c:pt idx="231">
                  <c:v>0.46201750000000008</c:v>
                </c:pt>
                <c:pt idx="232">
                  <c:v>0.46401750000000008</c:v>
                </c:pt>
                <c:pt idx="233">
                  <c:v>0.46601750000000008</c:v>
                </c:pt>
                <c:pt idx="234">
                  <c:v>0.46801750000000031</c:v>
                </c:pt>
                <c:pt idx="235">
                  <c:v>0.47001800000000032</c:v>
                </c:pt>
                <c:pt idx="236">
                  <c:v>0.47201800000000038</c:v>
                </c:pt>
                <c:pt idx="237">
                  <c:v>0.47401800000000038</c:v>
                </c:pt>
                <c:pt idx="238">
                  <c:v>0.47601800000000077</c:v>
                </c:pt>
                <c:pt idx="239">
                  <c:v>0.47801800000000078</c:v>
                </c:pt>
                <c:pt idx="240">
                  <c:v>0.48001850000000101</c:v>
                </c:pt>
                <c:pt idx="241">
                  <c:v>0.48201850000000102</c:v>
                </c:pt>
                <c:pt idx="242">
                  <c:v>0.48401850000000102</c:v>
                </c:pt>
                <c:pt idx="243">
                  <c:v>0.48601850000000102</c:v>
                </c:pt>
                <c:pt idx="244">
                  <c:v>0.48801900000000031</c:v>
                </c:pt>
                <c:pt idx="245">
                  <c:v>0.49001900000000032</c:v>
                </c:pt>
                <c:pt idx="246">
                  <c:v>0.49201900000000032</c:v>
                </c:pt>
                <c:pt idx="247">
                  <c:v>0.49401900000000032</c:v>
                </c:pt>
                <c:pt idx="248">
                  <c:v>0.49601950000000078</c:v>
                </c:pt>
                <c:pt idx="249">
                  <c:v>0.49801950000000089</c:v>
                </c:pt>
                <c:pt idx="250">
                  <c:v>0.50001950000000006</c:v>
                </c:pt>
              </c:numCache>
            </c:numRef>
          </c:xVal>
          <c:yVal>
            <c:numRef>
              <c:f>PushOver!$AB$4:$AB$254</c:f>
              <c:numCache>
                <c:formatCode>0.00</c:formatCode>
                <c:ptCount val="251"/>
                <c:pt idx="0">
                  <c:v>0</c:v>
                </c:pt>
                <c:pt idx="1">
                  <c:v>37.102083000000007</c:v>
                </c:pt>
                <c:pt idx="2">
                  <c:v>73.205658</c:v>
                </c:pt>
                <c:pt idx="3">
                  <c:v>108.94007800000001</c:v>
                </c:pt>
                <c:pt idx="4">
                  <c:v>143.35714400000049</c:v>
                </c:pt>
                <c:pt idx="5">
                  <c:v>177.11234780000058</c:v>
                </c:pt>
                <c:pt idx="6">
                  <c:v>210.4554480000007</c:v>
                </c:pt>
                <c:pt idx="7">
                  <c:v>243.406856</c:v>
                </c:pt>
                <c:pt idx="8">
                  <c:v>275.43078399999922</c:v>
                </c:pt>
                <c:pt idx="9">
                  <c:v>306.47538000000003</c:v>
                </c:pt>
                <c:pt idx="10">
                  <c:v>336.47991999999891</c:v>
                </c:pt>
                <c:pt idx="11">
                  <c:v>365.76084000000031</c:v>
                </c:pt>
                <c:pt idx="12">
                  <c:v>394.35408000000092</c:v>
                </c:pt>
                <c:pt idx="13">
                  <c:v>422.43557999999854</c:v>
                </c:pt>
                <c:pt idx="14">
                  <c:v>449.88281999999964</c:v>
                </c:pt>
                <c:pt idx="15">
                  <c:v>477.01624000000004</c:v>
                </c:pt>
                <c:pt idx="16">
                  <c:v>503.63588000000038</c:v>
                </c:pt>
                <c:pt idx="17">
                  <c:v>529.79999999999995</c:v>
                </c:pt>
                <c:pt idx="18">
                  <c:v>555.61923999999999</c:v>
                </c:pt>
                <c:pt idx="19">
                  <c:v>579.98750000000018</c:v>
                </c:pt>
                <c:pt idx="20">
                  <c:v>603.04915999999946</c:v>
                </c:pt>
                <c:pt idx="21">
                  <c:v>625.36061999999731</c:v>
                </c:pt>
                <c:pt idx="22">
                  <c:v>646.4708599999999</c:v>
                </c:pt>
                <c:pt idx="23">
                  <c:v>666.88369999999986</c:v>
                </c:pt>
                <c:pt idx="24">
                  <c:v>686.89449999999999</c:v>
                </c:pt>
                <c:pt idx="25">
                  <c:v>706.62386000000004</c:v>
                </c:pt>
                <c:pt idx="26">
                  <c:v>725.68334000000232</c:v>
                </c:pt>
                <c:pt idx="27">
                  <c:v>744.22166000000016</c:v>
                </c:pt>
                <c:pt idx="28">
                  <c:v>761.98836000000051</c:v>
                </c:pt>
                <c:pt idx="29">
                  <c:v>778.33969999999795</c:v>
                </c:pt>
                <c:pt idx="30">
                  <c:v>793.63604000000009</c:v>
                </c:pt>
                <c:pt idx="31">
                  <c:v>808.27872000000195</c:v>
                </c:pt>
                <c:pt idx="32">
                  <c:v>822.59507999999994</c:v>
                </c:pt>
                <c:pt idx="33">
                  <c:v>836.51481999999976</c:v>
                </c:pt>
                <c:pt idx="34">
                  <c:v>850.02982000000009</c:v>
                </c:pt>
                <c:pt idx="35">
                  <c:v>863.05927999999949</c:v>
                </c:pt>
                <c:pt idx="36">
                  <c:v>875.66438000000005</c:v>
                </c:pt>
                <c:pt idx="37">
                  <c:v>888.15289999999948</c:v>
                </c:pt>
                <c:pt idx="38">
                  <c:v>900.18588000000182</c:v>
                </c:pt>
                <c:pt idx="39">
                  <c:v>911.86461999999779</c:v>
                </c:pt>
                <c:pt idx="40">
                  <c:v>923.32871999999998</c:v>
                </c:pt>
                <c:pt idx="41">
                  <c:v>934.38265999999828</c:v>
                </c:pt>
                <c:pt idx="42">
                  <c:v>944.77294000000052</c:v>
                </c:pt>
                <c:pt idx="43">
                  <c:v>954.58030000000053</c:v>
                </c:pt>
                <c:pt idx="44">
                  <c:v>964.04424000000006</c:v>
                </c:pt>
                <c:pt idx="45">
                  <c:v>972.69488000000206</c:v>
                </c:pt>
                <c:pt idx="46">
                  <c:v>981.20309999999995</c:v>
                </c:pt>
                <c:pt idx="47">
                  <c:v>989.48385999999982</c:v>
                </c:pt>
                <c:pt idx="48">
                  <c:v>997.49086000000011</c:v>
                </c:pt>
                <c:pt idx="49">
                  <c:v>1005.24558</c:v>
                </c:pt>
                <c:pt idx="50">
                  <c:v>1013.0139199999999</c:v>
                </c:pt>
                <c:pt idx="51">
                  <c:v>1020.6148800000005</c:v>
                </c:pt>
                <c:pt idx="52">
                  <c:v>1028.13672</c:v>
                </c:pt>
                <c:pt idx="53">
                  <c:v>1035.4000000000001</c:v>
                </c:pt>
                <c:pt idx="54">
                  <c:v>1042.58726</c:v>
                </c:pt>
                <c:pt idx="55">
                  <c:v>1049.6599999999999</c:v>
                </c:pt>
                <c:pt idx="56">
                  <c:v>1056.5234399999968</c:v>
                </c:pt>
                <c:pt idx="57">
                  <c:v>1063.4055400000011</c:v>
                </c:pt>
                <c:pt idx="58">
                  <c:v>1070.1535799999999</c:v>
                </c:pt>
                <c:pt idx="59">
                  <c:v>1076.2587000000001</c:v>
                </c:pt>
                <c:pt idx="60">
                  <c:v>1082.61816</c:v>
                </c:pt>
                <c:pt idx="61">
                  <c:v>1088.6094199999998</c:v>
                </c:pt>
                <c:pt idx="62">
                  <c:v>1094.4005200000001</c:v>
                </c:pt>
                <c:pt idx="63">
                  <c:v>1100.1619199999998</c:v>
                </c:pt>
                <c:pt idx="64">
                  <c:v>1105.7428999999997</c:v>
                </c:pt>
                <c:pt idx="65">
                  <c:v>1110.87888</c:v>
                </c:pt>
                <c:pt idx="66">
                  <c:v>1116.2469600000011</c:v>
                </c:pt>
                <c:pt idx="67">
                  <c:v>1121.4584399999999</c:v>
                </c:pt>
                <c:pt idx="68">
                  <c:v>1126.6950199999999</c:v>
                </c:pt>
                <c:pt idx="69">
                  <c:v>1131.76178</c:v>
                </c:pt>
                <c:pt idx="70">
                  <c:v>1136.8</c:v>
                </c:pt>
                <c:pt idx="71">
                  <c:v>1141.7</c:v>
                </c:pt>
                <c:pt idx="72">
                  <c:v>1146.5800000000002</c:v>
                </c:pt>
                <c:pt idx="73">
                  <c:v>1151.44</c:v>
                </c:pt>
                <c:pt idx="74">
                  <c:v>1156.2000000000003</c:v>
                </c:pt>
                <c:pt idx="75">
                  <c:v>1160.94</c:v>
                </c:pt>
                <c:pt idx="76">
                  <c:v>1165.5600000000002</c:v>
                </c:pt>
                <c:pt idx="77">
                  <c:v>1170.1199999999999</c:v>
                </c:pt>
                <c:pt idx="78">
                  <c:v>1174.6599999999999</c:v>
                </c:pt>
                <c:pt idx="79">
                  <c:v>1179.0999999999997</c:v>
                </c:pt>
                <c:pt idx="80">
                  <c:v>1183.48</c:v>
                </c:pt>
                <c:pt idx="81">
                  <c:v>1187.8</c:v>
                </c:pt>
                <c:pt idx="82">
                  <c:v>1192.0400000000002</c:v>
                </c:pt>
                <c:pt idx="83">
                  <c:v>1196.1799999999998</c:v>
                </c:pt>
                <c:pt idx="84">
                  <c:v>1200.24</c:v>
                </c:pt>
                <c:pt idx="85">
                  <c:v>1204.22</c:v>
                </c:pt>
                <c:pt idx="86">
                  <c:v>1208.0800000000002</c:v>
                </c:pt>
                <c:pt idx="87">
                  <c:v>1211.94</c:v>
                </c:pt>
                <c:pt idx="88">
                  <c:v>1215.6599999999999</c:v>
                </c:pt>
                <c:pt idx="89">
                  <c:v>1219.3200000000002</c:v>
                </c:pt>
                <c:pt idx="90">
                  <c:v>1222.8999999999999</c:v>
                </c:pt>
                <c:pt idx="91">
                  <c:v>1226.28</c:v>
                </c:pt>
                <c:pt idx="92">
                  <c:v>1229.46</c:v>
                </c:pt>
                <c:pt idx="93">
                  <c:v>1232.54</c:v>
                </c:pt>
                <c:pt idx="94">
                  <c:v>1235.46</c:v>
                </c:pt>
                <c:pt idx="95">
                  <c:v>1238.32</c:v>
                </c:pt>
                <c:pt idx="96">
                  <c:v>1241.2600000000002</c:v>
                </c:pt>
                <c:pt idx="97">
                  <c:v>1244.06</c:v>
                </c:pt>
                <c:pt idx="98">
                  <c:v>1246.92</c:v>
                </c:pt>
                <c:pt idx="99">
                  <c:v>1249.6199999999999</c:v>
                </c:pt>
                <c:pt idx="100">
                  <c:v>1252.3599999999999</c:v>
                </c:pt>
                <c:pt idx="101">
                  <c:v>1254.92</c:v>
                </c:pt>
                <c:pt idx="102">
                  <c:v>1257.4200000000003</c:v>
                </c:pt>
                <c:pt idx="103">
                  <c:v>1259.8599999999999</c:v>
                </c:pt>
                <c:pt idx="104">
                  <c:v>1262.1199999999999</c:v>
                </c:pt>
                <c:pt idx="105">
                  <c:v>1264.5999999999999</c:v>
                </c:pt>
                <c:pt idx="106">
                  <c:v>1266.98</c:v>
                </c:pt>
                <c:pt idx="107">
                  <c:v>1269.48</c:v>
                </c:pt>
                <c:pt idx="108">
                  <c:v>1271.8799999999999</c:v>
                </c:pt>
                <c:pt idx="109">
                  <c:v>1274.24</c:v>
                </c:pt>
                <c:pt idx="110">
                  <c:v>1276.5799999999997</c:v>
                </c:pt>
                <c:pt idx="111">
                  <c:v>1278.8799999999999</c:v>
                </c:pt>
                <c:pt idx="112">
                  <c:v>1281.1599999999999</c:v>
                </c:pt>
                <c:pt idx="113">
                  <c:v>1283.32</c:v>
                </c:pt>
                <c:pt idx="114">
                  <c:v>1285.52</c:v>
                </c:pt>
                <c:pt idx="115">
                  <c:v>1287.7000000000003</c:v>
                </c:pt>
                <c:pt idx="116">
                  <c:v>1289.8799999999999</c:v>
                </c:pt>
                <c:pt idx="117">
                  <c:v>1291.96</c:v>
                </c:pt>
                <c:pt idx="118">
                  <c:v>1293.98</c:v>
                </c:pt>
                <c:pt idx="119">
                  <c:v>1295.92</c:v>
                </c:pt>
                <c:pt idx="120">
                  <c:v>1297.8399999999999</c:v>
                </c:pt>
                <c:pt idx="121">
                  <c:v>1299.6399999999999</c:v>
                </c:pt>
                <c:pt idx="122">
                  <c:v>1301.4400000000003</c:v>
                </c:pt>
                <c:pt idx="123">
                  <c:v>1303.2</c:v>
                </c:pt>
                <c:pt idx="124">
                  <c:v>1305.0600000000002</c:v>
                </c:pt>
                <c:pt idx="125">
                  <c:v>1306.94</c:v>
                </c:pt>
                <c:pt idx="126">
                  <c:v>1308.72</c:v>
                </c:pt>
                <c:pt idx="127">
                  <c:v>1310.3799999999999</c:v>
                </c:pt>
                <c:pt idx="128">
                  <c:v>1312.0200000000002</c:v>
                </c:pt>
                <c:pt idx="129">
                  <c:v>1313.7600000000002</c:v>
                </c:pt>
                <c:pt idx="130">
                  <c:v>1315.5600000000002</c:v>
                </c:pt>
                <c:pt idx="131">
                  <c:v>1317.44</c:v>
                </c:pt>
                <c:pt idx="132">
                  <c:v>1319.3999999999996</c:v>
                </c:pt>
                <c:pt idx="133">
                  <c:v>1321.3799999999997</c:v>
                </c:pt>
                <c:pt idx="134">
                  <c:v>1323.36</c:v>
                </c:pt>
                <c:pt idx="135">
                  <c:v>1325.36</c:v>
                </c:pt>
                <c:pt idx="136">
                  <c:v>1327.3</c:v>
                </c:pt>
                <c:pt idx="137">
                  <c:v>1329.1599999999999</c:v>
                </c:pt>
                <c:pt idx="138">
                  <c:v>1331.1399999999999</c:v>
                </c:pt>
                <c:pt idx="139">
                  <c:v>1333.1</c:v>
                </c:pt>
                <c:pt idx="140">
                  <c:v>1335.0000000000002</c:v>
                </c:pt>
                <c:pt idx="141">
                  <c:v>1336.7400000000002</c:v>
                </c:pt>
                <c:pt idx="142">
                  <c:v>1338.6599999999999</c:v>
                </c:pt>
                <c:pt idx="143">
                  <c:v>1340.6599999999999</c:v>
                </c:pt>
                <c:pt idx="144">
                  <c:v>1342.58</c:v>
                </c:pt>
                <c:pt idx="145">
                  <c:v>1344.4</c:v>
                </c:pt>
                <c:pt idx="146">
                  <c:v>1346.1399999999999</c:v>
                </c:pt>
                <c:pt idx="147">
                  <c:v>1347.8399999999997</c:v>
                </c:pt>
                <c:pt idx="148">
                  <c:v>1349.42</c:v>
                </c:pt>
                <c:pt idx="149">
                  <c:v>1351</c:v>
                </c:pt>
                <c:pt idx="150">
                  <c:v>1352.54</c:v>
                </c:pt>
                <c:pt idx="151">
                  <c:v>1354.12</c:v>
                </c:pt>
                <c:pt idx="152">
                  <c:v>1355.72</c:v>
                </c:pt>
                <c:pt idx="153">
                  <c:v>1357.3</c:v>
                </c:pt>
                <c:pt idx="154">
                  <c:v>1358.8799999999997</c:v>
                </c:pt>
                <c:pt idx="155">
                  <c:v>1360.4</c:v>
                </c:pt>
                <c:pt idx="156">
                  <c:v>1361.96</c:v>
                </c:pt>
                <c:pt idx="157">
                  <c:v>1363.46</c:v>
                </c:pt>
                <c:pt idx="158">
                  <c:v>1364.94</c:v>
                </c:pt>
                <c:pt idx="159">
                  <c:v>1366.3199999999997</c:v>
                </c:pt>
                <c:pt idx="160">
                  <c:v>1367.7800000000002</c:v>
                </c:pt>
                <c:pt idx="161">
                  <c:v>1369.24</c:v>
                </c:pt>
                <c:pt idx="162">
                  <c:v>1370.72</c:v>
                </c:pt>
                <c:pt idx="163">
                  <c:v>1372.1799999999998</c:v>
                </c:pt>
                <c:pt idx="164">
                  <c:v>1373.6399999999999</c:v>
                </c:pt>
                <c:pt idx="165">
                  <c:v>1375.12</c:v>
                </c:pt>
                <c:pt idx="166">
                  <c:v>1376.58</c:v>
                </c:pt>
                <c:pt idx="167">
                  <c:v>1378.08</c:v>
                </c:pt>
                <c:pt idx="168">
                  <c:v>1379.5600000000002</c:v>
                </c:pt>
                <c:pt idx="169">
                  <c:v>1381</c:v>
                </c:pt>
                <c:pt idx="170">
                  <c:v>1382.56</c:v>
                </c:pt>
                <c:pt idx="171">
                  <c:v>1384.0600000000002</c:v>
                </c:pt>
                <c:pt idx="172">
                  <c:v>1385.5600000000002</c:v>
                </c:pt>
                <c:pt idx="173">
                  <c:v>1387.1399999999999</c:v>
                </c:pt>
                <c:pt idx="174">
                  <c:v>1388.72</c:v>
                </c:pt>
                <c:pt idx="175">
                  <c:v>1390.34</c:v>
                </c:pt>
                <c:pt idx="176">
                  <c:v>1391.9800000000002</c:v>
                </c:pt>
                <c:pt idx="177">
                  <c:v>1393.5399999999995</c:v>
                </c:pt>
                <c:pt idx="178">
                  <c:v>1395.1399999999999</c:v>
                </c:pt>
                <c:pt idx="179">
                  <c:v>1396.72</c:v>
                </c:pt>
                <c:pt idx="180">
                  <c:v>1398.2799999999997</c:v>
                </c:pt>
                <c:pt idx="181">
                  <c:v>1399.86</c:v>
                </c:pt>
                <c:pt idx="182">
                  <c:v>1401.44</c:v>
                </c:pt>
                <c:pt idx="183">
                  <c:v>1402.96</c:v>
                </c:pt>
                <c:pt idx="184">
                  <c:v>1404.5400000000002</c:v>
                </c:pt>
                <c:pt idx="185">
                  <c:v>1406.1799999999998</c:v>
                </c:pt>
                <c:pt idx="186">
                  <c:v>1407.76</c:v>
                </c:pt>
                <c:pt idx="187">
                  <c:v>1409.3799999999999</c:v>
                </c:pt>
                <c:pt idx="188">
                  <c:v>1411</c:v>
                </c:pt>
                <c:pt idx="189">
                  <c:v>1412.6599999999999</c:v>
                </c:pt>
                <c:pt idx="190">
                  <c:v>1414.2799999999997</c:v>
                </c:pt>
                <c:pt idx="191">
                  <c:v>1415.86</c:v>
                </c:pt>
                <c:pt idx="192">
                  <c:v>1417.46</c:v>
                </c:pt>
                <c:pt idx="193">
                  <c:v>1418.7999999999997</c:v>
                </c:pt>
                <c:pt idx="194">
                  <c:v>1420</c:v>
                </c:pt>
                <c:pt idx="195">
                  <c:v>1421.2</c:v>
                </c:pt>
                <c:pt idx="196">
                  <c:v>1422.3999999999999</c:v>
                </c:pt>
                <c:pt idx="197">
                  <c:v>1423.6399999999999</c:v>
                </c:pt>
                <c:pt idx="198">
                  <c:v>1424.84</c:v>
                </c:pt>
                <c:pt idx="199">
                  <c:v>1425.98</c:v>
                </c:pt>
                <c:pt idx="200">
                  <c:v>1427.1399999999999</c:v>
                </c:pt>
                <c:pt idx="201">
                  <c:v>1428.1399999999999</c:v>
                </c:pt>
                <c:pt idx="202">
                  <c:v>1429.1599999999999</c:v>
                </c:pt>
                <c:pt idx="203">
                  <c:v>1429.9600000000005</c:v>
                </c:pt>
                <c:pt idx="204">
                  <c:v>1430.6599999999996</c:v>
                </c:pt>
                <c:pt idx="205">
                  <c:v>1431.42</c:v>
                </c:pt>
                <c:pt idx="206">
                  <c:v>1432.12</c:v>
                </c:pt>
                <c:pt idx="207">
                  <c:v>1432.9</c:v>
                </c:pt>
                <c:pt idx="208">
                  <c:v>1433.74</c:v>
                </c:pt>
                <c:pt idx="209">
                  <c:v>1434.6599999999999</c:v>
                </c:pt>
                <c:pt idx="210">
                  <c:v>1435.6</c:v>
                </c:pt>
                <c:pt idx="211">
                  <c:v>1436.56</c:v>
                </c:pt>
                <c:pt idx="212">
                  <c:v>1437.48</c:v>
                </c:pt>
                <c:pt idx="213">
                  <c:v>1438.4400000000005</c:v>
                </c:pt>
                <c:pt idx="214">
                  <c:v>1439.3799999999997</c:v>
                </c:pt>
                <c:pt idx="215">
                  <c:v>1440.4</c:v>
                </c:pt>
                <c:pt idx="216">
                  <c:v>1441.44</c:v>
                </c:pt>
                <c:pt idx="217">
                  <c:v>1442.46</c:v>
                </c:pt>
                <c:pt idx="218">
                  <c:v>1443.6399999999999</c:v>
                </c:pt>
                <c:pt idx="219">
                  <c:v>1444.8999999999999</c:v>
                </c:pt>
                <c:pt idx="220">
                  <c:v>1446.1399999999999</c:v>
                </c:pt>
                <c:pt idx="221">
                  <c:v>1447.2800000000002</c:v>
                </c:pt>
                <c:pt idx="222">
                  <c:v>1448.48</c:v>
                </c:pt>
                <c:pt idx="223">
                  <c:v>1449.6799999999998</c:v>
                </c:pt>
                <c:pt idx="224">
                  <c:v>1450.86</c:v>
                </c:pt>
                <c:pt idx="225">
                  <c:v>1452.0400000000004</c:v>
                </c:pt>
                <c:pt idx="226">
                  <c:v>1453.2200000000003</c:v>
                </c:pt>
                <c:pt idx="227">
                  <c:v>1454.36</c:v>
                </c:pt>
                <c:pt idx="228">
                  <c:v>1455.5400000000002</c:v>
                </c:pt>
                <c:pt idx="229">
                  <c:v>1456.7000000000003</c:v>
                </c:pt>
                <c:pt idx="230">
                  <c:v>1457.8400000000004</c:v>
                </c:pt>
                <c:pt idx="231">
                  <c:v>1458.98</c:v>
                </c:pt>
                <c:pt idx="232">
                  <c:v>1460.1199999999997</c:v>
                </c:pt>
                <c:pt idx="233">
                  <c:v>1461.24</c:v>
                </c:pt>
                <c:pt idx="234">
                  <c:v>1462.3599999999997</c:v>
                </c:pt>
                <c:pt idx="235">
                  <c:v>1463.48</c:v>
                </c:pt>
                <c:pt idx="236">
                  <c:v>1464.5799999999995</c:v>
                </c:pt>
                <c:pt idx="237">
                  <c:v>1465.6399999999999</c:v>
                </c:pt>
                <c:pt idx="238">
                  <c:v>1466.7800000000004</c:v>
                </c:pt>
                <c:pt idx="239">
                  <c:v>1467.8600000000004</c:v>
                </c:pt>
                <c:pt idx="240">
                  <c:v>1468.9800000000002</c:v>
                </c:pt>
                <c:pt idx="241">
                  <c:v>1470.08</c:v>
                </c:pt>
                <c:pt idx="242">
                  <c:v>1471.1599999999999</c:v>
                </c:pt>
                <c:pt idx="243">
                  <c:v>1472.26</c:v>
                </c:pt>
                <c:pt idx="244">
                  <c:v>1473.3600000000004</c:v>
                </c:pt>
                <c:pt idx="245">
                  <c:v>1474.5399999999997</c:v>
                </c:pt>
                <c:pt idx="246">
                  <c:v>1475.6799999999998</c:v>
                </c:pt>
                <c:pt idx="247">
                  <c:v>1476.7799999999997</c:v>
                </c:pt>
                <c:pt idx="248">
                  <c:v>1477.8999999999999</c:v>
                </c:pt>
                <c:pt idx="249">
                  <c:v>1478.9999999999995</c:v>
                </c:pt>
                <c:pt idx="250">
                  <c:v>1480.1</c:v>
                </c:pt>
              </c:numCache>
            </c:numRef>
          </c:yVal>
        </c:ser>
        <c:ser>
          <c:idx val="47"/>
          <c:order val="47"/>
          <c:tx>
            <c:v>DL</c:v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0"/>
              <c:layout>
                <c:manualLayout>
                  <c:x val="1.3816927237232626E-2"/>
                  <c:y val="5.0867052023121855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DL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corretta.xlsx]PushOver'!$S$24,'[Analisi corretta.xlsx]PushOver'!$AA$25</c:f>
              <c:numCache>
                <c:formatCode>0.0000</c:formatCode>
                <c:ptCount val="2"/>
                <c:pt idx="0">
                  <c:v>3.9952300000000031E-2</c:v>
                </c:pt>
                <c:pt idx="1">
                  <c:v>4.1959699999999996E-2</c:v>
                </c:pt>
              </c:numCache>
            </c:numRef>
          </c:xVal>
          <c:yVal>
            <c:numRef>
              <c:f>'[Analisi corretta.xlsx]PushOver'!$T$24,'[Analisi corretta.xlsx]PushOver'!$AB$25</c:f>
              <c:numCache>
                <c:formatCode>0.00</c:formatCode>
                <c:ptCount val="2"/>
                <c:pt idx="0">
                  <c:v>766.54272000000026</c:v>
                </c:pt>
                <c:pt idx="1">
                  <c:v>625.36061999999708</c:v>
                </c:pt>
              </c:numCache>
            </c:numRef>
          </c:yVal>
        </c:ser>
        <c:ser>
          <c:idx val="48"/>
          <c:order val="48"/>
          <c:tx>
            <c:v>LS</c:v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1"/>
              <c:layout>
                <c:manualLayout>
                  <c:x val="-8.2901563423395056E-3"/>
                  <c:y val="4.6242774566473945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LS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corretta.xlsx]PushOver'!$S$105,'[Analisi corretta.xlsx]PushOver'!$AA$109</c:f>
              <c:numCache>
                <c:formatCode>0.0000</c:formatCode>
                <c:ptCount val="2"/>
                <c:pt idx="0">
                  <c:v>0.20198800000000044</c:v>
                </c:pt>
                <c:pt idx="1">
                  <c:v>0.20999700000000074</c:v>
                </c:pt>
              </c:numCache>
            </c:numRef>
          </c:xVal>
          <c:yVal>
            <c:numRef>
              <c:f>'[Analisi corretta.xlsx]PushOver'!$T$105,'[Analisi corretta.xlsx]PushOver'!$AB$109</c:f>
              <c:numCache>
                <c:formatCode>0.00</c:formatCode>
                <c:ptCount val="2"/>
                <c:pt idx="0">
                  <c:v>1502.3799999999999</c:v>
                </c:pt>
                <c:pt idx="1">
                  <c:v>1264.5999999999999</c:v>
                </c:pt>
              </c:numCache>
            </c:numRef>
          </c:yVal>
        </c:ser>
        <c:ser>
          <c:idx val="49"/>
          <c:order val="49"/>
          <c:tx>
            <c:v>NC</c:v>
          </c:tx>
          <c:spPr>
            <a:ln w="28575">
              <a:noFill/>
            </a:ln>
          </c:spPr>
          <c:marker>
            <c:symbol val="square"/>
            <c:size val="6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1"/>
              <c:layout>
                <c:manualLayout>
                  <c:x val="-5.5269884842983358E-3"/>
                  <c:y val="4.1618497109827034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NC</a:t>
                    </a:r>
                  </a:p>
                </c:rich>
              </c:tx>
              <c:showVal val="1"/>
            </c:dLbl>
            <c:delete val="1"/>
          </c:dLbls>
          <c:xVal>
            <c:numRef>
              <c:f>'[Analisi corretta.xlsx]PushOver'!$S$157,'[Analisi corretta.xlsx]PushOver'!$AA$164</c:f>
              <c:numCache>
                <c:formatCode>0.0000</c:formatCode>
                <c:ptCount val="2"/>
                <c:pt idx="0">
                  <c:v>0.30599700000000002</c:v>
                </c:pt>
                <c:pt idx="1">
                  <c:v>0.32000750000000089</c:v>
                </c:pt>
              </c:numCache>
            </c:numRef>
          </c:xVal>
          <c:yVal>
            <c:numRef>
              <c:f>'[Analisi corretta.xlsx]PushOver'!$T$157,'[Analisi corretta.xlsx]PushOver'!$AB$164</c:f>
              <c:numCache>
                <c:formatCode>0.00</c:formatCode>
                <c:ptCount val="2"/>
                <c:pt idx="0">
                  <c:v>1627.1999999999998</c:v>
                </c:pt>
                <c:pt idx="1">
                  <c:v>1367.7800000000002</c:v>
                </c:pt>
              </c:numCache>
            </c:numRef>
          </c:yVal>
        </c:ser>
        <c:axId val="83130240"/>
        <c:axId val="83144704"/>
      </c:scatterChart>
      <c:valAx>
        <c:axId val="83130240"/>
        <c:scaling>
          <c:orientation val="minMax"/>
          <c:max val="0.4"/>
        </c:scaling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Top displacement [m]</a:t>
                </a:r>
              </a:p>
            </c:rich>
          </c:tx>
          <c:layout>
            <c:manualLayout>
              <c:xMode val="edge"/>
              <c:yMode val="edge"/>
              <c:x val="0.63877101449275631"/>
              <c:y val="0.89851899158848669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83144704"/>
        <c:crosses val="autoZero"/>
        <c:crossBetween val="midCat"/>
        <c:majorUnit val="0.1"/>
      </c:valAx>
      <c:valAx>
        <c:axId val="83144704"/>
        <c:scaling>
          <c:orientation val="minMax"/>
          <c:max val="4500"/>
        </c:scaling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Vbase [kN]</a:t>
                </a:r>
              </a:p>
            </c:rich>
          </c:tx>
          <c:layout>
            <c:manualLayout>
              <c:xMode val="edge"/>
              <c:yMode val="edge"/>
              <c:x val="0"/>
              <c:y val="8.704885630095513E-2"/>
            </c:manualLayout>
          </c:layout>
        </c:title>
        <c:numFmt formatCode="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3130240"/>
        <c:crosses val="autoZero"/>
        <c:crossBetween val="midCat"/>
        <c:majorUnit val="1500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egendEntry>
        <c:idx val="47"/>
        <c:delete val="1"/>
      </c:legendEntry>
      <c:legendEntry>
        <c:idx val="48"/>
        <c:delete val="1"/>
      </c:legendEntry>
      <c:legendEntry>
        <c:idx val="49"/>
        <c:delete val="1"/>
      </c:legendEntry>
      <c:layout>
        <c:manualLayout>
          <c:xMode val="edge"/>
          <c:yMode val="edge"/>
          <c:x val="0.39519830917874538"/>
          <c:y val="0.14214123743426674"/>
          <c:w val="0.53848043478260688"/>
          <c:h val="0.17607791462374517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000"/>
          </a:pPr>
          <a:endParaRPr lang="it-IT"/>
        </a:p>
      </c:tx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  <a:cs typeface="Times New Roman" pitchFamily="18" charset="0"/>
        </a:defRPr>
      </a:pPr>
      <a:endParaRPr lang="it-IT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X - Direction</a:t>
            </a:r>
          </a:p>
        </c:rich>
      </c:tx>
      <c:layout>
        <c:manualLayout>
          <c:xMode val="edge"/>
          <c:yMode val="edge"/>
          <c:x val="0.69110483091787611"/>
          <c:y val="5.2252069187872729E-2"/>
        </c:manualLayout>
      </c:layout>
      <c:overlay val="1"/>
    </c:title>
    <c:plotArea>
      <c:layout>
        <c:manualLayout>
          <c:layoutTarget val="inner"/>
          <c:xMode val="edge"/>
          <c:yMode val="edge"/>
          <c:x val="0.15474903381642652"/>
          <c:y val="4.2800437701078893E-2"/>
          <c:w val="0.79494178743961363"/>
          <c:h val="0.75101628541054311"/>
        </c:manualLayout>
      </c:layout>
      <c:scatterChart>
        <c:scatterStyle val="smoothMarker"/>
        <c:ser>
          <c:idx val="0"/>
          <c:order val="0"/>
          <c:tx>
            <c:strRef>
              <c:f>'[1]Elaborazioni IDA'!$B$3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IDA'!$B$5:$B$25</c:f>
              <c:numCache>
                <c:formatCode>General</c:formatCode>
                <c:ptCount val="21"/>
                <c:pt idx="0">
                  <c:v>0</c:v>
                </c:pt>
                <c:pt idx="1">
                  <c:v>2.8999999999999998E-3</c:v>
                </c:pt>
                <c:pt idx="2">
                  <c:v>5.0000000000000114E-3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1.3500000000000036E-2</c:v>
                </c:pt>
                <c:pt idx="7">
                  <c:v>1.5599999999999998E-2</c:v>
                </c:pt>
                <c:pt idx="8">
                  <c:v>1.77E-2</c:v>
                </c:pt>
                <c:pt idx="9">
                  <c:v>1.9900000000000067E-2</c:v>
                </c:pt>
                <c:pt idx="10">
                  <c:v>2.1900000000000006E-2</c:v>
                </c:pt>
                <c:pt idx="11">
                  <c:v>2.4E-2</c:v>
                </c:pt>
                <c:pt idx="12">
                  <c:v>2.6599999999999999E-2</c:v>
                </c:pt>
                <c:pt idx="13">
                  <c:v>2.93E-2</c:v>
                </c:pt>
                <c:pt idx="14">
                  <c:v>3.2199999999999999E-2</c:v>
                </c:pt>
                <c:pt idx="15">
                  <c:v>3.5099999999999999E-2</c:v>
                </c:pt>
                <c:pt idx="16">
                  <c:v>3.7999999999999999E-2</c:v>
                </c:pt>
                <c:pt idx="17">
                  <c:v>4.0900000000000013E-2</c:v>
                </c:pt>
                <c:pt idx="18">
                  <c:v>4.3800000000000013E-2</c:v>
                </c:pt>
                <c:pt idx="19">
                  <c:v>4.6699999999999998E-2</c:v>
                </c:pt>
                <c:pt idx="20">
                  <c:v>4.9400000000000034E-2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'[1]Elaborazioni IDA'!$C$3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IDA'!$C$5:$C$20,'[Analisi Scuola 4 Piani - (X T=0.60) (Y T=1.15).xlsx]Elaborazioni IDA'!$C$22,'[Analisi Scuola 4 Piani - (X T=0.60) (Y T=1.15).xlsx]Elaborazioni IDA'!$C$25</c:f>
              <c:numCache>
                <c:formatCode>General</c:formatCode>
                <c:ptCount val="18"/>
                <c:pt idx="0">
                  <c:v>0</c:v>
                </c:pt>
                <c:pt idx="1">
                  <c:v>4.3000000000000104E-3</c:v>
                </c:pt>
                <c:pt idx="2">
                  <c:v>7.9000000000000285E-3</c:v>
                </c:pt>
                <c:pt idx="3">
                  <c:v>1.1599999999999996E-2</c:v>
                </c:pt>
                <c:pt idx="4">
                  <c:v>1.550000000000004E-2</c:v>
                </c:pt>
                <c:pt idx="5">
                  <c:v>1.9500000000000066E-2</c:v>
                </c:pt>
                <c:pt idx="6">
                  <c:v>2.3599999999999993E-2</c:v>
                </c:pt>
                <c:pt idx="7">
                  <c:v>2.7900000000000012E-2</c:v>
                </c:pt>
                <c:pt idx="8">
                  <c:v>3.210000000000001E-2</c:v>
                </c:pt>
                <c:pt idx="9">
                  <c:v>3.5900000000000008E-2</c:v>
                </c:pt>
                <c:pt idx="10">
                  <c:v>3.9300000000000002E-2</c:v>
                </c:pt>
                <c:pt idx="11">
                  <c:v>4.2400000000000083E-2</c:v>
                </c:pt>
                <c:pt idx="12">
                  <c:v>4.5200000000000004E-2</c:v>
                </c:pt>
                <c:pt idx="13">
                  <c:v>4.7200000000000013E-2</c:v>
                </c:pt>
                <c:pt idx="14">
                  <c:v>4.9200000000000021E-2</c:v>
                </c:pt>
                <c:pt idx="15">
                  <c:v>5.1499999999999997E-2</c:v>
                </c:pt>
                <c:pt idx="16">
                  <c:v>5.5600000000000004E-2</c:v>
                </c:pt>
                <c:pt idx="17">
                  <c:v>7.2700000000000237E-2</c:v>
                </c:pt>
              </c:numCache>
            </c:numRef>
          </c:xVal>
          <c:yVal>
            <c:numRef>
              <c:f>'[Analisi Scuola 4 Piani - (X T=0.60) (Y T=1.15).xlsx]Elaborazioni IDA'!$A$5:$A$20,'[Analisi Scuola 4 Piani - (X T=0.60) (Y T=1.15).xlsx]Elaborazioni IDA'!$A$22,'[Analisi Scuola 4 Piani - (X T=0.60) (Y T=1.15).xlsx]Elaborazioni IDA'!$A$25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'[1]Elaborazioni IDA'!$D$3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IDA'!$D$5:$D$25</c:f>
              <c:numCache>
                <c:formatCode>General</c:formatCode>
                <c:ptCount val="21"/>
                <c:pt idx="0">
                  <c:v>0</c:v>
                </c:pt>
                <c:pt idx="1">
                  <c:v>3.500000000000007E-3</c:v>
                </c:pt>
                <c:pt idx="2">
                  <c:v>6.3000000000000113E-3</c:v>
                </c:pt>
                <c:pt idx="3">
                  <c:v>9.1000000000000004E-3</c:v>
                </c:pt>
                <c:pt idx="4">
                  <c:v>1.1900000000000049E-2</c:v>
                </c:pt>
                <c:pt idx="5">
                  <c:v>1.4900000000000005E-2</c:v>
                </c:pt>
                <c:pt idx="6">
                  <c:v>1.8100000000000043E-2</c:v>
                </c:pt>
                <c:pt idx="7">
                  <c:v>2.1800000000000052E-2</c:v>
                </c:pt>
                <c:pt idx="8">
                  <c:v>2.5800000000000052E-2</c:v>
                </c:pt>
                <c:pt idx="9">
                  <c:v>3.0200000000000012E-2</c:v>
                </c:pt>
                <c:pt idx="10">
                  <c:v>3.4599999999999999E-2</c:v>
                </c:pt>
                <c:pt idx="11">
                  <c:v>3.8800000000000001E-2</c:v>
                </c:pt>
                <c:pt idx="12">
                  <c:v>4.2500000000000003E-2</c:v>
                </c:pt>
                <c:pt idx="13">
                  <c:v>4.5600000000000002E-2</c:v>
                </c:pt>
                <c:pt idx="14">
                  <c:v>4.7800000000000023E-2</c:v>
                </c:pt>
                <c:pt idx="15">
                  <c:v>4.9100000000000033E-2</c:v>
                </c:pt>
                <c:pt idx="16">
                  <c:v>4.9700000000000133E-2</c:v>
                </c:pt>
                <c:pt idx="17">
                  <c:v>0.05</c:v>
                </c:pt>
                <c:pt idx="18">
                  <c:v>5.3999999999999999E-2</c:v>
                </c:pt>
                <c:pt idx="19">
                  <c:v>5.8200000000000002E-2</c:v>
                </c:pt>
                <c:pt idx="20">
                  <c:v>6.2400000000000122E-2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'[1]Elaborazioni IDA'!$E$3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IDA'!$E$5:$E$25</c:f>
              <c:numCache>
                <c:formatCode>General</c:formatCode>
                <c:ptCount val="21"/>
                <c:pt idx="0">
                  <c:v>0</c:v>
                </c:pt>
                <c:pt idx="1">
                  <c:v>3.1000000000000094E-3</c:v>
                </c:pt>
                <c:pt idx="2">
                  <c:v>5.4000000000000124E-3</c:v>
                </c:pt>
                <c:pt idx="3">
                  <c:v>7.9000000000000251E-3</c:v>
                </c:pt>
                <c:pt idx="4">
                  <c:v>1.0300000000000005E-2</c:v>
                </c:pt>
                <c:pt idx="5">
                  <c:v>1.2800000000000021E-2</c:v>
                </c:pt>
                <c:pt idx="6">
                  <c:v>1.5400000000000021E-2</c:v>
                </c:pt>
                <c:pt idx="7">
                  <c:v>1.7999999999999999E-2</c:v>
                </c:pt>
                <c:pt idx="8">
                  <c:v>2.0799999999999999E-2</c:v>
                </c:pt>
                <c:pt idx="9">
                  <c:v>2.3699999999999999E-2</c:v>
                </c:pt>
                <c:pt idx="10">
                  <c:v>2.6599999999999999E-2</c:v>
                </c:pt>
                <c:pt idx="11">
                  <c:v>2.9500000000000002E-2</c:v>
                </c:pt>
                <c:pt idx="12">
                  <c:v>3.2300000000000002E-2</c:v>
                </c:pt>
                <c:pt idx="13">
                  <c:v>3.49E-2</c:v>
                </c:pt>
                <c:pt idx="14">
                  <c:v>3.7300000000000041E-2</c:v>
                </c:pt>
                <c:pt idx="15">
                  <c:v>3.9300000000000002E-2</c:v>
                </c:pt>
                <c:pt idx="16">
                  <c:v>4.0900000000000013E-2</c:v>
                </c:pt>
                <c:pt idx="17">
                  <c:v>4.4100000000000014E-2</c:v>
                </c:pt>
                <c:pt idx="18">
                  <c:v>5.0500000000000003E-2</c:v>
                </c:pt>
                <c:pt idx="19">
                  <c:v>5.5800000000000023E-2</c:v>
                </c:pt>
                <c:pt idx="20">
                  <c:v>5.9400000000000133E-2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'[1]Elaborazioni IDA'!$F$3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IDA'!$F$5:$F$25</c:f>
              <c:numCache>
                <c:formatCode>General</c:formatCode>
                <c:ptCount val="21"/>
                <c:pt idx="0">
                  <c:v>0</c:v>
                </c:pt>
                <c:pt idx="1">
                  <c:v>2.3999999999999998E-3</c:v>
                </c:pt>
                <c:pt idx="2">
                  <c:v>4.0000000000000114E-3</c:v>
                </c:pt>
                <c:pt idx="3">
                  <c:v>5.6000000000000034E-3</c:v>
                </c:pt>
                <c:pt idx="4">
                  <c:v>7.2000000000000163E-3</c:v>
                </c:pt>
                <c:pt idx="5">
                  <c:v>8.8000000000000248E-3</c:v>
                </c:pt>
                <c:pt idx="6">
                  <c:v>1.0400000000000001E-2</c:v>
                </c:pt>
                <c:pt idx="7">
                  <c:v>1.2100000000000001E-2</c:v>
                </c:pt>
                <c:pt idx="8">
                  <c:v>1.3700000000000042E-2</c:v>
                </c:pt>
                <c:pt idx="9">
                  <c:v>1.5400000000000021E-2</c:v>
                </c:pt>
                <c:pt idx="10">
                  <c:v>1.7100000000000001E-2</c:v>
                </c:pt>
                <c:pt idx="11">
                  <c:v>1.8900000000000049E-2</c:v>
                </c:pt>
                <c:pt idx="12">
                  <c:v>2.0799999999999999E-2</c:v>
                </c:pt>
                <c:pt idx="13">
                  <c:v>2.2700000000000001E-2</c:v>
                </c:pt>
                <c:pt idx="14">
                  <c:v>2.4799999999999999E-2</c:v>
                </c:pt>
                <c:pt idx="15">
                  <c:v>2.6900000000000011E-2</c:v>
                </c:pt>
                <c:pt idx="16">
                  <c:v>2.9200000000000011E-2</c:v>
                </c:pt>
                <c:pt idx="17">
                  <c:v>3.15E-2</c:v>
                </c:pt>
                <c:pt idx="18">
                  <c:v>3.4000000000000002E-2</c:v>
                </c:pt>
                <c:pt idx="19">
                  <c:v>3.6500000000000005E-2</c:v>
                </c:pt>
                <c:pt idx="20">
                  <c:v>3.9199999999999999E-2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'[1]Elaborazioni IDA'!$G$3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IDA'!$G$5:$G$23,'[Analisi Scuola 4 Piani - (X T=0.60) (Y T=1.15).xlsx]Elaborazioni IDA'!$G$25</c:f>
              <c:numCache>
                <c:formatCode>General</c:formatCode>
                <c:ptCount val="20"/>
                <c:pt idx="0">
                  <c:v>0</c:v>
                </c:pt>
                <c:pt idx="1">
                  <c:v>4.4000000000000124E-3</c:v>
                </c:pt>
                <c:pt idx="2">
                  <c:v>8.1000000000000048E-3</c:v>
                </c:pt>
                <c:pt idx="3">
                  <c:v>1.1800000000000054E-2</c:v>
                </c:pt>
                <c:pt idx="4">
                  <c:v>1.5699999999999999E-2</c:v>
                </c:pt>
                <c:pt idx="5">
                  <c:v>1.9900000000000074E-2</c:v>
                </c:pt>
                <c:pt idx="6">
                  <c:v>2.4400000000000005E-2</c:v>
                </c:pt>
                <c:pt idx="7">
                  <c:v>2.9200000000000011E-2</c:v>
                </c:pt>
                <c:pt idx="8">
                  <c:v>3.4400000000000014E-2</c:v>
                </c:pt>
                <c:pt idx="9">
                  <c:v>3.9800000000000016E-2</c:v>
                </c:pt>
                <c:pt idx="10">
                  <c:v>4.5500000000000013E-2</c:v>
                </c:pt>
                <c:pt idx="11">
                  <c:v>5.1499999999999997E-2</c:v>
                </c:pt>
                <c:pt idx="12">
                  <c:v>5.7700000000000133E-2</c:v>
                </c:pt>
                <c:pt idx="13">
                  <c:v>6.4300000000000218E-2</c:v>
                </c:pt>
                <c:pt idx="14">
                  <c:v>7.130000000000003E-2</c:v>
                </c:pt>
                <c:pt idx="15">
                  <c:v>7.8900000000000026E-2</c:v>
                </c:pt>
                <c:pt idx="16">
                  <c:v>8.7000000000000022E-2</c:v>
                </c:pt>
                <c:pt idx="17">
                  <c:v>9.5200000000000021E-2</c:v>
                </c:pt>
                <c:pt idx="18">
                  <c:v>0.10340000000000002</c:v>
                </c:pt>
                <c:pt idx="19">
                  <c:v>0.11950000000000006</c:v>
                </c:pt>
              </c:numCache>
            </c:numRef>
          </c:xVal>
          <c:yVal>
            <c:numRef>
              <c:f>'[Analisi Scuola 4 Piani - (X T=0.60) (Y T=1.15).xlsx]Elaborazioni IDA'!$A$5:$A$23,'[Analisi Scuola 4 Piani - (X T=0.60) (Y T=1.15).xlsx]Elaborazioni IDA'!$A$25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'[1]Elaborazioni IDA'!$H$3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IDA'!$H$5:$H$25</c:f>
              <c:numCache>
                <c:formatCode>General</c:formatCode>
                <c:ptCount val="21"/>
                <c:pt idx="0">
                  <c:v>0</c:v>
                </c:pt>
                <c:pt idx="1">
                  <c:v>3.7000000000000123E-3</c:v>
                </c:pt>
                <c:pt idx="2">
                  <c:v>6.7000000000000141E-3</c:v>
                </c:pt>
                <c:pt idx="3">
                  <c:v>9.7000000000000003E-3</c:v>
                </c:pt>
                <c:pt idx="4">
                  <c:v>1.2800000000000021E-2</c:v>
                </c:pt>
                <c:pt idx="5">
                  <c:v>1.5800000000000043E-2</c:v>
                </c:pt>
                <c:pt idx="6">
                  <c:v>1.9000000000000052E-2</c:v>
                </c:pt>
                <c:pt idx="7">
                  <c:v>2.2200000000000056E-2</c:v>
                </c:pt>
                <c:pt idx="8">
                  <c:v>2.5399999999999999E-2</c:v>
                </c:pt>
                <c:pt idx="9">
                  <c:v>2.86E-2</c:v>
                </c:pt>
                <c:pt idx="10">
                  <c:v>3.1800000000000002E-2</c:v>
                </c:pt>
                <c:pt idx="11">
                  <c:v>3.500000000000001E-2</c:v>
                </c:pt>
                <c:pt idx="12">
                  <c:v>3.8199999999999998E-2</c:v>
                </c:pt>
                <c:pt idx="13">
                  <c:v>4.1700000000000001E-2</c:v>
                </c:pt>
                <c:pt idx="14">
                  <c:v>4.5400000000000003E-2</c:v>
                </c:pt>
                <c:pt idx="15">
                  <c:v>4.8800000000000003E-2</c:v>
                </c:pt>
                <c:pt idx="16">
                  <c:v>5.1999999999999998E-2</c:v>
                </c:pt>
                <c:pt idx="17">
                  <c:v>5.4900000000000032E-2</c:v>
                </c:pt>
                <c:pt idx="18">
                  <c:v>5.7500000000000023E-2</c:v>
                </c:pt>
                <c:pt idx="19">
                  <c:v>6.1000000000000013E-2</c:v>
                </c:pt>
                <c:pt idx="20">
                  <c:v>6.1800000000000001E-2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'[1]Elaborazioni IDA'!$I$3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IDA'!$I$5:$I$25</c:f>
              <c:numCache>
                <c:formatCode>General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4.7000000000000123E-3</c:v>
                </c:pt>
                <c:pt idx="3">
                  <c:v>6.6000000000000034E-3</c:v>
                </c:pt>
                <c:pt idx="4">
                  <c:v>8.6000000000000208E-3</c:v>
                </c:pt>
                <c:pt idx="5">
                  <c:v>1.0600000000000021E-2</c:v>
                </c:pt>
                <c:pt idx="6">
                  <c:v>1.2600000000000005E-2</c:v>
                </c:pt>
                <c:pt idx="7">
                  <c:v>1.4800000000000001E-2</c:v>
                </c:pt>
                <c:pt idx="8">
                  <c:v>1.6899999999999998E-2</c:v>
                </c:pt>
                <c:pt idx="9">
                  <c:v>1.9000000000000052E-2</c:v>
                </c:pt>
                <c:pt idx="10">
                  <c:v>2.1200000000000042E-2</c:v>
                </c:pt>
                <c:pt idx="11">
                  <c:v>2.3299999999999998E-2</c:v>
                </c:pt>
                <c:pt idx="12">
                  <c:v>2.5500000000000002E-2</c:v>
                </c:pt>
                <c:pt idx="13">
                  <c:v>2.7600000000000079E-2</c:v>
                </c:pt>
                <c:pt idx="14">
                  <c:v>3.1000000000000052E-2</c:v>
                </c:pt>
                <c:pt idx="15">
                  <c:v>3.5600000000000041E-2</c:v>
                </c:pt>
                <c:pt idx="16">
                  <c:v>4.0800000000000003E-2</c:v>
                </c:pt>
                <c:pt idx="17">
                  <c:v>4.6599999999999996E-2</c:v>
                </c:pt>
                <c:pt idx="18">
                  <c:v>5.2900000000000023E-2</c:v>
                </c:pt>
                <c:pt idx="19">
                  <c:v>5.9700000000000163E-2</c:v>
                </c:pt>
                <c:pt idx="20">
                  <c:v>6.6799999999999998E-2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'[1]Elaborazioni IDA'!$J$3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IDA'!$J$5:$J$24</c:f>
              <c:numCache>
                <c:formatCode>General</c:formatCode>
                <c:ptCount val="20"/>
                <c:pt idx="0">
                  <c:v>0</c:v>
                </c:pt>
                <c:pt idx="1">
                  <c:v>4.5000000000000014E-3</c:v>
                </c:pt>
                <c:pt idx="2">
                  <c:v>8.3000000000000226E-3</c:v>
                </c:pt>
                <c:pt idx="3">
                  <c:v>1.2200000000000001E-2</c:v>
                </c:pt>
                <c:pt idx="4">
                  <c:v>1.6199999999999999E-2</c:v>
                </c:pt>
                <c:pt idx="5">
                  <c:v>2.0500000000000001E-2</c:v>
                </c:pt>
                <c:pt idx="6">
                  <c:v>2.5100000000000001E-2</c:v>
                </c:pt>
                <c:pt idx="7">
                  <c:v>2.9899999999999999E-2</c:v>
                </c:pt>
                <c:pt idx="8">
                  <c:v>3.5099999999999999E-2</c:v>
                </c:pt>
                <c:pt idx="9">
                  <c:v>4.0500000000000001E-2</c:v>
                </c:pt>
                <c:pt idx="10">
                  <c:v>4.6100000000000002E-2</c:v>
                </c:pt>
                <c:pt idx="11">
                  <c:v>5.1999999999999998E-2</c:v>
                </c:pt>
                <c:pt idx="12">
                  <c:v>5.8000000000000003E-2</c:v>
                </c:pt>
                <c:pt idx="13">
                  <c:v>6.430000000000019E-2</c:v>
                </c:pt>
                <c:pt idx="14">
                  <c:v>7.0699999999999999E-2</c:v>
                </c:pt>
                <c:pt idx="15">
                  <c:v>7.7200000000000019E-2</c:v>
                </c:pt>
                <c:pt idx="16">
                  <c:v>8.3800000000000208E-2</c:v>
                </c:pt>
                <c:pt idx="17">
                  <c:v>9.0600000000000028E-2</c:v>
                </c:pt>
                <c:pt idx="18">
                  <c:v>9.74E-2</c:v>
                </c:pt>
                <c:pt idx="19">
                  <c:v>0.1042000000000002</c:v>
                </c:pt>
              </c:numCache>
            </c:numRef>
          </c:xVal>
          <c:yVal>
            <c:numRef>
              <c:f>'[1]Elaborazioni IDA'!$A$5:$A$24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'[1]Elaborazioni IDA'!$K$3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IDA'!$K$5:$K$25</c:f>
              <c:numCache>
                <c:formatCode>General</c:formatCode>
                <c:ptCount val="21"/>
                <c:pt idx="0">
                  <c:v>0</c:v>
                </c:pt>
                <c:pt idx="1">
                  <c:v>3.0000000000000066E-3</c:v>
                </c:pt>
                <c:pt idx="2">
                  <c:v>5.1000000000000004E-3</c:v>
                </c:pt>
                <c:pt idx="3">
                  <c:v>7.3000000000000113E-3</c:v>
                </c:pt>
                <c:pt idx="4">
                  <c:v>9.5000000000000067E-3</c:v>
                </c:pt>
                <c:pt idx="5">
                  <c:v>1.1700000000000045E-2</c:v>
                </c:pt>
                <c:pt idx="6">
                  <c:v>1.3899999999999999E-2</c:v>
                </c:pt>
                <c:pt idx="7">
                  <c:v>1.6199999999999999E-2</c:v>
                </c:pt>
                <c:pt idx="8">
                  <c:v>1.8400000000000041E-2</c:v>
                </c:pt>
                <c:pt idx="9">
                  <c:v>2.07E-2</c:v>
                </c:pt>
                <c:pt idx="10">
                  <c:v>2.2900000000000011E-2</c:v>
                </c:pt>
                <c:pt idx="11">
                  <c:v>2.5100000000000001E-2</c:v>
                </c:pt>
                <c:pt idx="12">
                  <c:v>2.7200000000000012E-2</c:v>
                </c:pt>
                <c:pt idx="13">
                  <c:v>2.93E-2</c:v>
                </c:pt>
                <c:pt idx="14">
                  <c:v>3.1399999999999997E-2</c:v>
                </c:pt>
                <c:pt idx="15">
                  <c:v>3.3399999999999999E-2</c:v>
                </c:pt>
                <c:pt idx="16">
                  <c:v>3.5300000000000005E-2</c:v>
                </c:pt>
                <c:pt idx="17">
                  <c:v>3.7200000000000052E-2</c:v>
                </c:pt>
                <c:pt idx="18">
                  <c:v>3.9100000000000003E-2</c:v>
                </c:pt>
                <c:pt idx="19">
                  <c:v>4.0900000000000013E-2</c:v>
                </c:pt>
                <c:pt idx="20">
                  <c:v>4.2600000000000013E-2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'[1]Elaborazioni IDA'!$L$3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IDA'!$L$5:$L$22,'[Analisi Scuola 4 Piani - (X T=0.60) (Y T=1.15).xlsx]Elaborazioni IDA'!$L$25</c:f>
              <c:numCache>
                <c:formatCode>General</c:formatCode>
                <c:ptCount val="19"/>
                <c:pt idx="0">
                  <c:v>0</c:v>
                </c:pt>
                <c:pt idx="1">
                  <c:v>3.5000000000000096E-3</c:v>
                </c:pt>
                <c:pt idx="2">
                  <c:v>6.400000000000022E-3</c:v>
                </c:pt>
                <c:pt idx="3">
                  <c:v>9.3000000000000374E-3</c:v>
                </c:pt>
                <c:pt idx="4">
                  <c:v>1.2200000000000003E-2</c:v>
                </c:pt>
                <c:pt idx="5">
                  <c:v>1.5299999999999998E-2</c:v>
                </c:pt>
                <c:pt idx="6">
                  <c:v>1.8700000000000057E-2</c:v>
                </c:pt>
                <c:pt idx="7">
                  <c:v>2.2400000000000052E-2</c:v>
                </c:pt>
                <c:pt idx="8">
                  <c:v>2.6600000000000016E-2</c:v>
                </c:pt>
                <c:pt idx="9">
                  <c:v>3.1300000000000008E-2</c:v>
                </c:pt>
                <c:pt idx="10">
                  <c:v>3.6500000000000012E-2</c:v>
                </c:pt>
                <c:pt idx="11">
                  <c:v>4.2300000000000094E-2</c:v>
                </c:pt>
                <c:pt idx="12">
                  <c:v>4.8700000000000021E-2</c:v>
                </c:pt>
                <c:pt idx="13">
                  <c:v>5.5500000000000022E-2</c:v>
                </c:pt>
                <c:pt idx="14">
                  <c:v>6.2700000000000033E-2</c:v>
                </c:pt>
                <c:pt idx="15">
                  <c:v>7.0200000000000012E-2</c:v>
                </c:pt>
                <c:pt idx="16">
                  <c:v>7.7900000000000039E-2</c:v>
                </c:pt>
                <c:pt idx="17">
                  <c:v>8.5500000000000048E-2</c:v>
                </c:pt>
                <c:pt idx="18">
                  <c:v>0.11409999999999998</c:v>
                </c:pt>
              </c:numCache>
            </c:numRef>
          </c:xVal>
          <c:yVal>
            <c:numRef>
              <c:f>'[Analisi Scuola 4 Piani - (X T=0.60) (Y T=1.15).xlsx]Elaborazioni IDA'!$A$5:$A$22,'[Analisi Scuola 4 Piani - (X T=0.60) (Y T=1.15).xlsx]Elaborazioni IDA'!$A$25</c:f>
              <c:numCache>
                <c:formatCode>General</c:formatCode>
                <c:ptCount val="1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'[1]Elaborazioni IDA'!$M$3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IDA'!$M$5:$M$25</c:f>
              <c:numCache>
                <c:formatCode>General</c:formatCode>
                <c:ptCount val="21"/>
                <c:pt idx="0">
                  <c:v>0</c:v>
                </c:pt>
                <c:pt idx="1">
                  <c:v>2.8000000000000052E-3</c:v>
                </c:pt>
                <c:pt idx="2">
                  <c:v>4.9000000000000163E-3</c:v>
                </c:pt>
                <c:pt idx="3">
                  <c:v>6.9000000000000172E-3</c:v>
                </c:pt>
                <c:pt idx="4">
                  <c:v>8.9000000000000207E-3</c:v>
                </c:pt>
                <c:pt idx="5">
                  <c:v>1.0900000000000003E-2</c:v>
                </c:pt>
                <c:pt idx="6">
                  <c:v>1.2999999999999998E-2</c:v>
                </c:pt>
                <c:pt idx="7">
                  <c:v>1.4999999999999998E-2</c:v>
                </c:pt>
                <c:pt idx="8">
                  <c:v>1.7100000000000001E-2</c:v>
                </c:pt>
                <c:pt idx="9">
                  <c:v>1.9099999999999999E-2</c:v>
                </c:pt>
                <c:pt idx="10">
                  <c:v>2.1200000000000042E-2</c:v>
                </c:pt>
                <c:pt idx="11">
                  <c:v>2.3299999999999998E-2</c:v>
                </c:pt>
                <c:pt idx="12">
                  <c:v>2.5399999999999999E-2</c:v>
                </c:pt>
                <c:pt idx="13">
                  <c:v>2.7500000000000011E-2</c:v>
                </c:pt>
                <c:pt idx="14">
                  <c:v>2.9600000000000001E-2</c:v>
                </c:pt>
                <c:pt idx="15">
                  <c:v>3.1700000000000006E-2</c:v>
                </c:pt>
                <c:pt idx="16">
                  <c:v>3.3799999999999997E-2</c:v>
                </c:pt>
                <c:pt idx="17">
                  <c:v>3.5999999999999997E-2</c:v>
                </c:pt>
                <c:pt idx="18">
                  <c:v>3.8100000000000002E-2</c:v>
                </c:pt>
                <c:pt idx="19">
                  <c:v>4.02E-2</c:v>
                </c:pt>
                <c:pt idx="20">
                  <c:v>4.2200000000000001E-2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'[1]Elaborazioni IDA'!$N$3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IDA'!$N$5:$N$25</c:f>
              <c:numCache>
                <c:formatCode>General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6.6000000000000034E-3</c:v>
                </c:pt>
                <c:pt idx="3">
                  <c:v>9.5000000000000067E-3</c:v>
                </c:pt>
                <c:pt idx="4">
                  <c:v>1.2500000000000001E-2</c:v>
                </c:pt>
                <c:pt idx="5">
                  <c:v>1.5599999999999998E-2</c:v>
                </c:pt>
                <c:pt idx="6">
                  <c:v>1.8800000000000049E-2</c:v>
                </c:pt>
                <c:pt idx="7">
                  <c:v>2.1800000000000052E-2</c:v>
                </c:pt>
                <c:pt idx="8">
                  <c:v>2.4799999999999999E-2</c:v>
                </c:pt>
                <c:pt idx="9">
                  <c:v>2.7500000000000011E-2</c:v>
                </c:pt>
                <c:pt idx="10">
                  <c:v>3.0000000000000002E-2</c:v>
                </c:pt>
                <c:pt idx="11">
                  <c:v>3.2199999999999999E-2</c:v>
                </c:pt>
                <c:pt idx="12">
                  <c:v>3.4099999999999998E-2</c:v>
                </c:pt>
                <c:pt idx="13">
                  <c:v>3.570000000000001E-2</c:v>
                </c:pt>
                <c:pt idx="14">
                  <c:v>3.7200000000000052E-2</c:v>
                </c:pt>
                <c:pt idx="15">
                  <c:v>3.8800000000000001E-2</c:v>
                </c:pt>
                <c:pt idx="16">
                  <c:v>4.0599999999999997E-2</c:v>
                </c:pt>
                <c:pt idx="17">
                  <c:v>4.2800000000000032E-2</c:v>
                </c:pt>
                <c:pt idx="18">
                  <c:v>4.5200000000000004E-2</c:v>
                </c:pt>
                <c:pt idx="19">
                  <c:v>4.7800000000000023E-2</c:v>
                </c:pt>
                <c:pt idx="20">
                  <c:v>5.0400000000000014E-2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'[1]Elaborazioni IDA'!$O$3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IDA'!$O$5:$O$25</c:f>
              <c:numCache>
                <c:formatCode>General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5.9000000000000172E-3</c:v>
                </c:pt>
                <c:pt idx="3">
                  <c:v>8.5000000000000006E-3</c:v>
                </c:pt>
                <c:pt idx="4">
                  <c:v>1.1200000000000033E-2</c:v>
                </c:pt>
                <c:pt idx="5">
                  <c:v>1.3899999999999999E-2</c:v>
                </c:pt>
                <c:pt idx="6">
                  <c:v>1.6600000000000052E-2</c:v>
                </c:pt>
                <c:pt idx="7">
                  <c:v>1.9400000000000063E-2</c:v>
                </c:pt>
                <c:pt idx="8">
                  <c:v>2.2300000000000011E-2</c:v>
                </c:pt>
                <c:pt idx="9">
                  <c:v>2.5100000000000001E-2</c:v>
                </c:pt>
                <c:pt idx="10">
                  <c:v>2.8000000000000001E-2</c:v>
                </c:pt>
                <c:pt idx="11">
                  <c:v>3.09E-2</c:v>
                </c:pt>
                <c:pt idx="12">
                  <c:v>3.3799999999999997E-2</c:v>
                </c:pt>
                <c:pt idx="13">
                  <c:v>3.6500000000000005E-2</c:v>
                </c:pt>
                <c:pt idx="14">
                  <c:v>3.9199999999999999E-2</c:v>
                </c:pt>
                <c:pt idx="15">
                  <c:v>4.1700000000000001E-2</c:v>
                </c:pt>
                <c:pt idx="16">
                  <c:v>4.3999999999999997E-2</c:v>
                </c:pt>
                <c:pt idx="17">
                  <c:v>4.7100000000000003E-2</c:v>
                </c:pt>
                <c:pt idx="18">
                  <c:v>5.0299999999999997E-2</c:v>
                </c:pt>
                <c:pt idx="19">
                  <c:v>5.3400000000000003E-2</c:v>
                </c:pt>
                <c:pt idx="20">
                  <c:v>5.6500000000000002E-2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'[1]Elaborazioni IDA'!$P$3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IDA'!$P$5:$P$20,'[Analisi Scuola 4 Piani - (X T=0.60) (Y T=1.15).xlsx]Elaborazioni IDA'!$P$22:$P$23,'[Analisi Scuola 4 Piani - (X T=0.60) (Y T=1.15).xlsx]Elaborazioni IDA'!$P$25</c:f>
              <c:numCache>
                <c:formatCode>General</c:formatCode>
                <c:ptCount val="19"/>
                <c:pt idx="0">
                  <c:v>0</c:v>
                </c:pt>
                <c:pt idx="1">
                  <c:v>4.7000000000000123E-3</c:v>
                </c:pt>
                <c:pt idx="2">
                  <c:v>8.8000000000000248E-3</c:v>
                </c:pt>
                <c:pt idx="3">
                  <c:v>1.2999999999999998E-2</c:v>
                </c:pt>
                <c:pt idx="4">
                  <c:v>1.7299999999999996E-2</c:v>
                </c:pt>
                <c:pt idx="5">
                  <c:v>2.1800000000000052E-2</c:v>
                </c:pt>
                <c:pt idx="6">
                  <c:v>2.6700000000000005E-2</c:v>
                </c:pt>
                <c:pt idx="7">
                  <c:v>3.1700000000000013E-2</c:v>
                </c:pt>
                <c:pt idx="8">
                  <c:v>3.6800000000000103E-2</c:v>
                </c:pt>
                <c:pt idx="9">
                  <c:v>4.2100000000000019E-2</c:v>
                </c:pt>
                <c:pt idx="10">
                  <c:v>4.7900000000000033E-2</c:v>
                </c:pt>
                <c:pt idx="11">
                  <c:v>5.4200000000000033E-2</c:v>
                </c:pt>
                <c:pt idx="12">
                  <c:v>6.0100000000000021E-2</c:v>
                </c:pt>
                <c:pt idx="13">
                  <c:v>6.2800000000000022E-2</c:v>
                </c:pt>
                <c:pt idx="14">
                  <c:v>6.3500000000000015E-2</c:v>
                </c:pt>
                <c:pt idx="15">
                  <c:v>6.9900000000000032E-2</c:v>
                </c:pt>
                <c:pt idx="16">
                  <c:v>8.2400000000000015E-2</c:v>
                </c:pt>
                <c:pt idx="17">
                  <c:v>8.7700000000000028E-2</c:v>
                </c:pt>
                <c:pt idx="18">
                  <c:v>9.6100000000000046E-2</c:v>
                </c:pt>
              </c:numCache>
            </c:numRef>
          </c:xVal>
          <c:yVal>
            <c:numRef>
              <c:f>'[Analisi Scuola 4 Piani - (X T=0.60) (Y T=1.15).xlsx]Elaborazioni IDA'!$A$5:$A$20,'[Analisi Scuola 4 Piani - (X T=0.60) (Y T=1.15).xlsx]Elaborazioni IDA'!$A$22:$A$23,'[Analisi Scuola 4 Piani - (X T=0.60) (Y T=1.15).xlsx]Elaborazioni IDA'!$A$25</c:f>
              <c:numCache>
                <c:formatCode>General</c:formatCode>
                <c:ptCount val="1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4.5</c:v>
                </c:pt>
                <c:pt idx="18">
                  <c:v>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'[1]Elaborazioni IDA'!$Q$3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IDA'!$Q$5:$Q$25</c:f>
              <c:numCache>
                <c:formatCode>General</c:formatCode>
                <c:ptCount val="21"/>
                <c:pt idx="0">
                  <c:v>0</c:v>
                </c:pt>
                <c:pt idx="1">
                  <c:v>4.3000000000000104E-3</c:v>
                </c:pt>
                <c:pt idx="2">
                  <c:v>7.9000000000000251E-3</c:v>
                </c:pt>
                <c:pt idx="3">
                  <c:v>1.1500000000000043E-2</c:v>
                </c:pt>
                <c:pt idx="4">
                  <c:v>1.4999999999999998E-2</c:v>
                </c:pt>
                <c:pt idx="5">
                  <c:v>1.8300000000000021E-2</c:v>
                </c:pt>
                <c:pt idx="6">
                  <c:v>2.1300000000000006E-2</c:v>
                </c:pt>
                <c:pt idx="7">
                  <c:v>2.3900000000000001E-2</c:v>
                </c:pt>
                <c:pt idx="8">
                  <c:v>2.6500000000000006E-2</c:v>
                </c:pt>
                <c:pt idx="9">
                  <c:v>2.9800000000000011E-2</c:v>
                </c:pt>
                <c:pt idx="10">
                  <c:v>3.3000000000000002E-2</c:v>
                </c:pt>
                <c:pt idx="11">
                  <c:v>3.61E-2</c:v>
                </c:pt>
                <c:pt idx="12">
                  <c:v>3.9000000000000014E-2</c:v>
                </c:pt>
                <c:pt idx="13">
                  <c:v>4.1800000000000004E-2</c:v>
                </c:pt>
                <c:pt idx="14">
                  <c:v>4.4400000000000113E-2</c:v>
                </c:pt>
                <c:pt idx="15">
                  <c:v>4.6899999999999997E-2</c:v>
                </c:pt>
                <c:pt idx="16">
                  <c:v>4.9200000000000021E-2</c:v>
                </c:pt>
                <c:pt idx="17">
                  <c:v>5.1499999999999997E-2</c:v>
                </c:pt>
                <c:pt idx="18">
                  <c:v>5.3900000000000003E-2</c:v>
                </c:pt>
                <c:pt idx="19">
                  <c:v>5.5900000000000012E-2</c:v>
                </c:pt>
                <c:pt idx="20">
                  <c:v>5.8000000000000003E-2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'[1]Elaborazioni IDA'!$R$3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IDA'!$R$5:$R$18,'[Analisi Scuola 4 Piani - (X T=0.60) (Y T=1.15).xlsx]Elaborazioni IDA'!$R$21</c:f>
              <c:numCache>
                <c:formatCode>General</c:formatCode>
                <c:ptCount val="15"/>
                <c:pt idx="0">
                  <c:v>0</c:v>
                </c:pt>
                <c:pt idx="1">
                  <c:v>4.1000000000000003E-3</c:v>
                </c:pt>
                <c:pt idx="2">
                  <c:v>7.6000000000000104E-3</c:v>
                </c:pt>
                <c:pt idx="3">
                  <c:v>1.1100000000000042E-2</c:v>
                </c:pt>
                <c:pt idx="4">
                  <c:v>1.4700000000000003E-2</c:v>
                </c:pt>
                <c:pt idx="5">
                  <c:v>1.8599999999999998E-2</c:v>
                </c:pt>
                <c:pt idx="6">
                  <c:v>2.2700000000000012E-2</c:v>
                </c:pt>
                <c:pt idx="7">
                  <c:v>2.7400000000000091E-2</c:v>
                </c:pt>
                <c:pt idx="8">
                  <c:v>3.2800000000000114E-2</c:v>
                </c:pt>
                <c:pt idx="9">
                  <c:v>3.9200000000000006E-2</c:v>
                </c:pt>
                <c:pt idx="10">
                  <c:v>4.7200000000000013E-2</c:v>
                </c:pt>
                <c:pt idx="11">
                  <c:v>5.7700000000000133E-2</c:v>
                </c:pt>
                <c:pt idx="12">
                  <c:v>7.1700000000000028E-2</c:v>
                </c:pt>
                <c:pt idx="13">
                  <c:v>8.6300000000000002E-2</c:v>
                </c:pt>
                <c:pt idx="14">
                  <c:v>0.10829999999999999</c:v>
                </c:pt>
              </c:numCache>
            </c:numRef>
          </c:xVal>
          <c:yVal>
            <c:numRef>
              <c:f>'[Analisi Scuola 4 Piani - (X T=0.60) (Y T=1.15).xlsx]Elaborazioni IDA'!$A$5:$A$18,'[Analisi Scuola 4 Piani - (X T=0.60) (Y T=1.15).xlsx]Elaborazioni IDA'!$A$21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4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'[1]Elaborazioni IDA'!$S$3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IDA'!$S$5:$S$25</c:f>
              <c:numCache>
                <c:formatCode>General</c:formatCode>
                <c:ptCount val="21"/>
                <c:pt idx="0">
                  <c:v>0</c:v>
                </c:pt>
                <c:pt idx="1">
                  <c:v>2.2000000000000066E-3</c:v>
                </c:pt>
                <c:pt idx="2">
                  <c:v>3.6000000000000094E-3</c:v>
                </c:pt>
                <c:pt idx="3">
                  <c:v>5.0000000000000114E-3</c:v>
                </c:pt>
                <c:pt idx="4">
                  <c:v>6.4000000000000177E-3</c:v>
                </c:pt>
                <c:pt idx="5">
                  <c:v>7.8000000000000144E-3</c:v>
                </c:pt>
                <c:pt idx="6">
                  <c:v>1.0000000000000005E-2</c:v>
                </c:pt>
                <c:pt idx="7">
                  <c:v>1.0600000000000021E-2</c:v>
                </c:pt>
                <c:pt idx="8">
                  <c:v>1.2E-2</c:v>
                </c:pt>
                <c:pt idx="9">
                  <c:v>1.3400000000000035E-2</c:v>
                </c:pt>
                <c:pt idx="10">
                  <c:v>1.4800000000000001E-2</c:v>
                </c:pt>
                <c:pt idx="11">
                  <c:v>1.6199999999999999E-2</c:v>
                </c:pt>
                <c:pt idx="12">
                  <c:v>1.7600000000000001E-2</c:v>
                </c:pt>
                <c:pt idx="13">
                  <c:v>1.9000000000000052E-2</c:v>
                </c:pt>
                <c:pt idx="14">
                  <c:v>2.0500000000000001E-2</c:v>
                </c:pt>
                <c:pt idx="15">
                  <c:v>2.1900000000000006E-2</c:v>
                </c:pt>
                <c:pt idx="16">
                  <c:v>2.3299999999999998E-2</c:v>
                </c:pt>
                <c:pt idx="17">
                  <c:v>2.47E-2</c:v>
                </c:pt>
                <c:pt idx="18">
                  <c:v>2.5999999999999999E-2</c:v>
                </c:pt>
                <c:pt idx="19">
                  <c:v>2.7400000000000077E-2</c:v>
                </c:pt>
                <c:pt idx="20">
                  <c:v>2.87E-2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'[1]Elaborazioni IDA'!$T$3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IDA'!$T$5:$T$25</c:f>
              <c:numCache>
                <c:formatCode>General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6.6000000000000034E-3</c:v>
                </c:pt>
                <c:pt idx="3">
                  <c:v>9.5000000000000067E-3</c:v>
                </c:pt>
                <c:pt idx="4">
                  <c:v>1.2500000000000001E-2</c:v>
                </c:pt>
                <c:pt idx="5">
                  <c:v>1.5599999999999998E-2</c:v>
                </c:pt>
                <c:pt idx="6">
                  <c:v>1.8900000000000049E-2</c:v>
                </c:pt>
                <c:pt idx="7">
                  <c:v>2.2400000000000052E-2</c:v>
                </c:pt>
                <c:pt idx="8">
                  <c:v>2.5999999999999999E-2</c:v>
                </c:pt>
                <c:pt idx="9">
                  <c:v>2.9800000000000011E-2</c:v>
                </c:pt>
                <c:pt idx="10">
                  <c:v>3.3799999999999997E-2</c:v>
                </c:pt>
                <c:pt idx="11">
                  <c:v>3.790000000000001E-2</c:v>
                </c:pt>
                <c:pt idx="12">
                  <c:v>4.2200000000000001E-2</c:v>
                </c:pt>
                <c:pt idx="13">
                  <c:v>4.7500000000000014E-2</c:v>
                </c:pt>
                <c:pt idx="14">
                  <c:v>5.2400000000000023E-2</c:v>
                </c:pt>
                <c:pt idx="15">
                  <c:v>5.6599999999999998E-2</c:v>
                </c:pt>
                <c:pt idx="16">
                  <c:v>6.0100000000000021E-2</c:v>
                </c:pt>
                <c:pt idx="17">
                  <c:v>6.370000000000002E-2</c:v>
                </c:pt>
                <c:pt idx="18">
                  <c:v>6.8000000000000019E-2</c:v>
                </c:pt>
                <c:pt idx="19">
                  <c:v>7.22E-2</c:v>
                </c:pt>
                <c:pt idx="20">
                  <c:v>7.640000000000001E-2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'[1]Elaborazioni IDA'!$U$3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IDA'!$U$5:$U$25</c:f>
              <c:numCache>
                <c:formatCode>General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4.6000000000000034E-3</c:v>
                </c:pt>
                <c:pt idx="3">
                  <c:v>6.5000000000000153E-3</c:v>
                </c:pt>
                <c:pt idx="4">
                  <c:v>8.3000000000000226E-3</c:v>
                </c:pt>
                <c:pt idx="5">
                  <c:v>1.0200000000000001E-2</c:v>
                </c:pt>
                <c:pt idx="6">
                  <c:v>1.2100000000000001E-2</c:v>
                </c:pt>
                <c:pt idx="7">
                  <c:v>1.4E-2</c:v>
                </c:pt>
                <c:pt idx="8">
                  <c:v>1.6000000000000021E-2</c:v>
                </c:pt>
                <c:pt idx="9">
                  <c:v>1.7899999999999999E-2</c:v>
                </c:pt>
                <c:pt idx="10">
                  <c:v>1.9900000000000067E-2</c:v>
                </c:pt>
                <c:pt idx="11">
                  <c:v>2.1800000000000052E-2</c:v>
                </c:pt>
                <c:pt idx="12">
                  <c:v>2.3699999999999999E-2</c:v>
                </c:pt>
                <c:pt idx="13">
                  <c:v>2.5500000000000002E-2</c:v>
                </c:pt>
                <c:pt idx="14">
                  <c:v>2.7400000000000077E-2</c:v>
                </c:pt>
                <c:pt idx="15">
                  <c:v>2.9200000000000011E-2</c:v>
                </c:pt>
                <c:pt idx="16">
                  <c:v>3.09E-2</c:v>
                </c:pt>
                <c:pt idx="17">
                  <c:v>3.2700000000000014E-2</c:v>
                </c:pt>
                <c:pt idx="18">
                  <c:v>3.44E-2</c:v>
                </c:pt>
                <c:pt idx="19">
                  <c:v>3.6200000000000052E-2</c:v>
                </c:pt>
                <c:pt idx="20">
                  <c:v>3.790000000000001E-2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'[1]Elaborazioni IDA'!$V$3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IDA'!$V$5:$V$20</c:f>
              <c:numCache>
                <c:formatCode>General</c:formatCode>
                <c:ptCount val="16"/>
                <c:pt idx="0">
                  <c:v>0</c:v>
                </c:pt>
                <c:pt idx="1">
                  <c:v>4.5000000000000014E-3</c:v>
                </c:pt>
                <c:pt idx="2">
                  <c:v>8.4000000000000047E-3</c:v>
                </c:pt>
                <c:pt idx="3">
                  <c:v>1.2300000000000005E-2</c:v>
                </c:pt>
                <c:pt idx="4">
                  <c:v>1.6700000000000052E-2</c:v>
                </c:pt>
                <c:pt idx="5">
                  <c:v>2.1900000000000006E-2</c:v>
                </c:pt>
                <c:pt idx="6">
                  <c:v>2.81E-2</c:v>
                </c:pt>
                <c:pt idx="7">
                  <c:v>3.5200000000000002E-2</c:v>
                </c:pt>
                <c:pt idx="8">
                  <c:v>4.3000000000000003E-2</c:v>
                </c:pt>
                <c:pt idx="9">
                  <c:v>5.16E-2</c:v>
                </c:pt>
                <c:pt idx="10">
                  <c:v>6.0900000000000003E-2</c:v>
                </c:pt>
                <c:pt idx="11">
                  <c:v>7.060000000000001E-2</c:v>
                </c:pt>
                <c:pt idx="12">
                  <c:v>8.0500000000000224E-2</c:v>
                </c:pt>
                <c:pt idx="13">
                  <c:v>9.0100000000000027E-2</c:v>
                </c:pt>
                <c:pt idx="14">
                  <c:v>9.8900000000000224E-2</c:v>
                </c:pt>
                <c:pt idx="15">
                  <c:v>0.1105</c:v>
                </c:pt>
              </c:numCache>
            </c:numRef>
          </c:xVal>
          <c:yVal>
            <c:numRef>
              <c:f>'[1]Elaborazioni IDA'!$A$5:$A$20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'[1]Elaborazioni IDA'!$W$3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IDA'!$W$5:$W$25</c:f>
              <c:numCache>
                <c:formatCode>General</c:formatCode>
                <c:ptCount val="21"/>
                <c:pt idx="0">
                  <c:v>0</c:v>
                </c:pt>
                <c:pt idx="1">
                  <c:v>2.0999999999999999E-3</c:v>
                </c:pt>
                <c:pt idx="2">
                  <c:v>3.4000000000000081E-3</c:v>
                </c:pt>
                <c:pt idx="3">
                  <c:v>4.7000000000000123E-3</c:v>
                </c:pt>
                <c:pt idx="4">
                  <c:v>6.0000000000000114E-3</c:v>
                </c:pt>
                <c:pt idx="5">
                  <c:v>7.3000000000000113E-3</c:v>
                </c:pt>
                <c:pt idx="6">
                  <c:v>8.6000000000000208E-3</c:v>
                </c:pt>
                <c:pt idx="7">
                  <c:v>9.9000000000000268E-3</c:v>
                </c:pt>
                <c:pt idx="8">
                  <c:v>1.1299999999999998E-2</c:v>
                </c:pt>
                <c:pt idx="9">
                  <c:v>1.2600000000000005E-2</c:v>
                </c:pt>
                <c:pt idx="10">
                  <c:v>1.3899999999999999E-2</c:v>
                </c:pt>
                <c:pt idx="11">
                  <c:v>1.5299999999999998E-2</c:v>
                </c:pt>
                <c:pt idx="12">
                  <c:v>1.6600000000000052E-2</c:v>
                </c:pt>
                <c:pt idx="13">
                  <c:v>1.7899999999999999E-2</c:v>
                </c:pt>
                <c:pt idx="14">
                  <c:v>1.9300000000000057E-2</c:v>
                </c:pt>
                <c:pt idx="15">
                  <c:v>2.07E-2</c:v>
                </c:pt>
                <c:pt idx="16">
                  <c:v>2.1999999999999999E-2</c:v>
                </c:pt>
                <c:pt idx="17">
                  <c:v>2.3400000000000001E-2</c:v>
                </c:pt>
                <c:pt idx="18">
                  <c:v>2.47E-2</c:v>
                </c:pt>
                <c:pt idx="19">
                  <c:v>2.6100000000000002E-2</c:v>
                </c:pt>
                <c:pt idx="20">
                  <c:v>2.7400000000000077E-2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'[1]Elaborazioni IDA'!$X$3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IDA'!$X$5:$X$25</c:f>
              <c:numCache>
                <c:formatCode>General</c:formatCode>
                <c:ptCount val="21"/>
                <c:pt idx="0">
                  <c:v>0</c:v>
                </c:pt>
                <c:pt idx="1">
                  <c:v>2.7000000000000066E-3</c:v>
                </c:pt>
                <c:pt idx="2">
                  <c:v>4.7000000000000123E-3</c:v>
                </c:pt>
                <c:pt idx="3">
                  <c:v>6.7000000000000141E-3</c:v>
                </c:pt>
                <c:pt idx="4">
                  <c:v>8.7000000000000046E-3</c:v>
                </c:pt>
                <c:pt idx="5">
                  <c:v>1.0800000000000021E-2</c:v>
                </c:pt>
                <c:pt idx="6">
                  <c:v>1.2800000000000021E-2</c:v>
                </c:pt>
                <c:pt idx="7">
                  <c:v>1.4900000000000005E-2</c:v>
                </c:pt>
                <c:pt idx="8">
                  <c:v>1.7000000000000001E-2</c:v>
                </c:pt>
                <c:pt idx="9">
                  <c:v>1.9000000000000052E-2</c:v>
                </c:pt>
                <c:pt idx="10">
                  <c:v>2.1100000000000001E-2</c:v>
                </c:pt>
                <c:pt idx="11">
                  <c:v>2.3E-2</c:v>
                </c:pt>
                <c:pt idx="12">
                  <c:v>2.4799999999999999E-2</c:v>
                </c:pt>
                <c:pt idx="13">
                  <c:v>2.6500000000000006E-2</c:v>
                </c:pt>
                <c:pt idx="14">
                  <c:v>2.8000000000000001E-2</c:v>
                </c:pt>
                <c:pt idx="15">
                  <c:v>3.0100000000000002E-2</c:v>
                </c:pt>
                <c:pt idx="16">
                  <c:v>3.2600000000000094E-2</c:v>
                </c:pt>
                <c:pt idx="17">
                  <c:v>3.49E-2</c:v>
                </c:pt>
                <c:pt idx="18">
                  <c:v>3.7200000000000052E-2</c:v>
                </c:pt>
                <c:pt idx="19">
                  <c:v>4.1800000000000004E-2</c:v>
                </c:pt>
                <c:pt idx="20">
                  <c:v>4.8400000000000012E-2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'[1]Elaborazioni IDA'!$Y$3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IDA'!$Y$5:$Y$25</c:f>
              <c:numCache>
                <c:formatCode>General</c:formatCode>
                <c:ptCount val="21"/>
                <c:pt idx="0">
                  <c:v>0</c:v>
                </c:pt>
                <c:pt idx="1">
                  <c:v>4.6000000000000034E-3</c:v>
                </c:pt>
                <c:pt idx="2">
                  <c:v>8.6000000000000208E-3</c:v>
                </c:pt>
                <c:pt idx="3">
                  <c:v>1.2699999999999998E-2</c:v>
                </c:pt>
                <c:pt idx="4">
                  <c:v>1.7000000000000001E-2</c:v>
                </c:pt>
                <c:pt idx="5">
                  <c:v>2.1600000000000012E-2</c:v>
                </c:pt>
                <c:pt idx="6">
                  <c:v>2.6599999999999999E-2</c:v>
                </c:pt>
                <c:pt idx="7">
                  <c:v>3.2000000000000042E-2</c:v>
                </c:pt>
                <c:pt idx="8">
                  <c:v>3.790000000000001E-2</c:v>
                </c:pt>
                <c:pt idx="9">
                  <c:v>4.4299999999999999E-2</c:v>
                </c:pt>
                <c:pt idx="10">
                  <c:v>5.1299999999999998E-2</c:v>
                </c:pt>
                <c:pt idx="11">
                  <c:v>5.8900000000000001E-2</c:v>
                </c:pt>
                <c:pt idx="12">
                  <c:v>6.7100000000000021E-2</c:v>
                </c:pt>
                <c:pt idx="13">
                  <c:v>7.5900000000000009E-2</c:v>
                </c:pt>
                <c:pt idx="14">
                  <c:v>8.5600000000000065E-2</c:v>
                </c:pt>
                <c:pt idx="15">
                  <c:v>9.6600000000000005E-2</c:v>
                </c:pt>
                <c:pt idx="16">
                  <c:v>0.11</c:v>
                </c:pt>
                <c:pt idx="17">
                  <c:v>0.12350000000000012</c:v>
                </c:pt>
                <c:pt idx="18">
                  <c:v>0.13940000000000038</c:v>
                </c:pt>
                <c:pt idx="19">
                  <c:v>0.15640000000000054</c:v>
                </c:pt>
                <c:pt idx="20">
                  <c:v>0.17620000000000038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'[1]Elaborazioni IDA'!$Z$3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IDA'!$Z$5:$Z$24</c:f>
              <c:numCache>
                <c:formatCode>General</c:formatCode>
                <c:ptCount val="20"/>
                <c:pt idx="0">
                  <c:v>0</c:v>
                </c:pt>
                <c:pt idx="1">
                  <c:v>3.1000000000000094E-3</c:v>
                </c:pt>
                <c:pt idx="2">
                  <c:v>5.6000000000000034E-3</c:v>
                </c:pt>
                <c:pt idx="3">
                  <c:v>8.1000000000000048E-3</c:v>
                </c:pt>
                <c:pt idx="4">
                  <c:v>1.0600000000000021E-2</c:v>
                </c:pt>
                <c:pt idx="5">
                  <c:v>1.3200000000000033E-2</c:v>
                </c:pt>
                <c:pt idx="6">
                  <c:v>1.6000000000000021E-2</c:v>
                </c:pt>
                <c:pt idx="7">
                  <c:v>1.8800000000000049E-2</c:v>
                </c:pt>
                <c:pt idx="8">
                  <c:v>2.1600000000000012E-2</c:v>
                </c:pt>
                <c:pt idx="9">
                  <c:v>2.4600000000000011E-2</c:v>
                </c:pt>
                <c:pt idx="10">
                  <c:v>2.7500000000000011E-2</c:v>
                </c:pt>
                <c:pt idx="11">
                  <c:v>3.0500000000000006E-2</c:v>
                </c:pt>
                <c:pt idx="12">
                  <c:v>3.3500000000000002E-2</c:v>
                </c:pt>
                <c:pt idx="13">
                  <c:v>3.6400000000000016E-2</c:v>
                </c:pt>
                <c:pt idx="14">
                  <c:v>3.9199999999999999E-2</c:v>
                </c:pt>
                <c:pt idx="15">
                  <c:v>4.2100000000000012E-2</c:v>
                </c:pt>
                <c:pt idx="16">
                  <c:v>4.4900000000000023E-2</c:v>
                </c:pt>
                <c:pt idx="17">
                  <c:v>4.7600000000000003E-2</c:v>
                </c:pt>
                <c:pt idx="18">
                  <c:v>5.0299999999999997E-2</c:v>
                </c:pt>
                <c:pt idx="19">
                  <c:v>5.3400000000000003E-2</c:v>
                </c:pt>
              </c:numCache>
            </c:numRef>
          </c:xVal>
          <c:yVal>
            <c:numRef>
              <c:f>'[1]Elaborazioni IDA'!$A$5:$A$24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'[1]Elaborazioni IDA'!$AA$3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IDA'!$AA$5:$AA$25</c:f>
              <c:numCache>
                <c:formatCode>General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6.4000000000000177E-3</c:v>
                </c:pt>
                <c:pt idx="3">
                  <c:v>9.3000000000000322E-3</c:v>
                </c:pt>
                <c:pt idx="4">
                  <c:v>1.2300000000000005E-2</c:v>
                </c:pt>
                <c:pt idx="5">
                  <c:v>1.5400000000000021E-2</c:v>
                </c:pt>
                <c:pt idx="6">
                  <c:v>1.8599999999999998E-2</c:v>
                </c:pt>
                <c:pt idx="7">
                  <c:v>2.1999999999999999E-2</c:v>
                </c:pt>
                <c:pt idx="8">
                  <c:v>2.5600000000000012E-2</c:v>
                </c:pt>
                <c:pt idx="9">
                  <c:v>2.9399999999999999E-2</c:v>
                </c:pt>
                <c:pt idx="10">
                  <c:v>3.3300000000000003E-2</c:v>
                </c:pt>
                <c:pt idx="11">
                  <c:v>3.7300000000000041E-2</c:v>
                </c:pt>
                <c:pt idx="12">
                  <c:v>4.2000000000000023E-2</c:v>
                </c:pt>
                <c:pt idx="13">
                  <c:v>4.7300000000000113E-2</c:v>
                </c:pt>
                <c:pt idx="14">
                  <c:v>5.2100000000000014E-2</c:v>
                </c:pt>
                <c:pt idx="15">
                  <c:v>5.6300000000000003E-2</c:v>
                </c:pt>
                <c:pt idx="16">
                  <c:v>5.9700000000000163E-2</c:v>
                </c:pt>
                <c:pt idx="17">
                  <c:v>6.2200000000000012E-2</c:v>
                </c:pt>
                <c:pt idx="18">
                  <c:v>6.6100000000000006E-2</c:v>
                </c:pt>
                <c:pt idx="19">
                  <c:v>7.0000000000000021E-2</c:v>
                </c:pt>
                <c:pt idx="20">
                  <c:v>7.3800000000000004E-2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'[1]Elaborazioni IDA'!$AB$3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IDA'!$AB$5:$AB$24</c:f>
              <c:numCache>
                <c:formatCode>General</c:formatCode>
                <c:ptCount val="20"/>
                <c:pt idx="0">
                  <c:v>0</c:v>
                </c:pt>
                <c:pt idx="1">
                  <c:v>3.9000000000000081E-3</c:v>
                </c:pt>
                <c:pt idx="2">
                  <c:v>7.1000000000000004E-3</c:v>
                </c:pt>
                <c:pt idx="3">
                  <c:v>1.0300000000000005E-2</c:v>
                </c:pt>
                <c:pt idx="4">
                  <c:v>1.3599999999999998E-2</c:v>
                </c:pt>
                <c:pt idx="5">
                  <c:v>1.7100000000000001E-2</c:v>
                </c:pt>
                <c:pt idx="6">
                  <c:v>2.0500000000000001E-2</c:v>
                </c:pt>
                <c:pt idx="7">
                  <c:v>2.3699999999999999E-2</c:v>
                </c:pt>
                <c:pt idx="8">
                  <c:v>2.7000000000000066E-2</c:v>
                </c:pt>
                <c:pt idx="9">
                  <c:v>3.1900000000000005E-2</c:v>
                </c:pt>
                <c:pt idx="10">
                  <c:v>3.6799999999999999E-2</c:v>
                </c:pt>
                <c:pt idx="11">
                  <c:v>4.1300000000000003E-2</c:v>
                </c:pt>
                <c:pt idx="12">
                  <c:v>4.5600000000000002E-2</c:v>
                </c:pt>
                <c:pt idx="13">
                  <c:v>5.0500000000000003E-2</c:v>
                </c:pt>
                <c:pt idx="14">
                  <c:v>5.6599999999999998E-2</c:v>
                </c:pt>
                <c:pt idx="15">
                  <c:v>6.4199999999999993E-2</c:v>
                </c:pt>
                <c:pt idx="16">
                  <c:v>7.2100000000000011E-2</c:v>
                </c:pt>
                <c:pt idx="17">
                  <c:v>7.7700000000000199E-2</c:v>
                </c:pt>
                <c:pt idx="18">
                  <c:v>9.6100000000000005E-2</c:v>
                </c:pt>
                <c:pt idx="19">
                  <c:v>0.1047000000000002</c:v>
                </c:pt>
              </c:numCache>
            </c:numRef>
          </c:xVal>
          <c:yVal>
            <c:numRef>
              <c:f>'[1]Elaborazioni IDA'!$A$5:$A$24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'[1]Elaborazioni IDA'!$AC$3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IDA'!$AC$5:$AC$18,'[Analisi Scuola 4 Piani - (X T=0.60) (Y T=1.15).xlsx]Elaborazioni IDA'!$AC$23:$AC$24</c:f>
              <c:numCache>
                <c:formatCode>General</c:formatCode>
                <c:ptCount val="16"/>
                <c:pt idx="0">
                  <c:v>0</c:v>
                </c:pt>
                <c:pt idx="1">
                  <c:v>4.4000000000000124E-3</c:v>
                </c:pt>
                <c:pt idx="2">
                  <c:v>8.1000000000000048E-3</c:v>
                </c:pt>
                <c:pt idx="3">
                  <c:v>1.2000000000000005E-2</c:v>
                </c:pt>
                <c:pt idx="4">
                  <c:v>1.6100000000000041E-2</c:v>
                </c:pt>
                <c:pt idx="5">
                  <c:v>2.1000000000000012E-2</c:v>
                </c:pt>
                <c:pt idx="6">
                  <c:v>2.7400000000000091E-2</c:v>
                </c:pt>
                <c:pt idx="7">
                  <c:v>3.4400000000000014E-2</c:v>
                </c:pt>
                <c:pt idx="8">
                  <c:v>4.1400000000000013E-2</c:v>
                </c:pt>
                <c:pt idx="9">
                  <c:v>4.8599999999999997E-2</c:v>
                </c:pt>
                <c:pt idx="10">
                  <c:v>5.5400000000000033E-2</c:v>
                </c:pt>
                <c:pt idx="11">
                  <c:v>6.1300000000000021E-2</c:v>
                </c:pt>
                <c:pt idx="12">
                  <c:v>6.5900000000000014E-2</c:v>
                </c:pt>
                <c:pt idx="13">
                  <c:v>6.8300000000000083E-2</c:v>
                </c:pt>
                <c:pt idx="14">
                  <c:v>8.5200000000000026E-2</c:v>
                </c:pt>
                <c:pt idx="15">
                  <c:v>9.1400000000000009E-2</c:v>
                </c:pt>
              </c:numCache>
            </c:numRef>
          </c:xVal>
          <c:yVal>
            <c:numRef>
              <c:f>'[Analisi Scuola 4 Piani - (X T=0.60) (Y T=1.15).xlsx]Elaborazioni IDA'!$A$5:$A$18,'[Analisi Scuola 4 Piani - (X T=0.60) (Y T=1.15).xlsx]Elaborazioni IDA'!$A$23:$A$24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4.5</c:v>
                </c:pt>
                <c:pt idx="15">
                  <c:v>4.75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'[1]Elaborazioni IDA'!$AD$3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IDA'!$AD$5:$AD$22</c:f>
              <c:numCache>
                <c:formatCode>General</c:formatCode>
                <c:ptCount val="18"/>
                <c:pt idx="0">
                  <c:v>0</c:v>
                </c:pt>
                <c:pt idx="1">
                  <c:v>4.0000000000000114E-3</c:v>
                </c:pt>
                <c:pt idx="2">
                  <c:v>7.400000000000022E-3</c:v>
                </c:pt>
                <c:pt idx="3">
                  <c:v>1.0699999999999998E-2</c:v>
                </c:pt>
                <c:pt idx="4">
                  <c:v>1.4100000000000001E-2</c:v>
                </c:pt>
                <c:pt idx="5">
                  <c:v>1.77E-2</c:v>
                </c:pt>
                <c:pt idx="6">
                  <c:v>2.1700000000000001E-2</c:v>
                </c:pt>
                <c:pt idx="7">
                  <c:v>2.6100000000000002E-2</c:v>
                </c:pt>
                <c:pt idx="8">
                  <c:v>3.0599999999999999E-2</c:v>
                </c:pt>
                <c:pt idx="9">
                  <c:v>3.5300000000000005E-2</c:v>
                </c:pt>
                <c:pt idx="10">
                  <c:v>4.0100000000000004E-2</c:v>
                </c:pt>
                <c:pt idx="11">
                  <c:v>4.4900000000000023E-2</c:v>
                </c:pt>
                <c:pt idx="12">
                  <c:v>4.9600000000000012E-2</c:v>
                </c:pt>
                <c:pt idx="13">
                  <c:v>5.4200000000000012E-2</c:v>
                </c:pt>
                <c:pt idx="14">
                  <c:v>5.8800000000000012E-2</c:v>
                </c:pt>
                <c:pt idx="15">
                  <c:v>7.0300000000000112E-2</c:v>
                </c:pt>
                <c:pt idx="16">
                  <c:v>9.1900000000000023E-2</c:v>
                </c:pt>
                <c:pt idx="17">
                  <c:v>0.1135</c:v>
                </c:pt>
              </c:numCache>
            </c:numRef>
          </c:xVal>
          <c:yVal>
            <c:numRef>
              <c:f>'[1]Elaborazioni IDA'!$A$5:$A$22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'[1]Elaborazioni IDA'!$AE$3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IDA'!$AE$5:$AE$24</c:f>
              <c:numCache>
                <c:formatCode>General</c:formatCode>
                <c:ptCount val="20"/>
                <c:pt idx="0">
                  <c:v>0</c:v>
                </c:pt>
                <c:pt idx="1">
                  <c:v>2.8999999999999998E-3</c:v>
                </c:pt>
                <c:pt idx="2">
                  <c:v>5.0000000000000114E-3</c:v>
                </c:pt>
                <c:pt idx="3">
                  <c:v>7.2000000000000163E-3</c:v>
                </c:pt>
                <c:pt idx="4">
                  <c:v>9.4000000000000247E-3</c:v>
                </c:pt>
                <c:pt idx="5">
                  <c:v>1.1599999999999996E-2</c:v>
                </c:pt>
                <c:pt idx="6">
                  <c:v>1.3899999999999999E-2</c:v>
                </c:pt>
                <c:pt idx="7">
                  <c:v>1.6299999999999999E-2</c:v>
                </c:pt>
                <c:pt idx="8">
                  <c:v>1.8900000000000049E-2</c:v>
                </c:pt>
                <c:pt idx="9">
                  <c:v>2.1600000000000012E-2</c:v>
                </c:pt>
                <c:pt idx="10">
                  <c:v>2.47E-2</c:v>
                </c:pt>
                <c:pt idx="11">
                  <c:v>2.7800000000000078E-2</c:v>
                </c:pt>
                <c:pt idx="12">
                  <c:v>3.1000000000000052E-2</c:v>
                </c:pt>
                <c:pt idx="13">
                  <c:v>3.4599999999999999E-2</c:v>
                </c:pt>
                <c:pt idx="14">
                  <c:v>3.9699999999999999E-2</c:v>
                </c:pt>
                <c:pt idx="15">
                  <c:v>4.5100000000000001E-2</c:v>
                </c:pt>
                <c:pt idx="16">
                  <c:v>5.0900000000000001E-2</c:v>
                </c:pt>
                <c:pt idx="17">
                  <c:v>5.6899999999999999E-2</c:v>
                </c:pt>
                <c:pt idx="18">
                  <c:v>6.3200000000000006E-2</c:v>
                </c:pt>
                <c:pt idx="19">
                  <c:v>6.9700000000000123E-2</c:v>
                </c:pt>
              </c:numCache>
            </c:numRef>
          </c:xVal>
          <c:yVal>
            <c:numRef>
              <c:f>'[1]Elaborazioni IDA'!$A$5:$A$24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'[1]Elaborazioni IDA'!$AF$3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IDA'!$AF$5:$AF$17,'[Analisi Scuola 4 Piani - (X T=0.60) (Y T=1.15).xlsx]Elaborazioni IDA'!$AF$19:$AF$21,'[Analisi Scuola 4 Piani - (X T=0.60) (Y T=1.15).xlsx]Elaborazioni IDA'!$AF$23:$AF$24</c:f>
              <c:numCache>
                <c:formatCode>General</c:formatCode>
                <c:ptCount val="18"/>
                <c:pt idx="0">
                  <c:v>0</c:v>
                </c:pt>
                <c:pt idx="1">
                  <c:v>4.5000000000000023E-3</c:v>
                </c:pt>
                <c:pt idx="2">
                  <c:v>8.4000000000000064E-3</c:v>
                </c:pt>
                <c:pt idx="3">
                  <c:v>1.2300000000000005E-2</c:v>
                </c:pt>
                <c:pt idx="4">
                  <c:v>1.6600000000000066E-2</c:v>
                </c:pt>
                <c:pt idx="5">
                  <c:v>2.1500000000000002E-2</c:v>
                </c:pt>
                <c:pt idx="6">
                  <c:v>2.7900000000000012E-2</c:v>
                </c:pt>
                <c:pt idx="7">
                  <c:v>3.5500000000000011E-2</c:v>
                </c:pt>
                <c:pt idx="8">
                  <c:v>4.3400000000000022E-2</c:v>
                </c:pt>
                <c:pt idx="9">
                  <c:v>5.1900000000000002E-2</c:v>
                </c:pt>
                <c:pt idx="10">
                  <c:v>5.9400000000000133E-2</c:v>
                </c:pt>
                <c:pt idx="11">
                  <c:v>6.5300000000000039E-2</c:v>
                </c:pt>
                <c:pt idx="12">
                  <c:v>6.9700000000000123E-2</c:v>
                </c:pt>
                <c:pt idx="13">
                  <c:v>7.6100000000000015E-2</c:v>
                </c:pt>
                <c:pt idx="14">
                  <c:v>7.6600000000000001E-2</c:v>
                </c:pt>
                <c:pt idx="15">
                  <c:v>7.7800000000000133E-2</c:v>
                </c:pt>
                <c:pt idx="16">
                  <c:v>8.2000000000000003E-2</c:v>
                </c:pt>
                <c:pt idx="17">
                  <c:v>8.5400000000000004E-2</c:v>
                </c:pt>
              </c:numCache>
            </c:numRef>
          </c:xVal>
          <c:yVal>
            <c:numRef>
              <c:f>'[Analisi Scuola 4 Piani - (X T=0.60) (Y T=1.15).xlsx]Elaborazioni IDA'!$A$5:$A$17,'[Analisi Scuola 4 Piani - (X T=0.60) (Y T=1.15).xlsx]Elaborazioni IDA'!$A$19:$A$21,'[Analisi Scuola 4 Piani - (X T=0.60) (Y T=1.15).xlsx]Elaborazioni IDA'!$A$23:$A$24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3.5</c:v>
                </c:pt>
                <c:pt idx="14">
                  <c:v>3.75</c:v>
                </c:pt>
                <c:pt idx="15">
                  <c:v>4</c:v>
                </c:pt>
                <c:pt idx="16">
                  <c:v>4.5</c:v>
                </c:pt>
                <c:pt idx="17">
                  <c:v>4.75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'[1]Elaborazioni IDA'!$AG$3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IDA'!$AG$5:$AG$25</c:f>
              <c:numCache>
                <c:formatCode>General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5.8000000000000013E-3</c:v>
                </c:pt>
                <c:pt idx="3">
                  <c:v>8.4000000000000047E-3</c:v>
                </c:pt>
                <c:pt idx="4">
                  <c:v>1.0999999999999998E-2</c:v>
                </c:pt>
                <c:pt idx="5">
                  <c:v>1.3700000000000042E-2</c:v>
                </c:pt>
                <c:pt idx="6">
                  <c:v>1.6400000000000001E-2</c:v>
                </c:pt>
                <c:pt idx="7">
                  <c:v>1.9199999999999998E-2</c:v>
                </c:pt>
                <c:pt idx="8">
                  <c:v>2.2100000000000002E-2</c:v>
                </c:pt>
                <c:pt idx="9">
                  <c:v>2.4900000000000002E-2</c:v>
                </c:pt>
                <c:pt idx="10">
                  <c:v>2.7800000000000078E-2</c:v>
                </c:pt>
                <c:pt idx="11">
                  <c:v>3.0800000000000011E-2</c:v>
                </c:pt>
                <c:pt idx="12">
                  <c:v>3.3799999999999997E-2</c:v>
                </c:pt>
                <c:pt idx="13">
                  <c:v>3.6799999999999999E-2</c:v>
                </c:pt>
                <c:pt idx="14">
                  <c:v>3.9800000000000002E-2</c:v>
                </c:pt>
                <c:pt idx="15">
                  <c:v>4.2900000000000021E-2</c:v>
                </c:pt>
                <c:pt idx="16">
                  <c:v>4.5999999999999999E-2</c:v>
                </c:pt>
                <c:pt idx="17">
                  <c:v>4.9100000000000033E-2</c:v>
                </c:pt>
                <c:pt idx="18">
                  <c:v>5.2100000000000014E-2</c:v>
                </c:pt>
                <c:pt idx="19">
                  <c:v>5.5199999999999999E-2</c:v>
                </c:pt>
                <c:pt idx="20">
                  <c:v>5.8400000000000014E-2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'[1]Elaborazioni IDA'!$AH$3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IDA'!$AH$5:$AH$25</c:f>
              <c:numCache>
                <c:formatCode>General</c:formatCode>
                <c:ptCount val="21"/>
                <c:pt idx="0">
                  <c:v>0</c:v>
                </c:pt>
                <c:pt idx="1">
                  <c:v>2.8999999999999998E-3</c:v>
                </c:pt>
                <c:pt idx="2">
                  <c:v>4.9000000000000163E-3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1.3400000000000035E-2</c:v>
                </c:pt>
                <c:pt idx="7">
                  <c:v>1.5500000000000033E-2</c:v>
                </c:pt>
                <c:pt idx="8">
                  <c:v>1.7600000000000001E-2</c:v>
                </c:pt>
                <c:pt idx="9">
                  <c:v>1.9699999999999999E-2</c:v>
                </c:pt>
                <c:pt idx="10">
                  <c:v>2.1700000000000001E-2</c:v>
                </c:pt>
                <c:pt idx="11">
                  <c:v>2.3599999999999993E-2</c:v>
                </c:pt>
                <c:pt idx="12">
                  <c:v>2.5500000000000002E-2</c:v>
                </c:pt>
                <c:pt idx="13">
                  <c:v>2.7900000000000012E-2</c:v>
                </c:pt>
                <c:pt idx="14">
                  <c:v>3.0400000000000052E-2</c:v>
                </c:pt>
                <c:pt idx="15">
                  <c:v>3.3099999999999997E-2</c:v>
                </c:pt>
                <c:pt idx="16">
                  <c:v>3.5900000000000001E-2</c:v>
                </c:pt>
                <c:pt idx="17">
                  <c:v>3.8800000000000001E-2</c:v>
                </c:pt>
                <c:pt idx="18">
                  <c:v>4.1800000000000004E-2</c:v>
                </c:pt>
                <c:pt idx="19">
                  <c:v>4.5000000000000012E-2</c:v>
                </c:pt>
                <c:pt idx="20">
                  <c:v>4.8300000000000003E-2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'[1]Elaborazioni IDA'!$AI$3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IDA'!$AI$5:$AI$25</c:f>
              <c:numCache>
                <c:formatCode>General</c:formatCode>
                <c:ptCount val="21"/>
                <c:pt idx="0">
                  <c:v>0</c:v>
                </c:pt>
                <c:pt idx="1">
                  <c:v>3.4000000000000081E-3</c:v>
                </c:pt>
                <c:pt idx="2">
                  <c:v>6.1000000000000004E-3</c:v>
                </c:pt>
                <c:pt idx="3">
                  <c:v>8.8000000000000248E-3</c:v>
                </c:pt>
                <c:pt idx="4">
                  <c:v>1.1599999999999996E-2</c:v>
                </c:pt>
                <c:pt idx="5">
                  <c:v>1.43E-2</c:v>
                </c:pt>
                <c:pt idx="6">
                  <c:v>1.7000000000000001E-2</c:v>
                </c:pt>
                <c:pt idx="7">
                  <c:v>1.9800000000000064E-2</c:v>
                </c:pt>
                <c:pt idx="8">
                  <c:v>2.2500000000000006E-2</c:v>
                </c:pt>
                <c:pt idx="9">
                  <c:v>2.53E-2</c:v>
                </c:pt>
                <c:pt idx="10">
                  <c:v>2.8199999999999989E-2</c:v>
                </c:pt>
                <c:pt idx="11">
                  <c:v>3.1199999999999999E-2</c:v>
                </c:pt>
                <c:pt idx="12">
                  <c:v>3.4099999999999998E-2</c:v>
                </c:pt>
                <c:pt idx="13">
                  <c:v>3.7200000000000052E-2</c:v>
                </c:pt>
                <c:pt idx="14">
                  <c:v>4.02E-2</c:v>
                </c:pt>
                <c:pt idx="15">
                  <c:v>4.3199999999999995E-2</c:v>
                </c:pt>
                <c:pt idx="16">
                  <c:v>4.6300000000000001E-2</c:v>
                </c:pt>
                <c:pt idx="17">
                  <c:v>4.9400000000000034E-2</c:v>
                </c:pt>
                <c:pt idx="18">
                  <c:v>5.2400000000000023E-2</c:v>
                </c:pt>
                <c:pt idx="19">
                  <c:v>5.5500000000000022E-2</c:v>
                </c:pt>
                <c:pt idx="20">
                  <c:v>5.8500000000000003E-2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'[1]Elaborazioni IDA'!$AJ$3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IDA'!$AJ$5:$AJ$25</c:f>
              <c:numCache>
                <c:formatCode>General</c:formatCode>
                <c:ptCount val="21"/>
                <c:pt idx="0">
                  <c:v>0</c:v>
                </c:pt>
                <c:pt idx="1">
                  <c:v>3.3000000000000052E-3</c:v>
                </c:pt>
                <c:pt idx="2">
                  <c:v>5.9000000000000172E-3</c:v>
                </c:pt>
                <c:pt idx="3">
                  <c:v>8.6000000000000208E-3</c:v>
                </c:pt>
                <c:pt idx="4">
                  <c:v>1.1200000000000033E-2</c:v>
                </c:pt>
                <c:pt idx="5">
                  <c:v>1.3899999999999999E-2</c:v>
                </c:pt>
                <c:pt idx="6">
                  <c:v>1.6600000000000052E-2</c:v>
                </c:pt>
                <c:pt idx="7">
                  <c:v>1.9300000000000057E-2</c:v>
                </c:pt>
                <c:pt idx="8">
                  <c:v>2.2100000000000002E-2</c:v>
                </c:pt>
                <c:pt idx="9">
                  <c:v>2.4900000000000002E-2</c:v>
                </c:pt>
                <c:pt idx="10">
                  <c:v>2.7800000000000078E-2</c:v>
                </c:pt>
                <c:pt idx="11">
                  <c:v>3.0599999999999999E-2</c:v>
                </c:pt>
                <c:pt idx="12">
                  <c:v>3.3700000000000001E-2</c:v>
                </c:pt>
                <c:pt idx="13">
                  <c:v>3.6900000000000002E-2</c:v>
                </c:pt>
                <c:pt idx="14">
                  <c:v>4.0100000000000004E-2</c:v>
                </c:pt>
                <c:pt idx="15">
                  <c:v>4.3299999999999998E-2</c:v>
                </c:pt>
                <c:pt idx="16">
                  <c:v>4.6599999999999996E-2</c:v>
                </c:pt>
                <c:pt idx="17">
                  <c:v>4.9900000000000014E-2</c:v>
                </c:pt>
                <c:pt idx="18">
                  <c:v>5.3300000000000014E-2</c:v>
                </c:pt>
                <c:pt idx="19">
                  <c:v>5.6800000000000003E-2</c:v>
                </c:pt>
                <c:pt idx="20">
                  <c:v>6.0299999999999999E-2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'[1]Elaborazioni IDA'!$AK$3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IDA'!$AK$5:$AK$23</c:f>
              <c:numCache>
                <c:formatCode>General</c:formatCode>
                <c:ptCount val="19"/>
                <c:pt idx="0">
                  <c:v>0</c:v>
                </c:pt>
                <c:pt idx="1">
                  <c:v>5.7000000000000123E-3</c:v>
                </c:pt>
                <c:pt idx="2">
                  <c:v>1.0800000000000021E-2</c:v>
                </c:pt>
                <c:pt idx="3">
                  <c:v>1.6199999999999999E-2</c:v>
                </c:pt>
                <c:pt idx="4">
                  <c:v>2.2500000000000006E-2</c:v>
                </c:pt>
                <c:pt idx="5">
                  <c:v>3.1199999999999999E-2</c:v>
                </c:pt>
                <c:pt idx="6">
                  <c:v>4.3700000000000003E-2</c:v>
                </c:pt>
                <c:pt idx="7">
                  <c:v>5.4600000000000003E-2</c:v>
                </c:pt>
                <c:pt idx="8">
                  <c:v>6.6199999999999995E-2</c:v>
                </c:pt>
                <c:pt idx="9">
                  <c:v>7.7100000000000002E-2</c:v>
                </c:pt>
                <c:pt idx="10">
                  <c:v>8.2000000000000003E-2</c:v>
                </c:pt>
                <c:pt idx="11">
                  <c:v>8.3600000000000299E-2</c:v>
                </c:pt>
                <c:pt idx="12">
                  <c:v>8.4700000000000067E-2</c:v>
                </c:pt>
                <c:pt idx="13">
                  <c:v>8.6500000000000007E-2</c:v>
                </c:pt>
                <c:pt idx="14">
                  <c:v>8.9900000000000063E-2</c:v>
                </c:pt>
                <c:pt idx="15">
                  <c:v>8.9500000000000246E-2</c:v>
                </c:pt>
                <c:pt idx="16">
                  <c:v>9.1700000000000004E-2</c:v>
                </c:pt>
                <c:pt idx="17">
                  <c:v>9.3200000000000047E-2</c:v>
                </c:pt>
                <c:pt idx="18">
                  <c:v>9.5800000000000024E-2</c:v>
                </c:pt>
              </c:numCache>
            </c:numRef>
          </c:xVal>
          <c:yVal>
            <c:numRef>
              <c:f>'[1]Elaborazioni IDA'!$A$5:$A$23</c:f>
              <c:numCache>
                <c:formatCode>General</c:formatCode>
                <c:ptCount val="1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'[1]Elaborazioni IDA'!$AL$3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IDA'!$AL$5:$AL$23,'[Analisi Scuola 4 Piani - (X T=0.60) (Y T=1.15).xlsx]Elaborazioni IDA'!$AL$25</c:f>
              <c:numCache>
                <c:formatCode>General</c:formatCode>
                <c:ptCount val="20"/>
                <c:pt idx="0">
                  <c:v>0</c:v>
                </c:pt>
                <c:pt idx="1">
                  <c:v>3.3000000000000052E-3</c:v>
                </c:pt>
                <c:pt idx="2">
                  <c:v>6.0000000000000114E-3</c:v>
                </c:pt>
                <c:pt idx="3">
                  <c:v>8.6000000000000208E-3</c:v>
                </c:pt>
                <c:pt idx="4">
                  <c:v>1.1299999999999998E-2</c:v>
                </c:pt>
                <c:pt idx="5">
                  <c:v>1.4100000000000001E-2</c:v>
                </c:pt>
                <c:pt idx="6">
                  <c:v>1.6900000000000054E-2</c:v>
                </c:pt>
                <c:pt idx="7">
                  <c:v>1.9800000000000074E-2</c:v>
                </c:pt>
                <c:pt idx="8">
                  <c:v>2.2800000000000091E-2</c:v>
                </c:pt>
                <c:pt idx="9">
                  <c:v>2.5900000000000006E-2</c:v>
                </c:pt>
                <c:pt idx="10">
                  <c:v>2.9100000000000004E-2</c:v>
                </c:pt>
                <c:pt idx="11">
                  <c:v>3.2500000000000015E-2</c:v>
                </c:pt>
                <c:pt idx="12">
                  <c:v>3.6000000000000011E-2</c:v>
                </c:pt>
                <c:pt idx="13">
                  <c:v>3.9700000000000006E-2</c:v>
                </c:pt>
                <c:pt idx="14">
                  <c:v>4.3700000000000024E-2</c:v>
                </c:pt>
                <c:pt idx="15">
                  <c:v>4.8000000000000022E-2</c:v>
                </c:pt>
                <c:pt idx="16">
                  <c:v>5.2700000000000163E-2</c:v>
                </c:pt>
                <c:pt idx="17">
                  <c:v>5.7800000000000094E-2</c:v>
                </c:pt>
                <c:pt idx="18">
                  <c:v>6.4300000000000218E-2</c:v>
                </c:pt>
                <c:pt idx="19">
                  <c:v>9.6200000000000035E-2</c:v>
                </c:pt>
              </c:numCache>
            </c:numRef>
          </c:xVal>
          <c:yVal>
            <c:numRef>
              <c:f>'[Analisi Scuola 4 Piani - (X T=0.60) (Y T=1.15).xlsx]Elaborazioni IDA'!$A$5:$A$23,'[Analisi Scuola 4 Piani - (X T=0.60) (Y T=1.15).xlsx]Elaborazioni IDA'!$A$25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'[1]Elaborazioni IDA'!$AM$3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IDA'!$AM$5:$AM$25</c:f>
              <c:numCache>
                <c:formatCode>General</c:formatCode>
                <c:ptCount val="21"/>
                <c:pt idx="0">
                  <c:v>0</c:v>
                </c:pt>
                <c:pt idx="1">
                  <c:v>4.5000000000000014E-3</c:v>
                </c:pt>
                <c:pt idx="2">
                  <c:v>8.3000000000000226E-3</c:v>
                </c:pt>
                <c:pt idx="3">
                  <c:v>1.2200000000000001E-2</c:v>
                </c:pt>
                <c:pt idx="4">
                  <c:v>1.6299999999999999E-2</c:v>
                </c:pt>
                <c:pt idx="5">
                  <c:v>2.0600000000000011E-2</c:v>
                </c:pt>
                <c:pt idx="6">
                  <c:v>2.53E-2</c:v>
                </c:pt>
                <c:pt idx="7">
                  <c:v>3.0200000000000012E-2</c:v>
                </c:pt>
                <c:pt idx="8">
                  <c:v>3.5300000000000005E-2</c:v>
                </c:pt>
                <c:pt idx="9">
                  <c:v>4.0300000000000023E-2</c:v>
                </c:pt>
                <c:pt idx="10">
                  <c:v>4.5100000000000001E-2</c:v>
                </c:pt>
                <c:pt idx="11">
                  <c:v>4.9400000000000034E-2</c:v>
                </c:pt>
                <c:pt idx="12">
                  <c:v>5.3100000000000001E-2</c:v>
                </c:pt>
                <c:pt idx="13">
                  <c:v>5.5900000000000012E-2</c:v>
                </c:pt>
                <c:pt idx="14">
                  <c:v>5.7600000000000012E-2</c:v>
                </c:pt>
                <c:pt idx="15">
                  <c:v>5.8000000000000003E-2</c:v>
                </c:pt>
                <c:pt idx="16">
                  <c:v>6.3600000000000004E-2</c:v>
                </c:pt>
                <c:pt idx="17">
                  <c:v>6.9800000000000112E-2</c:v>
                </c:pt>
                <c:pt idx="18">
                  <c:v>7.6300000000000021E-2</c:v>
                </c:pt>
                <c:pt idx="19">
                  <c:v>8.2900000000000001E-2</c:v>
                </c:pt>
                <c:pt idx="20">
                  <c:v>9.3200000000000047E-2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'[1]Elaborazioni IDA'!$AN$3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IDA'!$AN$5:$AN$25</c:f>
              <c:numCache>
                <c:formatCode>General</c:formatCode>
                <c:ptCount val="21"/>
                <c:pt idx="0">
                  <c:v>0</c:v>
                </c:pt>
                <c:pt idx="1">
                  <c:v>2.8000000000000052E-3</c:v>
                </c:pt>
                <c:pt idx="2">
                  <c:v>4.9000000000000163E-3</c:v>
                </c:pt>
                <c:pt idx="3">
                  <c:v>7.0000000000000114E-3</c:v>
                </c:pt>
                <c:pt idx="4">
                  <c:v>9.2000000000000068E-3</c:v>
                </c:pt>
                <c:pt idx="5">
                  <c:v>1.1299999999999998E-2</c:v>
                </c:pt>
                <c:pt idx="6">
                  <c:v>1.3400000000000035E-2</c:v>
                </c:pt>
                <c:pt idx="7">
                  <c:v>1.5599999999999998E-2</c:v>
                </c:pt>
                <c:pt idx="8">
                  <c:v>1.7800000000000003E-2</c:v>
                </c:pt>
                <c:pt idx="9">
                  <c:v>2.0000000000000011E-2</c:v>
                </c:pt>
                <c:pt idx="10">
                  <c:v>2.2200000000000056E-2</c:v>
                </c:pt>
                <c:pt idx="11">
                  <c:v>2.4500000000000001E-2</c:v>
                </c:pt>
                <c:pt idx="12">
                  <c:v>2.6700000000000002E-2</c:v>
                </c:pt>
                <c:pt idx="13">
                  <c:v>2.9100000000000001E-2</c:v>
                </c:pt>
                <c:pt idx="14">
                  <c:v>3.15E-2</c:v>
                </c:pt>
                <c:pt idx="15">
                  <c:v>3.44E-2</c:v>
                </c:pt>
                <c:pt idx="16">
                  <c:v>3.7800000000000104E-2</c:v>
                </c:pt>
                <c:pt idx="17">
                  <c:v>4.1300000000000003E-2</c:v>
                </c:pt>
                <c:pt idx="18">
                  <c:v>4.4600000000000022E-2</c:v>
                </c:pt>
                <c:pt idx="19">
                  <c:v>4.8500000000000001E-2</c:v>
                </c:pt>
                <c:pt idx="20">
                  <c:v>5.4700000000000151E-2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'[1]Elaborazioni IDA'!$AO$3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IDA'!$AO$5:$AO$25</c:f>
              <c:numCache>
                <c:formatCode>General</c:formatCode>
                <c:ptCount val="21"/>
                <c:pt idx="0">
                  <c:v>0</c:v>
                </c:pt>
                <c:pt idx="1">
                  <c:v>3.0000000000000066E-3</c:v>
                </c:pt>
                <c:pt idx="2">
                  <c:v>5.1999999999999998E-3</c:v>
                </c:pt>
                <c:pt idx="3">
                  <c:v>7.5000000000000171E-3</c:v>
                </c:pt>
                <c:pt idx="4">
                  <c:v>9.7000000000000003E-3</c:v>
                </c:pt>
                <c:pt idx="5">
                  <c:v>1.2E-2</c:v>
                </c:pt>
                <c:pt idx="6">
                  <c:v>1.4400000000000001E-2</c:v>
                </c:pt>
                <c:pt idx="7">
                  <c:v>1.6700000000000052E-2</c:v>
                </c:pt>
                <c:pt idx="8">
                  <c:v>1.9099999999999999E-2</c:v>
                </c:pt>
                <c:pt idx="9">
                  <c:v>2.1500000000000002E-2</c:v>
                </c:pt>
                <c:pt idx="10">
                  <c:v>2.4E-2</c:v>
                </c:pt>
                <c:pt idx="11">
                  <c:v>2.6500000000000006E-2</c:v>
                </c:pt>
                <c:pt idx="12">
                  <c:v>2.9000000000000001E-2</c:v>
                </c:pt>
                <c:pt idx="13">
                  <c:v>3.15E-2</c:v>
                </c:pt>
                <c:pt idx="14">
                  <c:v>3.39E-2</c:v>
                </c:pt>
                <c:pt idx="15">
                  <c:v>3.6400000000000016E-2</c:v>
                </c:pt>
                <c:pt idx="16">
                  <c:v>3.8699999999999998E-2</c:v>
                </c:pt>
                <c:pt idx="17">
                  <c:v>4.0900000000000013E-2</c:v>
                </c:pt>
                <c:pt idx="18">
                  <c:v>4.4100000000000014E-2</c:v>
                </c:pt>
                <c:pt idx="19">
                  <c:v>4.8899999999999999E-2</c:v>
                </c:pt>
                <c:pt idx="20">
                  <c:v>5.3800000000000014E-2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'[1]Elaborazioni IDA'!$AP$3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IDA'!$AP$5:$AP$20,'[Analisi Scuola 4 Piani - (X T=0.60) (Y T=1.15).xlsx]Elaborazioni IDA'!$AP$22:$AP$25</c:f>
              <c:numCache>
                <c:formatCode>General</c:formatCode>
                <c:ptCount val="20"/>
                <c:pt idx="0">
                  <c:v>0</c:v>
                </c:pt>
                <c:pt idx="1">
                  <c:v>4.8000000000000013E-3</c:v>
                </c:pt>
                <c:pt idx="2">
                  <c:v>9.0000000000000045E-3</c:v>
                </c:pt>
                <c:pt idx="3">
                  <c:v>1.3200000000000038E-2</c:v>
                </c:pt>
                <c:pt idx="4">
                  <c:v>1.7500000000000022E-2</c:v>
                </c:pt>
                <c:pt idx="5">
                  <c:v>2.2100000000000005E-2</c:v>
                </c:pt>
                <c:pt idx="6">
                  <c:v>2.6800000000000056E-2</c:v>
                </c:pt>
                <c:pt idx="7">
                  <c:v>3.1800000000000016E-2</c:v>
                </c:pt>
                <c:pt idx="8">
                  <c:v>3.6800000000000103E-2</c:v>
                </c:pt>
                <c:pt idx="9">
                  <c:v>4.1700000000000022E-2</c:v>
                </c:pt>
                <c:pt idx="10">
                  <c:v>4.6300000000000022E-2</c:v>
                </c:pt>
                <c:pt idx="11">
                  <c:v>5.0700000000000023E-2</c:v>
                </c:pt>
                <c:pt idx="12">
                  <c:v>5.5800000000000023E-2</c:v>
                </c:pt>
                <c:pt idx="13">
                  <c:v>6.1300000000000021E-2</c:v>
                </c:pt>
                <c:pt idx="14">
                  <c:v>6.6700000000000009E-2</c:v>
                </c:pt>
                <c:pt idx="15">
                  <c:v>7.2000000000000022E-2</c:v>
                </c:pt>
                <c:pt idx="16">
                  <c:v>8.2000000000000003E-2</c:v>
                </c:pt>
                <c:pt idx="17">
                  <c:v>8.6400000000000018E-2</c:v>
                </c:pt>
                <c:pt idx="18">
                  <c:v>9.0100000000000027E-2</c:v>
                </c:pt>
                <c:pt idx="19">
                  <c:v>9.3100000000000224E-2</c:v>
                </c:pt>
              </c:numCache>
            </c:numRef>
          </c:xVal>
          <c:yVal>
            <c:numRef>
              <c:f>'[Analisi Scuola 4 Piani - (X T=0.60) (Y T=1.15).xlsx]Elaborazioni IDA'!$A$5:$A$20,'[Analisi Scuola 4 Piani - (X T=0.60) (Y T=1.15).xlsx]Elaborazioni IDA'!$A$22:$A$25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'[1]Elaborazioni IDA'!$AQ$3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IDA'!$AQ$5:$AQ$15,'[Analisi Scuola 4 Piani - (X T=0.60) (Y T=1.15).xlsx]Elaborazioni IDA'!$AQ$17,'[Analisi Scuola 4 Piani - (X T=0.60) (Y T=1.15).xlsx]Elaborazioni IDA'!$AQ$19,'[Analisi Scuola 4 Piani - (X T=0.60) (Y T=1.15).xlsx]Elaborazioni IDA'!$AQ$23,'[Analisi Scuola 4 Piani - (X T=0.60) (Y T=1.15).xlsx]Elaborazioni IDA'!$AQ$25</c:f>
              <c:numCache>
                <c:formatCode>General</c:formatCode>
                <c:ptCount val="15"/>
                <c:pt idx="0">
                  <c:v>0</c:v>
                </c:pt>
                <c:pt idx="1">
                  <c:v>4.6000000000000034E-3</c:v>
                </c:pt>
                <c:pt idx="2">
                  <c:v>8.5000000000000023E-3</c:v>
                </c:pt>
                <c:pt idx="3">
                  <c:v>1.2600000000000005E-2</c:v>
                </c:pt>
                <c:pt idx="4">
                  <c:v>1.6799999999999999E-2</c:v>
                </c:pt>
                <c:pt idx="5">
                  <c:v>2.1500000000000002E-2</c:v>
                </c:pt>
                <c:pt idx="6">
                  <c:v>2.7000000000000079E-2</c:v>
                </c:pt>
                <c:pt idx="7">
                  <c:v>3.330000000000001E-2</c:v>
                </c:pt>
                <c:pt idx="8">
                  <c:v>4.0300000000000023E-2</c:v>
                </c:pt>
                <c:pt idx="9">
                  <c:v>4.7800000000000023E-2</c:v>
                </c:pt>
                <c:pt idx="10">
                  <c:v>5.5500000000000022E-2</c:v>
                </c:pt>
                <c:pt idx="11">
                  <c:v>7.080000000000003E-2</c:v>
                </c:pt>
                <c:pt idx="12">
                  <c:v>8.4700000000000206E-2</c:v>
                </c:pt>
                <c:pt idx="13">
                  <c:v>9.7500000000000045E-2</c:v>
                </c:pt>
                <c:pt idx="14">
                  <c:v>0.11409999999999998</c:v>
                </c:pt>
              </c:numCache>
            </c:numRef>
          </c:xVal>
          <c:yVal>
            <c:numRef>
              <c:f>'[Analisi Scuola 4 Piani - (X T=0.60) (Y T=1.15).xlsx]Elaborazioni IDA'!$A$5:$A$15,'[Analisi Scuola 4 Piani - (X T=0.60) (Y T=1.15).xlsx]Elaborazioni IDA'!$A$17,'[Analisi Scuola 4 Piani - (X T=0.60) (Y T=1.15).xlsx]Elaborazioni IDA'!$A$19,'[Analisi Scuola 4 Piani - (X T=0.60) (Y T=1.15).xlsx]Elaborazioni IDA'!$A$23,'[Analisi Scuola 4 Piani - (X T=0.60) (Y T=1.15).xlsx]Elaborazioni IDA'!$A$25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3</c:v>
                </c:pt>
                <c:pt idx="12">
                  <c:v>3.5</c:v>
                </c:pt>
                <c:pt idx="13">
                  <c:v>4.5</c:v>
                </c:pt>
                <c:pt idx="14">
                  <c:v>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'[1]Elaborazioni IDA'!$AR$3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IDA'!$AR$5:$AR$25</c:f>
              <c:numCache>
                <c:formatCode>General</c:formatCode>
                <c:ptCount val="21"/>
                <c:pt idx="0">
                  <c:v>0</c:v>
                </c:pt>
                <c:pt idx="1">
                  <c:v>3.7000000000000123E-3</c:v>
                </c:pt>
                <c:pt idx="2">
                  <c:v>6.7000000000000141E-3</c:v>
                </c:pt>
                <c:pt idx="3">
                  <c:v>9.7000000000000003E-3</c:v>
                </c:pt>
                <c:pt idx="4">
                  <c:v>1.2699999999999998E-2</c:v>
                </c:pt>
                <c:pt idx="5">
                  <c:v>1.5900000000000001E-2</c:v>
                </c:pt>
                <c:pt idx="6">
                  <c:v>1.9000000000000052E-2</c:v>
                </c:pt>
                <c:pt idx="7">
                  <c:v>2.2200000000000056E-2</c:v>
                </c:pt>
                <c:pt idx="8">
                  <c:v>2.5399999999999999E-2</c:v>
                </c:pt>
                <c:pt idx="9">
                  <c:v>2.9399999999999999E-2</c:v>
                </c:pt>
                <c:pt idx="10">
                  <c:v>3.3700000000000001E-2</c:v>
                </c:pt>
                <c:pt idx="11">
                  <c:v>3.7700000000000011E-2</c:v>
                </c:pt>
                <c:pt idx="12">
                  <c:v>4.1099999999999998E-2</c:v>
                </c:pt>
                <c:pt idx="13">
                  <c:v>4.3800000000000013E-2</c:v>
                </c:pt>
                <c:pt idx="14">
                  <c:v>4.5999999999999999E-2</c:v>
                </c:pt>
                <c:pt idx="15">
                  <c:v>4.8000000000000001E-2</c:v>
                </c:pt>
                <c:pt idx="16">
                  <c:v>5.11E-2</c:v>
                </c:pt>
                <c:pt idx="17">
                  <c:v>5.4100000000000023E-2</c:v>
                </c:pt>
                <c:pt idx="18">
                  <c:v>5.7000000000000023E-2</c:v>
                </c:pt>
                <c:pt idx="19">
                  <c:v>5.9700000000000163E-2</c:v>
                </c:pt>
                <c:pt idx="20">
                  <c:v>6.2900000000000011E-2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'[1]Elaborazioni IDA'!$AS$3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IDA'!$AS$5:$AS$24</c:f>
              <c:numCache>
                <c:formatCode>General</c:formatCode>
                <c:ptCount val="20"/>
                <c:pt idx="0">
                  <c:v>0</c:v>
                </c:pt>
                <c:pt idx="1">
                  <c:v>3.9000000000000081E-3</c:v>
                </c:pt>
                <c:pt idx="2">
                  <c:v>7.2000000000000163E-3</c:v>
                </c:pt>
                <c:pt idx="3">
                  <c:v>1.0500000000000021E-2</c:v>
                </c:pt>
                <c:pt idx="4">
                  <c:v>1.3899999999999999E-2</c:v>
                </c:pt>
                <c:pt idx="5">
                  <c:v>1.7600000000000001E-2</c:v>
                </c:pt>
                <c:pt idx="6">
                  <c:v>2.1700000000000001E-2</c:v>
                </c:pt>
                <c:pt idx="7">
                  <c:v>2.6200000000000011E-2</c:v>
                </c:pt>
                <c:pt idx="8">
                  <c:v>3.0599999999999999E-2</c:v>
                </c:pt>
                <c:pt idx="9">
                  <c:v>3.4099999999999998E-2</c:v>
                </c:pt>
                <c:pt idx="10">
                  <c:v>3.6600000000000042E-2</c:v>
                </c:pt>
                <c:pt idx="11">
                  <c:v>3.8100000000000002E-2</c:v>
                </c:pt>
                <c:pt idx="12">
                  <c:v>3.9699999999999999E-2</c:v>
                </c:pt>
                <c:pt idx="13">
                  <c:v>4.2900000000000021E-2</c:v>
                </c:pt>
                <c:pt idx="14">
                  <c:v>4.7699999999999999E-2</c:v>
                </c:pt>
                <c:pt idx="15">
                  <c:v>5.2200000000000003E-2</c:v>
                </c:pt>
                <c:pt idx="16">
                  <c:v>5.6400000000000013E-2</c:v>
                </c:pt>
                <c:pt idx="17">
                  <c:v>6.1400000000000003E-2</c:v>
                </c:pt>
                <c:pt idx="18">
                  <c:v>6.8199999999999997E-2</c:v>
                </c:pt>
                <c:pt idx="19">
                  <c:v>7.0900000000000019E-2</c:v>
                </c:pt>
              </c:numCache>
            </c:numRef>
          </c:xVal>
          <c:yVal>
            <c:numRef>
              <c:f>'[1]Elaborazioni IDA'!$A$5:$A$24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'[1]Elaborazioni IDA'!$AT$3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IDA'!$AT$5:$AT$25</c:f>
              <c:numCache>
                <c:formatCode>General</c:formatCode>
                <c:ptCount val="21"/>
                <c:pt idx="0">
                  <c:v>0</c:v>
                </c:pt>
                <c:pt idx="1">
                  <c:v>3.2000000000000097E-3</c:v>
                </c:pt>
                <c:pt idx="2">
                  <c:v>5.6000000000000034E-3</c:v>
                </c:pt>
                <c:pt idx="3">
                  <c:v>8.1000000000000048E-3</c:v>
                </c:pt>
                <c:pt idx="4">
                  <c:v>1.0600000000000021E-2</c:v>
                </c:pt>
                <c:pt idx="5">
                  <c:v>1.2999999999999998E-2</c:v>
                </c:pt>
                <c:pt idx="6">
                  <c:v>1.5500000000000033E-2</c:v>
                </c:pt>
                <c:pt idx="7">
                  <c:v>1.7999999999999999E-2</c:v>
                </c:pt>
                <c:pt idx="8">
                  <c:v>2.0600000000000011E-2</c:v>
                </c:pt>
                <c:pt idx="9">
                  <c:v>2.3299999999999998E-2</c:v>
                </c:pt>
                <c:pt idx="10">
                  <c:v>2.5999999999999999E-2</c:v>
                </c:pt>
                <c:pt idx="11">
                  <c:v>2.87E-2</c:v>
                </c:pt>
                <c:pt idx="12">
                  <c:v>3.1399999999999997E-2</c:v>
                </c:pt>
                <c:pt idx="13">
                  <c:v>3.4000000000000002E-2</c:v>
                </c:pt>
                <c:pt idx="14">
                  <c:v>3.670000000000001E-2</c:v>
                </c:pt>
                <c:pt idx="15">
                  <c:v>3.9199999999999999E-2</c:v>
                </c:pt>
                <c:pt idx="16">
                  <c:v>4.1800000000000004E-2</c:v>
                </c:pt>
                <c:pt idx="17">
                  <c:v>4.4299999999999999E-2</c:v>
                </c:pt>
                <c:pt idx="18">
                  <c:v>4.6699999999999998E-2</c:v>
                </c:pt>
                <c:pt idx="19">
                  <c:v>4.9200000000000021E-2</c:v>
                </c:pt>
                <c:pt idx="20">
                  <c:v>5.1499999999999997E-2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6"/>
          <c:order val="45"/>
          <c:tx>
            <c:v>  16% fractile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'[1]Elaborazioni IDA'!$BA$5:$BA$25</c:f>
              <c:numCache>
                <c:formatCode>General</c:formatCode>
                <c:ptCount val="21"/>
                <c:pt idx="0">
                  <c:v>0</c:v>
                </c:pt>
                <c:pt idx="1">
                  <c:v>2.8762634289637968E-3</c:v>
                </c:pt>
                <c:pt idx="2">
                  <c:v>5.0074789416913413E-3</c:v>
                </c:pt>
                <c:pt idx="3">
                  <c:v>7.1490194783347507E-3</c:v>
                </c:pt>
                <c:pt idx="4">
                  <c:v>9.3138782723722526E-3</c:v>
                </c:pt>
                <c:pt idx="5">
                  <c:v>1.150750932273539E-2</c:v>
                </c:pt>
                <c:pt idx="6">
                  <c:v>1.3807865544066017E-2</c:v>
                </c:pt>
                <c:pt idx="7">
                  <c:v>1.6046421284750766E-2</c:v>
                </c:pt>
                <c:pt idx="8">
                  <c:v>1.8400620974956955E-2</c:v>
                </c:pt>
                <c:pt idx="9">
                  <c:v>2.0809897453968492E-2</c:v>
                </c:pt>
                <c:pt idx="10">
                  <c:v>2.3247499349947975E-2</c:v>
                </c:pt>
                <c:pt idx="11">
                  <c:v>2.5423170750273658E-2</c:v>
                </c:pt>
                <c:pt idx="12">
                  <c:v>2.8069657184681993E-2</c:v>
                </c:pt>
                <c:pt idx="13">
                  <c:v>2.9885274181625215E-2</c:v>
                </c:pt>
                <c:pt idx="14">
                  <c:v>3.2331543272086281E-2</c:v>
                </c:pt>
                <c:pt idx="15">
                  <c:v>3.4488685724534132E-2</c:v>
                </c:pt>
                <c:pt idx="16">
                  <c:v>3.6149677019225293E-2</c:v>
                </c:pt>
                <c:pt idx="17">
                  <c:v>3.8777537190667441E-2</c:v>
                </c:pt>
                <c:pt idx="18">
                  <c:v>4.1689521326380367E-2</c:v>
                </c:pt>
                <c:pt idx="19">
                  <c:v>4.2387269593263312E-2</c:v>
                </c:pt>
                <c:pt idx="20">
                  <c:v>4.523982919792198E-2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5"/>
          <c:order val="46"/>
          <c:tx>
            <c:v>  50% fractile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'[1]Elaborazioni IDA'!$AU$5:$AU$25</c:f>
              <c:numCache>
                <c:formatCode>General</c:formatCode>
                <c:ptCount val="21"/>
                <c:pt idx="0">
                  <c:v>0</c:v>
                </c:pt>
                <c:pt idx="1">
                  <c:v>3.6000000000000094E-3</c:v>
                </c:pt>
                <c:pt idx="2">
                  <c:v>6.4977777777777794E-3</c:v>
                </c:pt>
                <c:pt idx="3">
                  <c:v>9.4288888888888877E-3</c:v>
                </c:pt>
                <c:pt idx="4">
                  <c:v>1.2455555555555563E-2</c:v>
                </c:pt>
                <c:pt idx="5">
                  <c:v>1.5675555555555561E-2</c:v>
                </c:pt>
                <c:pt idx="6">
                  <c:v>1.9200000000000054E-2</c:v>
                </c:pt>
                <c:pt idx="7">
                  <c:v>2.2828888888888888E-2</c:v>
                </c:pt>
                <c:pt idx="8">
                  <c:v>2.6624444444444444E-2</c:v>
                </c:pt>
                <c:pt idx="9">
                  <c:v>3.0568888888888868E-2</c:v>
                </c:pt>
                <c:pt idx="10">
                  <c:v>3.4437777777777963E-2</c:v>
                </c:pt>
                <c:pt idx="11">
                  <c:v>3.7663636363636351E-2</c:v>
                </c:pt>
                <c:pt idx="12">
                  <c:v>4.2044444444444481E-2</c:v>
                </c:pt>
                <c:pt idx="13">
                  <c:v>4.4423255813953504E-2</c:v>
                </c:pt>
                <c:pt idx="14">
                  <c:v>4.7934883720930313E-2</c:v>
                </c:pt>
                <c:pt idx="15">
                  <c:v>5.0842857142857127E-2</c:v>
                </c:pt>
                <c:pt idx="16">
                  <c:v>5.372564102564123E-2</c:v>
                </c:pt>
                <c:pt idx="17">
                  <c:v>5.7117500000000133E-2</c:v>
                </c:pt>
                <c:pt idx="18">
                  <c:v>6.1522500000000001E-2</c:v>
                </c:pt>
                <c:pt idx="19">
                  <c:v>6.1648571428571407E-2</c:v>
                </c:pt>
                <c:pt idx="20">
                  <c:v>6.7791176470588313E-2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7"/>
          <c:order val="47"/>
          <c:tx>
            <c:v>  84% fractile</c:v>
          </c:tx>
          <c:spPr>
            <a:ln w="28575">
              <a:solidFill>
                <a:srgbClr val="FF0000"/>
              </a:solidFill>
              <a:prstDash val="dashDot"/>
            </a:ln>
          </c:spPr>
          <c:marker>
            <c:symbol val="none"/>
          </c:marker>
          <c:xVal>
            <c:numRef>
              <c:f>'[1]Elaborazioni IDA'!$AZ$5:$AZ$25</c:f>
              <c:numCache>
                <c:formatCode>General</c:formatCode>
                <c:ptCount val="21"/>
                <c:pt idx="0">
                  <c:v>0</c:v>
                </c:pt>
                <c:pt idx="1">
                  <c:v>4.5058459769343733E-3</c:v>
                </c:pt>
                <c:pt idx="2">
                  <c:v>8.4316113040151901E-3</c:v>
                </c:pt>
                <c:pt idx="3">
                  <c:v>1.2435823674622483E-2</c:v>
                </c:pt>
                <c:pt idx="4">
                  <c:v>1.6656956389233167E-2</c:v>
                </c:pt>
                <c:pt idx="5">
                  <c:v>2.1353277680152407E-2</c:v>
                </c:pt>
                <c:pt idx="6">
                  <c:v>2.6697826599160888E-2</c:v>
                </c:pt>
                <c:pt idx="7">
                  <c:v>3.2478155636889841E-2</c:v>
                </c:pt>
                <c:pt idx="8">
                  <c:v>3.8523756504743004E-2</c:v>
                </c:pt>
                <c:pt idx="9">
                  <c:v>4.4904448470649977E-2</c:v>
                </c:pt>
                <c:pt idx="10">
                  <c:v>5.1014542270511096E-2</c:v>
                </c:pt>
                <c:pt idx="11">
                  <c:v>5.5797505278407024E-2</c:v>
                </c:pt>
                <c:pt idx="12">
                  <c:v>6.2976733096927834E-2</c:v>
                </c:pt>
                <c:pt idx="13">
                  <c:v>6.6033379687890262E-2</c:v>
                </c:pt>
                <c:pt idx="14">
                  <c:v>7.1068462708456362E-2</c:v>
                </c:pt>
                <c:pt idx="15">
                  <c:v>7.4952004349939774E-2</c:v>
                </c:pt>
                <c:pt idx="16">
                  <c:v>7.9847034375465503E-2</c:v>
                </c:pt>
                <c:pt idx="17">
                  <c:v>8.4131408093528023E-2</c:v>
                </c:pt>
                <c:pt idx="18">
                  <c:v>9.0790632413783795E-2</c:v>
                </c:pt>
                <c:pt idx="19">
                  <c:v>8.9662448080584142E-2</c:v>
                </c:pt>
                <c:pt idx="20">
                  <c:v>0.10158401763987045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84006784"/>
        <c:axId val="84086784"/>
      </c:scatterChart>
      <c:valAx>
        <c:axId val="84006784"/>
        <c:scaling>
          <c:orientation val="minMax"/>
          <c:max val="0.4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79396231884057977"/>
              <c:y val="0.90422054626337534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84086784"/>
        <c:crosses val="autoZero"/>
        <c:crossBetween val="midCat"/>
        <c:majorUnit val="5.0000000000000024E-2"/>
      </c:valAx>
      <c:valAx>
        <c:axId val="84086784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5.5007911186307134E-3"/>
              <c:y val="3.1481694513414864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4006784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ayout>
        <c:manualLayout>
          <c:xMode val="edge"/>
          <c:yMode val="edge"/>
          <c:x val="0.60462922705314393"/>
          <c:y val="0.53156834818347909"/>
          <c:w val="0.32231859903381876"/>
          <c:h val="0.23386545053044763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 w="3175"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Y - Direction</a:t>
            </a:r>
          </a:p>
        </c:rich>
      </c:tx>
      <c:layout>
        <c:manualLayout>
          <c:xMode val="edge"/>
          <c:yMode val="edge"/>
          <c:x val="0.15401159420289903"/>
          <c:y val="5.6432531367371731E-2"/>
        </c:manualLayout>
      </c:layout>
      <c:overlay val="1"/>
    </c:title>
    <c:plotArea>
      <c:layout>
        <c:manualLayout>
          <c:layoutTarget val="inner"/>
          <c:xMode val="edge"/>
          <c:yMode val="edge"/>
          <c:x val="0.15474903381642652"/>
          <c:y val="4.2800437701078893E-2"/>
          <c:w val="0.79494178743961363"/>
          <c:h val="0.75048751664453794"/>
        </c:manualLayout>
      </c:layout>
      <c:scatterChart>
        <c:scatterStyle val="smoothMarker"/>
        <c:ser>
          <c:idx val="0"/>
          <c:order val="0"/>
          <c:tx>
            <c:strRef>
              <c:f>'[1]Elaborazioni IDA'!$B$29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IDA'!$B$31:$B$39,'[Analisi Scuola 4 Piani - (X T=0.60) (Y T=1.15).xlsx]Elaborazioni IDA'!$B$42:$B$43,'[Analisi Scuola 4 Piani - (X T=0.60) (Y T=1.15).xlsx]Elaborazioni IDA'!$B$46,'[Analisi Scuola 4 Piani - (X T=0.60) (Y T=1.15).xlsx]Elaborazioni IDA'!$B$48:$B$49,'[Analisi Scuola 4 Piani - (X T=0.60) (Y T=1.15).xlsx]Elaborazioni IDA'!$B$51</c:f>
              <c:numCache>
                <c:formatCode>General</c:formatCode>
                <c:ptCount val="15"/>
                <c:pt idx="0">
                  <c:v>0</c:v>
                </c:pt>
                <c:pt idx="1">
                  <c:v>2.0400000000000012E-2</c:v>
                </c:pt>
                <c:pt idx="2">
                  <c:v>4.4300000000000124E-2</c:v>
                </c:pt>
                <c:pt idx="3">
                  <c:v>6.2400000000000122E-2</c:v>
                </c:pt>
                <c:pt idx="4">
                  <c:v>8.8100000000000206E-2</c:v>
                </c:pt>
                <c:pt idx="5">
                  <c:v>0.11450000000000002</c:v>
                </c:pt>
                <c:pt idx="6">
                  <c:v>0.14169999999999999</c:v>
                </c:pt>
                <c:pt idx="7">
                  <c:v>0.16890000000000024</c:v>
                </c:pt>
                <c:pt idx="8">
                  <c:v>0.19630000000000003</c:v>
                </c:pt>
                <c:pt idx="9">
                  <c:v>0.28090000000000032</c:v>
                </c:pt>
                <c:pt idx="10">
                  <c:v>0.34060000000000007</c:v>
                </c:pt>
                <c:pt idx="11">
                  <c:v>0.37360000000000032</c:v>
                </c:pt>
                <c:pt idx="12">
                  <c:v>0.41590000000000032</c:v>
                </c:pt>
                <c:pt idx="13">
                  <c:v>0.42740000000000089</c:v>
                </c:pt>
                <c:pt idx="14">
                  <c:v>0.49180000000000113</c:v>
                </c:pt>
              </c:numCache>
            </c:numRef>
          </c:xVal>
          <c:yVal>
            <c:numRef>
              <c:f>'[Analisi Scuola 4 Piani - (X T=0.60) (Y T=1.15).xlsx]Elaborazioni IDA'!$A$31:$A$39,'[Analisi Scuola 4 Piani - (X T=0.60) (Y T=1.15).xlsx]Elaborazioni IDA'!$A$42:$A$43,'[Analisi Scuola 4 Piani - (X T=0.60) (Y T=1.15).xlsx]Elaborazioni IDA'!$A$46,'[Analisi Scuola 4 Piani - (X T=0.60) (Y T=1.15).xlsx]Elaborazioni IDA'!$A$48:$A$49,'[Analisi Scuola 4 Piani - (X T=0.60) (Y T=1.15).xlsx]Elaborazioni IDA'!$A$51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2.75</c:v>
                </c:pt>
                <c:pt idx="10">
                  <c:v>3</c:v>
                </c:pt>
                <c:pt idx="11">
                  <c:v>3.75</c:v>
                </c:pt>
                <c:pt idx="12">
                  <c:v>4.25</c:v>
                </c:pt>
                <c:pt idx="13">
                  <c:v>4.5</c:v>
                </c:pt>
                <c:pt idx="14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'[1]Elaborazioni IDA'!$C$29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IDA'!$C$31:$C$42,'[Analisi Scuola 4 Piani - (X T=0.60) (Y T=1.15).xlsx]Elaborazioni IDA'!$C$45,'[Analisi Scuola 4 Piani - (X T=0.60) (Y T=1.15).xlsx]Elaborazioni IDA'!$C$47</c:f>
              <c:numCache>
                <c:formatCode>General</c:formatCode>
                <c:ptCount val="14"/>
                <c:pt idx="0">
                  <c:v>0</c:v>
                </c:pt>
                <c:pt idx="1">
                  <c:v>2.1400000000000002E-2</c:v>
                </c:pt>
                <c:pt idx="2">
                  <c:v>4.4100000000000021E-2</c:v>
                </c:pt>
                <c:pt idx="3">
                  <c:v>6.5500000000000017E-2</c:v>
                </c:pt>
                <c:pt idx="4">
                  <c:v>7.2900000000000034E-2</c:v>
                </c:pt>
                <c:pt idx="5">
                  <c:v>7.4700000000000252E-2</c:v>
                </c:pt>
                <c:pt idx="6">
                  <c:v>7.8500000000000014E-2</c:v>
                </c:pt>
                <c:pt idx="7">
                  <c:v>8.9200000000000043E-2</c:v>
                </c:pt>
                <c:pt idx="8">
                  <c:v>9.6200000000000035E-2</c:v>
                </c:pt>
                <c:pt idx="9">
                  <c:v>0.10070000000000009</c:v>
                </c:pt>
                <c:pt idx="10">
                  <c:v>0.10660000000000019</c:v>
                </c:pt>
                <c:pt idx="11">
                  <c:v>0.10630000000000002</c:v>
                </c:pt>
                <c:pt idx="12">
                  <c:v>0.11600000000000003</c:v>
                </c:pt>
                <c:pt idx="13">
                  <c:v>0.12889999999999999</c:v>
                </c:pt>
              </c:numCache>
            </c:numRef>
          </c:xVal>
          <c:yVal>
            <c:numRef>
              <c:f>'[Analisi Scuola 4 Piani - (X T=0.60) (Y T=1.15).xlsx]Elaborazioni IDA'!$A$31:$A$42,'[Analisi Scuola 4 Piani - (X T=0.60) (Y T=1.15).xlsx]Elaborazioni IDA'!$A$45,'[Analisi Scuola 4 Piani - (X T=0.60) (Y T=1.15).xlsx]Elaborazioni IDA'!$A$47</c:f>
              <c:numCache>
                <c:formatCode>General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3.5</c:v>
                </c:pt>
                <c:pt idx="13">
                  <c:v>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'[1]Elaborazioni IDA'!$D$29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IDA'!$D$31:$D$44,'[Analisi Scuola 4 Piani - (X T=0.60) (Y T=1.15).xlsx]Elaborazioni IDA'!$D$46:$D$48,'[Analisi Scuola 4 Piani - (X T=0.60) (Y T=1.15).xlsx]Elaborazioni IDA'!$D$50</c:f>
              <c:numCache>
                <c:formatCode>General</c:formatCode>
                <c:ptCount val="18"/>
                <c:pt idx="0">
                  <c:v>0</c:v>
                </c:pt>
                <c:pt idx="1">
                  <c:v>1.0300000000000005E-2</c:v>
                </c:pt>
                <c:pt idx="2">
                  <c:v>2.0400000000000012E-2</c:v>
                </c:pt>
                <c:pt idx="3">
                  <c:v>3.050000000000001E-2</c:v>
                </c:pt>
                <c:pt idx="4">
                  <c:v>4.0300000000000023E-2</c:v>
                </c:pt>
                <c:pt idx="5">
                  <c:v>5.010000000000002E-2</c:v>
                </c:pt>
                <c:pt idx="6">
                  <c:v>5.9700000000000183E-2</c:v>
                </c:pt>
                <c:pt idx="7">
                  <c:v>6.8599999999999994E-2</c:v>
                </c:pt>
                <c:pt idx="8">
                  <c:v>7.6500000000000012E-2</c:v>
                </c:pt>
                <c:pt idx="9">
                  <c:v>8.3700000000000066E-2</c:v>
                </c:pt>
                <c:pt idx="10">
                  <c:v>8.9900000000000063E-2</c:v>
                </c:pt>
                <c:pt idx="11">
                  <c:v>9.540000000000004E-2</c:v>
                </c:pt>
                <c:pt idx="12">
                  <c:v>9.9900000000000044E-2</c:v>
                </c:pt>
                <c:pt idx="13">
                  <c:v>0.10400000000000002</c:v>
                </c:pt>
                <c:pt idx="14">
                  <c:v>0.10979999999999999</c:v>
                </c:pt>
                <c:pt idx="15">
                  <c:v>0.11570000000000009</c:v>
                </c:pt>
                <c:pt idx="16">
                  <c:v>0.12390000000000002</c:v>
                </c:pt>
                <c:pt idx="17">
                  <c:v>0.1406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IDA'!$A$46:$A$48,'[Analisi Scuola 4 Piani - (X T=0.60) (Y T=1.15).xlsx]Elaborazioni IDA'!$A$50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4.75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'[1]Elaborazioni IDA'!$E$29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IDA'!$E$31:$E$44,'[Analisi Scuola 4 Piani - (X T=0.60) (Y T=1.15).xlsx]Elaborazioni IDA'!$E$46,'[Analisi Scuola 4 Piani - (X T=0.60) (Y T=1.15).xlsx]Elaborazioni IDA'!$E$48:$E$50</c:f>
              <c:numCache>
                <c:formatCode>General</c:formatCode>
                <c:ptCount val="18"/>
                <c:pt idx="0">
                  <c:v>0</c:v>
                </c:pt>
                <c:pt idx="1">
                  <c:v>1.2200000000000003E-2</c:v>
                </c:pt>
                <c:pt idx="2">
                  <c:v>2.5700000000000004E-2</c:v>
                </c:pt>
                <c:pt idx="3">
                  <c:v>4.0000000000000022E-2</c:v>
                </c:pt>
                <c:pt idx="4">
                  <c:v>5.440000000000017E-2</c:v>
                </c:pt>
                <c:pt idx="5">
                  <c:v>6.7000000000000032E-2</c:v>
                </c:pt>
                <c:pt idx="6">
                  <c:v>7.7800000000000133E-2</c:v>
                </c:pt>
                <c:pt idx="7">
                  <c:v>8.4800000000000098E-2</c:v>
                </c:pt>
                <c:pt idx="8">
                  <c:v>8.9900000000000063E-2</c:v>
                </c:pt>
                <c:pt idx="9">
                  <c:v>0.10070000000000009</c:v>
                </c:pt>
                <c:pt idx="10">
                  <c:v>0.11090000000000001</c:v>
                </c:pt>
                <c:pt idx="11">
                  <c:v>0.12089999999999998</c:v>
                </c:pt>
                <c:pt idx="12">
                  <c:v>0.13020000000000001</c:v>
                </c:pt>
                <c:pt idx="13">
                  <c:v>0.13850000000000001</c:v>
                </c:pt>
                <c:pt idx="14">
                  <c:v>0.15240000000000054</c:v>
                </c:pt>
                <c:pt idx="15">
                  <c:v>0.16590000000000021</c:v>
                </c:pt>
                <c:pt idx="16">
                  <c:v>0.18080000000000004</c:v>
                </c:pt>
                <c:pt idx="17">
                  <c:v>0.19120000000000004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IDA'!$A$46,'[Analisi Scuola 4 Piani - (X T=0.60) (Y T=1.15).xlsx]Elaborazioni IDA'!$A$48:$A$50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4.25</c:v>
                </c:pt>
                <c:pt idx="16">
                  <c:v>4.5</c:v>
                </c:pt>
                <c:pt idx="17">
                  <c:v>4.75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'[1]Elaborazioni IDA'!$F$29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IDA'!$F$31:$F$50</c:f>
              <c:numCache>
                <c:formatCode>General</c:formatCode>
                <c:ptCount val="20"/>
                <c:pt idx="0">
                  <c:v>0</c:v>
                </c:pt>
                <c:pt idx="1">
                  <c:v>7.5000000000000171E-3</c:v>
                </c:pt>
                <c:pt idx="2">
                  <c:v>1.5100000000000021E-2</c:v>
                </c:pt>
                <c:pt idx="3">
                  <c:v>2.2800000000000077E-2</c:v>
                </c:pt>
                <c:pt idx="4">
                  <c:v>3.0599999999999999E-2</c:v>
                </c:pt>
                <c:pt idx="5">
                  <c:v>3.8699999999999998E-2</c:v>
                </c:pt>
                <c:pt idx="6">
                  <c:v>4.6800000000000001E-2</c:v>
                </c:pt>
                <c:pt idx="7">
                  <c:v>5.5100000000000003E-2</c:v>
                </c:pt>
                <c:pt idx="8">
                  <c:v>6.3500000000000001E-2</c:v>
                </c:pt>
                <c:pt idx="9">
                  <c:v>7.2100000000000011E-2</c:v>
                </c:pt>
                <c:pt idx="10">
                  <c:v>8.1300000000000011E-2</c:v>
                </c:pt>
                <c:pt idx="11">
                  <c:v>9.1300000000000006E-2</c:v>
                </c:pt>
                <c:pt idx="12">
                  <c:v>0.1018</c:v>
                </c:pt>
                <c:pt idx="13">
                  <c:v>0.11219999999999998</c:v>
                </c:pt>
                <c:pt idx="14">
                  <c:v>0.12270000000000021</c:v>
                </c:pt>
                <c:pt idx="15">
                  <c:v>0.1338</c:v>
                </c:pt>
                <c:pt idx="16">
                  <c:v>0.14540000000000042</c:v>
                </c:pt>
                <c:pt idx="17">
                  <c:v>0.15710000000000021</c:v>
                </c:pt>
                <c:pt idx="18">
                  <c:v>0.16869999999999999</c:v>
                </c:pt>
                <c:pt idx="19">
                  <c:v>0.18000000000000024</c:v>
                </c:pt>
              </c:numCache>
            </c:numRef>
          </c:xVal>
          <c:yVal>
            <c:numRef>
              <c:f>'[1]Elaborazioni IDA'!$A$31:$A$50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'[1]Elaborazioni IDA'!$G$29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IDA'!$G$31:$G$51</c:f>
              <c:numCache>
                <c:formatCode>General</c:formatCode>
                <c:ptCount val="21"/>
                <c:pt idx="0">
                  <c:v>0</c:v>
                </c:pt>
                <c:pt idx="1">
                  <c:v>1.0400000000000001E-2</c:v>
                </c:pt>
                <c:pt idx="2">
                  <c:v>2.0900000000000002E-2</c:v>
                </c:pt>
                <c:pt idx="3">
                  <c:v>3.1399999999999997E-2</c:v>
                </c:pt>
                <c:pt idx="4">
                  <c:v>4.1700000000000001E-2</c:v>
                </c:pt>
                <c:pt idx="5">
                  <c:v>5.0100000000000013E-2</c:v>
                </c:pt>
                <c:pt idx="6">
                  <c:v>5.9200000000000003E-2</c:v>
                </c:pt>
                <c:pt idx="7">
                  <c:v>7.0000000000000021E-2</c:v>
                </c:pt>
                <c:pt idx="8">
                  <c:v>8.0000000000000043E-2</c:v>
                </c:pt>
                <c:pt idx="9">
                  <c:v>8.9900000000000063E-2</c:v>
                </c:pt>
                <c:pt idx="10">
                  <c:v>9.9400000000000002E-2</c:v>
                </c:pt>
                <c:pt idx="11">
                  <c:v>0.10879999999999999</c:v>
                </c:pt>
                <c:pt idx="12">
                  <c:v>0.1178</c:v>
                </c:pt>
                <c:pt idx="13">
                  <c:v>0.12640000000000001</c:v>
                </c:pt>
                <c:pt idx="14">
                  <c:v>0.13420000000000001</c:v>
                </c:pt>
                <c:pt idx="15">
                  <c:v>0.14130000000000001</c:v>
                </c:pt>
                <c:pt idx="16">
                  <c:v>0.14830000000000004</c:v>
                </c:pt>
                <c:pt idx="17">
                  <c:v>0.15510000000000004</c:v>
                </c:pt>
                <c:pt idx="18">
                  <c:v>0.16139999999999999</c:v>
                </c:pt>
                <c:pt idx="19">
                  <c:v>0.16739999999999999</c:v>
                </c:pt>
                <c:pt idx="20">
                  <c:v>0.17290000000000039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'[1]Elaborazioni IDA'!$H$29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IDA'!$H$31:$H$40,'[Analisi Scuola 4 Piani - (X T=0.60) (Y T=1.15).xlsx]Elaborazioni IDA'!$H$42,'[Analisi Scuola 4 Piani - (X T=0.60) (Y T=1.15).xlsx]Elaborazioni IDA'!$H$48:$H$49</c:f>
              <c:numCache>
                <c:formatCode>General</c:formatCode>
                <c:ptCount val="13"/>
                <c:pt idx="0">
                  <c:v>0</c:v>
                </c:pt>
                <c:pt idx="1">
                  <c:v>9.0000000000000045E-3</c:v>
                </c:pt>
                <c:pt idx="2">
                  <c:v>1.8200000000000056E-2</c:v>
                </c:pt>
                <c:pt idx="3">
                  <c:v>2.7600000000000093E-2</c:v>
                </c:pt>
                <c:pt idx="4">
                  <c:v>3.7100000000000015E-2</c:v>
                </c:pt>
                <c:pt idx="5">
                  <c:v>4.6699999999999998E-2</c:v>
                </c:pt>
                <c:pt idx="6">
                  <c:v>6.0000000000000032E-2</c:v>
                </c:pt>
                <c:pt idx="7">
                  <c:v>6.7700000000000024E-2</c:v>
                </c:pt>
                <c:pt idx="8">
                  <c:v>7.8900000000000026E-2</c:v>
                </c:pt>
                <c:pt idx="9">
                  <c:v>9.0400000000000022E-2</c:v>
                </c:pt>
                <c:pt idx="10">
                  <c:v>0.11409999999999998</c:v>
                </c:pt>
                <c:pt idx="11">
                  <c:v>0.18730000000000024</c:v>
                </c:pt>
                <c:pt idx="12">
                  <c:v>0.19890000000000024</c:v>
                </c:pt>
              </c:numCache>
            </c:numRef>
          </c:xVal>
          <c:yVal>
            <c:numRef>
              <c:f>'[Analisi Scuola 4 Piani - (X T=0.60) (Y T=1.15).xlsx]Elaborazioni IDA'!$A$31:$A$40,'[Analisi Scuola 4 Piani - (X T=0.60) (Y T=1.15).xlsx]Elaborazioni IDA'!$A$42,'[Analisi Scuola 4 Piani - (X T=0.60) (Y T=1.15).xlsx]Elaborazioni IDA'!$A$48:$A$49</c:f>
              <c:numCache>
                <c:formatCode>General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4.25</c:v>
                </c:pt>
                <c:pt idx="12">
                  <c:v>4.5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'[1]Elaborazioni IDA'!$I$29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IDA'!$I$31:$I$40,'[Analisi Scuola 4 Piani - (X T=0.60) (Y T=1.15).xlsx]Elaborazioni IDA'!$I$42:$I$48</c:f>
              <c:numCache>
                <c:formatCode>General</c:formatCode>
                <c:ptCount val="17"/>
                <c:pt idx="0">
                  <c:v>0</c:v>
                </c:pt>
                <c:pt idx="1">
                  <c:v>1.8300000000000021E-2</c:v>
                </c:pt>
                <c:pt idx="2">
                  <c:v>4.0200000000000007E-2</c:v>
                </c:pt>
                <c:pt idx="3">
                  <c:v>6.2500000000000014E-2</c:v>
                </c:pt>
                <c:pt idx="4">
                  <c:v>7.6600000000000001E-2</c:v>
                </c:pt>
                <c:pt idx="5">
                  <c:v>8.5700000000000068E-2</c:v>
                </c:pt>
                <c:pt idx="6">
                  <c:v>0.1014</c:v>
                </c:pt>
                <c:pt idx="7">
                  <c:v>0.11430000000000001</c:v>
                </c:pt>
                <c:pt idx="8">
                  <c:v>0.12350000000000012</c:v>
                </c:pt>
                <c:pt idx="9">
                  <c:v>0.1338</c:v>
                </c:pt>
                <c:pt idx="10">
                  <c:v>0.16260000000000002</c:v>
                </c:pt>
                <c:pt idx="11">
                  <c:v>0.18000000000000024</c:v>
                </c:pt>
                <c:pt idx="12">
                  <c:v>0.20130000000000001</c:v>
                </c:pt>
                <c:pt idx="13">
                  <c:v>0.20250000000000001</c:v>
                </c:pt>
                <c:pt idx="14">
                  <c:v>0.22610000000000002</c:v>
                </c:pt>
                <c:pt idx="15">
                  <c:v>0.22530000000000003</c:v>
                </c:pt>
                <c:pt idx="16">
                  <c:v>0.23590000000000041</c:v>
                </c:pt>
              </c:numCache>
            </c:numRef>
          </c:xVal>
          <c:yVal>
            <c:numRef>
              <c:f>'[Analisi Scuola 4 Piani - (X T=0.60) (Y T=1.15).xlsx]Elaborazioni IDA'!$A$31:$A$40,'[Analisi Scuola 4 Piani - (X T=0.60) (Y T=1.15).xlsx]Elaborazioni IDA'!$A$42:$A$48</c:f>
              <c:numCache>
                <c:formatCode>General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'[1]Elaborazioni IDA'!$J$29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IDA'!$J$31:$J$49,'[Analisi Scuola 4 Piani - (X T=0.60) (Y T=1.15).xlsx]Elaborazioni IDA'!$J$51</c:f>
              <c:numCache>
                <c:formatCode>General</c:formatCode>
                <c:ptCount val="20"/>
                <c:pt idx="0">
                  <c:v>0</c:v>
                </c:pt>
                <c:pt idx="1">
                  <c:v>8.0000000000000227E-3</c:v>
                </c:pt>
                <c:pt idx="2">
                  <c:v>1.6400000000000053E-2</c:v>
                </c:pt>
                <c:pt idx="3">
                  <c:v>2.5100000000000004E-2</c:v>
                </c:pt>
                <c:pt idx="4">
                  <c:v>3.4200000000000015E-2</c:v>
                </c:pt>
                <c:pt idx="5">
                  <c:v>4.36E-2</c:v>
                </c:pt>
                <c:pt idx="6">
                  <c:v>5.340000000000001E-2</c:v>
                </c:pt>
                <c:pt idx="7">
                  <c:v>6.3900000000000012E-2</c:v>
                </c:pt>
                <c:pt idx="8">
                  <c:v>7.5000000000000039E-2</c:v>
                </c:pt>
                <c:pt idx="9">
                  <c:v>8.6800000000000044E-2</c:v>
                </c:pt>
                <c:pt idx="10">
                  <c:v>9.9200000000000066E-2</c:v>
                </c:pt>
                <c:pt idx="11">
                  <c:v>0.11210000000000003</c:v>
                </c:pt>
                <c:pt idx="12">
                  <c:v>0.12529999999999999</c:v>
                </c:pt>
                <c:pt idx="13">
                  <c:v>0.1391</c:v>
                </c:pt>
                <c:pt idx="14">
                  <c:v>0.15330000000000021</c:v>
                </c:pt>
                <c:pt idx="15">
                  <c:v>0.16740000000000024</c:v>
                </c:pt>
                <c:pt idx="16">
                  <c:v>0.18140000000000053</c:v>
                </c:pt>
                <c:pt idx="17">
                  <c:v>0.20680000000000001</c:v>
                </c:pt>
                <c:pt idx="18">
                  <c:v>0.2626</c:v>
                </c:pt>
                <c:pt idx="19">
                  <c:v>0.24650000000000041</c:v>
                </c:pt>
              </c:numCache>
            </c:numRef>
          </c:xVal>
          <c:yVal>
            <c:numRef>
              <c:f>'[Analisi Scuola 4 Piani - (X T=0.60) (Y T=1.15).xlsx]Elaborazioni IDA'!$A$31:$A$49,'[Analisi Scuola 4 Piani - (X T=0.60) (Y T=1.15).xlsx]Elaborazioni IDA'!$A$51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'[1]Elaborazioni IDA'!$K$29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IDA'!$K$31:$K$42,'[Analisi Scuola 4 Piani - (X T=0.60) (Y T=1.15).xlsx]Elaborazioni IDA'!$K$45,'[Analisi Scuola 4 Piani - (X T=0.60) (Y T=1.15).xlsx]Elaborazioni IDA'!$K$50</c:f>
              <c:numCache>
                <c:formatCode>General</c:formatCode>
                <c:ptCount val="14"/>
                <c:pt idx="0">
                  <c:v>0</c:v>
                </c:pt>
                <c:pt idx="1">
                  <c:v>9.8000000000000396E-3</c:v>
                </c:pt>
                <c:pt idx="2">
                  <c:v>1.9800000000000074E-2</c:v>
                </c:pt>
                <c:pt idx="3">
                  <c:v>2.9600000000000012E-2</c:v>
                </c:pt>
                <c:pt idx="4">
                  <c:v>3.8800000000000015E-2</c:v>
                </c:pt>
                <c:pt idx="5">
                  <c:v>5.5800000000000023E-2</c:v>
                </c:pt>
                <c:pt idx="6">
                  <c:v>6.7500000000000032E-2</c:v>
                </c:pt>
                <c:pt idx="7">
                  <c:v>7.3200000000000015E-2</c:v>
                </c:pt>
                <c:pt idx="8">
                  <c:v>8.0700000000000063E-2</c:v>
                </c:pt>
                <c:pt idx="9">
                  <c:v>8.9300000000000018E-2</c:v>
                </c:pt>
                <c:pt idx="10">
                  <c:v>8.8000000000000064E-2</c:v>
                </c:pt>
                <c:pt idx="11">
                  <c:v>8.6800000000000044E-2</c:v>
                </c:pt>
                <c:pt idx="12">
                  <c:v>0.11350000000000002</c:v>
                </c:pt>
                <c:pt idx="13">
                  <c:v>0.18120000000000044</c:v>
                </c:pt>
              </c:numCache>
            </c:numRef>
          </c:xVal>
          <c:yVal>
            <c:numRef>
              <c:f>'[Analisi Scuola 4 Piani - (X T=0.60) (Y T=1.15).xlsx]Elaborazioni IDA'!$A$31:$A$42,'[Analisi Scuola 4 Piani - (X T=0.60) (Y T=1.15).xlsx]Elaborazioni IDA'!$A$45,'[Analisi Scuola 4 Piani - (X T=0.60) (Y T=1.15).xlsx]Elaborazioni IDA'!$A$50</c:f>
              <c:numCache>
                <c:formatCode>General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3.5</c:v>
                </c:pt>
                <c:pt idx="13">
                  <c:v>4.75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'[1]Elaborazioni IDA'!$L$29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IDA'!$L$31:$L$45,'[Analisi Scuola 4 Piani - (X T=0.60) (Y T=1.15).xlsx]Elaborazioni IDA'!$L$47:$L$48,'[Analisi Scuola 4 Piani - (X T=0.60) (Y T=1.15).xlsx]Elaborazioni IDA'!$L$51</c:f>
              <c:numCache>
                <c:formatCode>General</c:formatCode>
                <c:ptCount val="18"/>
                <c:pt idx="0">
                  <c:v>0</c:v>
                </c:pt>
                <c:pt idx="1">
                  <c:v>1.6100000000000041E-2</c:v>
                </c:pt>
                <c:pt idx="2">
                  <c:v>3.2300000000000009E-2</c:v>
                </c:pt>
                <c:pt idx="3">
                  <c:v>4.9500000000000023E-2</c:v>
                </c:pt>
                <c:pt idx="4">
                  <c:v>7.6400000000000023E-2</c:v>
                </c:pt>
                <c:pt idx="5">
                  <c:v>9.9500000000000366E-2</c:v>
                </c:pt>
                <c:pt idx="6">
                  <c:v>0.11880000000000002</c:v>
                </c:pt>
                <c:pt idx="7">
                  <c:v>0.13339999999999999</c:v>
                </c:pt>
                <c:pt idx="8">
                  <c:v>0.14530000000000001</c:v>
                </c:pt>
                <c:pt idx="9">
                  <c:v>0.15390000000000054</c:v>
                </c:pt>
                <c:pt idx="10">
                  <c:v>0.15910000000000021</c:v>
                </c:pt>
                <c:pt idx="11">
                  <c:v>0.16060000000000002</c:v>
                </c:pt>
                <c:pt idx="12">
                  <c:v>0.18060000000000001</c:v>
                </c:pt>
                <c:pt idx="13">
                  <c:v>0.20050000000000001</c:v>
                </c:pt>
                <c:pt idx="14">
                  <c:v>0.21820000000000053</c:v>
                </c:pt>
                <c:pt idx="15">
                  <c:v>0.24240000000000053</c:v>
                </c:pt>
                <c:pt idx="16">
                  <c:v>0.26090000000000002</c:v>
                </c:pt>
                <c:pt idx="17">
                  <c:v>0.31060000000000032</c:v>
                </c:pt>
              </c:numCache>
            </c:numRef>
          </c:xVal>
          <c:yVal>
            <c:numRef>
              <c:f>'[Analisi Scuola 4 Piani - (X T=0.60) (Y T=1.15).xlsx]Elaborazioni IDA'!$A$31:$A$45,'[Analisi Scuola 4 Piani - (X T=0.60) (Y T=1.15).xlsx]Elaborazioni IDA'!$A$47:$A$48,'[Analisi Scuola 4 Piani - (X T=0.60) (Y T=1.15).xlsx]Elaborazioni IDA'!$A$51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4</c:v>
                </c:pt>
                <c:pt idx="16">
                  <c:v>4.25</c:v>
                </c:pt>
                <c:pt idx="17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'[1]Elaborazioni IDA'!$M$29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IDA'!$M$31:$M$34,'[Analisi Scuola 4 Piani - (X T=0.60) (Y T=1.15).xlsx]Elaborazioni IDA'!$M$36,'[Analisi Scuola 4 Piani - (X T=0.60) (Y T=1.15).xlsx]Elaborazioni IDA'!$M$39:$M$41,'[Analisi Scuola 4 Piani - (X T=0.60) (Y T=1.15).xlsx]Elaborazioni IDA'!$M$44</c:f>
              <c:numCache>
                <c:formatCode>General</c:formatCode>
                <c:ptCount val="9"/>
                <c:pt idx="0">
                  <c:v>0</c:v>
                </c:pt>
                <c:pt idx="1">
                  <c:v>1.0600000000000021E-2</c:v>
                </c:pt>
                <c:pt idx="2">
                  <c:v>2.1400000000000002E-2</c:v>
                </c:pt>
                <c:pt idx="3">
                  <c:v>3.2500000000000015E-2</c:v>
                </c:pt>
                <c:pt idx="4">
                  <c:v>5.5000000000000021E-2</c:v>
                </c:pt>
                <c:pt idx="5">
                  <c:v>8.8000000000000064E-2</c:v>
                </c:pt>
                <c:pt idx="6">
                  <c:v>9.8400000000000043E-2</c:v>
                </c:pt>
                <c:pt idx="7">
                  <c:v>0.10800000000000012</c:v>
                </c:pt>
                <c:pt idx="8">
                  <c:v>0.1343</c:v>
                </c:pt>
              </c:numCache>
            </c:numRef>
          </c:xVal>
          <c:yVal>
            <c:numRef>
              <c:f>'[Analisi Scuola 4 Piani - (X T=0.60) (Y T=1.15).xlsx]Elaborazioni IDA'!$A$31:$A$34,'[Analisi Scuola 4 Piani - (X T=0.60) (Y T=1.15).xlsx]Elaborazioni IDA'!$A$36,'[Analisi Scuola 4 Piani - (X T=0.60) (Y T=1.15).xlsx]Elaborazioni IDA'!$A$39:$A$41,'[Analisi Scuola 4 Piani - (X T=0.60) (Y T=1.15).xlsx]Elaborazioni IDA'!$A$44</c:f>
              <c:numCache>
                <c:formatCode>General</c:formatCode>
                <c:ptCount val="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1.25</c:v>
                </c:pt>
                <c:pt idx="5">
                  <c:v>2</c:v>
                </c:pt>
                <c:pt idx="6">
                  <c:v>2.25</c:v>
                </c:pt>
                <c:pt idx="7">
                  <c:v>2.5</c:v>
                </c:pt>
                <c:pt idx="8">
                  <c:v>3.25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'[1]Elaborazioni IDA'!$N$29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IDA'!$N$31:$N$40,'[Analisi Scuola 4 Piani - (X T=0.60) (Y T=1.15).xlsx]Elaborazioni IDA'!$N$42,'[Analisi Scuola 4 Piani - (X T=0.60) (Y T=1.15).xlsx]Elaborazioni IDA'!$N$44,'[Analisi Scuola 4 Piani - (X T=0.60) (Y T=1.15).xlsx]Elaborazioni IDA'!$N$46,'[Analisi Scuola 4 Piani - (X T=0.60) (Y T=1.15).xlsx]Elaborazioni IDA'!$N$49</c:f>
              <c:numCache>
                <c:formatCode>General</c:formatCode>
                <c:ptCount val="14"/>
                <c:pt idx="0">
                  <c:v>0</c:v>
                </c:pt>
                <c:pt idx="1">
                  <c:v>1.8800000000000056E-2</c:v>
                </c:pt>
                <c:pt idx="2">
                  <c:v>4.2800000000000032E-2</c:v>
                </c:pt>
                <c:pt idx="3">
                  <c:v>6.0400000000000023E-2</c:v>
                </c:pt>
                <c:pt idx="4">
                  <c:v>6.6900000000000001E-2</c:v>
                </c:pt>
                <c:pt idx="5">
                  <c:v>8.0200000000000035E-2</c:v>
                </c:pt>
                <c:pt idx="6">
                  <c:v>9.0600000000000097E-2</c:v>
                </c:pt>
                <c:pt idx="7">
                  <c:v>0.11030000000000001</c:v>
                </c:pt>
                <c:pt idx="8">
                  <c:v>0.1348</c:v>
                </c:pt>
                <c:pt idx="9">
                  <c:v>0.17430000000000001</c:v>
                </c:pt>
                <c:pt idx="10">
                  <c:v>0.25269999999999998</c:v>
                </c:pt>
                <c:pt idx="11">
                  <c:v>0.37650000000000089</c:v>
                </c:pt>
                <c:pt idx="12">
                  <c:v>0.50119999999999998</c:v>
                </c:pt>
                <c:pt idx="13">
                  <c:v>0.717700000000002</c:v>
                </c:pt>
              </c:numCache>
            </c:numRef>
          </c:xVal>
          <c:yVal>
            <c:numRef>
              <c:f>'[Analisi Scuola 4 Piani - (X T=0.60) (Y T=1.15).xlsx]Elaborazioni IDA'!$A$31:$A$40,'[Analisi Scuola 4 Piani - (X T=0.60) (Y T=1.15).xlsx]Elaborazioni IDA'!$A$42,'[Analisi Scuola 4 Piani - (X T=0.60) (Y T=1.15).xlsx]Elaborazioni IDA'!$A$44,'[Analisi Scuola 4 Piani - (X T=0.60) (Y T=1.15).xlsx]Elaborazioni IDA'!$A$46,'[Analisi Scuola 4 Piani - (X T=0.60) (Y T=1.15).xlsx]Elaborazioni IDA'!$A$49</c:f>
              <c:numCache>
                <c:formatCode>General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3.25</c:v>
                </c:pt>
                <c:pt idx="12">
                  <c:v>3.75</c:v>
                </c:pt>
                <c:pt idx="13">
                  <c:v>4.5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'[1]Elaborazioni IDA'!$O$29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IDA'!$O$31:$O$43,'[Analisi Scuola 4 Piani - (X T=0.60) (Y T=1.15).xlsx]Elaborazioni IDA'!$O$45,'[Analisi Scuola 4 Piani - (X T=0.60) (Y T=1.15).xlsx]Elaborazioni IDA'!$O$51</c:f>
              <c:numCache>
                <c:formatCode>General</c:formatCode>
                <c:ptCount val="15"/>
                <c:pt idx="0">
                  <c:v>0</c:v>
                </c:pt>
                <c:pt idx="1">
                  <c:v>1.2999999999999998E-2</c:v>
                </c:pt>
                <c:pt idx="2">
                  <c:v>2.8299999999999999E-2</c:v>
                </c:pt>
                <c:pt idx="3">
                  <c:v>4.4300000000000124E-2</c:v>
                </c:pt>
                <c:pt idx="4">
                  <c:v>5.7000000000000023E-2</c:v>
                </c:pt>
                <c:pt idx="5">
                  <c:v>6.2100000000000023E-2</c:v>
                </c:pt>
                <c:pt idx="6">
                  <c:v>7.6400000000000023E-2</c:v>
                </c:pt>
                <c:pt idx="7">
                  <c:v>9.0600000000000097E-2</c:v>
                </c:pt>
                <c:pt idx="8">
                  <c:v>0.10489999999999998</c:v>
                </c:pt>
                <c:pt idx="9">
                  <c:v>0.11899999999999998</c:v>
                </c:pt>
                <c:pt idx="10">
                  <c:v>0.1343</c:v>
                </c:pt>
                <c:pt idx="11">
                  <c:v>0.15000000000000024</c:v>
                </c:pt>
                <c:pt idx="12">
                  <c:v>0.16330000000000003</c:v>
                </c:pt>
                <c:pt idx="13">
                  <c:v>0.18800000000000044</c:v>
                </c:pt>
                <c:pt idx="14">
                  <c:v>0.22050000000000003</c:v>
                </c:pt>
              </c:numCache>
            </c:numRef>
          </c:xVal>
          <c:yVal>
            <c:numRef>
              <c:f>'[Analisi Scuola 4 Piani - (X T=0.60) (Y T=1.15).xlsx]Elaborazioni IDA'!$A$31:$A$43,'[Analisi Scuola 4 Piani - (X T=0.60) (Y T=1.15).xlsx]Elaborazioni IDA'!$A$45,'[Analisi Scuola 4 Piani - (X T=0.60) (Y T=1.15).xlsx]Elaborazioni IDA'!$A$51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3.5</c:v>
                </c:pt>
                <c:pt idx="14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'[1]Elaborazioni IDA'!$P$29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IDA'!$P$31:$P$43,'[Analisi Scuola 4 Piani - (X T=0.60) (Y T=1.15).xlsx]Elaborazioni IDA'!$P$50</c:f>
              <c:numCache>
                <c:formatCode>General</c:formatCode>
                <c:ptCount val="14"/>
                <c:pt idx="0">
                  <c:v>0</c:v>
                </c:pt>
                <c:pt idx="1">
                  <c:v>1.3299999999999998E-2</c:v>
                </c:pt>
                <c:pt idx="2">
                  <c:v>2.7800000000000095E-2</c:v>
                </c:pt>
                <c:pt idx="3">
                  <c:v>4.420000000000001E-2</c:v>
                </c:pt>
                <c:pt idx="4">
                  <c:v>6.2000000000000034E-2</c:v>
                </c:pt>
                <c:pt idx="5">
                  <c:v>7.9800000000000218E-2</c:v>
                </c:pt>
                <c:pt idx="6">
                  <c:v>9.6700000000000064E-2</c:v>
                </c:pt>
                <c:pt idx="7">
                  <c:v>0.11250000000000002</c:v>
                </c:pt>
                <c:pt idx="8">
                  <c:v>0.1273</c:v>
                </c:pt>
                <c:pt idx="9">
                  <c:v>0.1421</c:v>
                </c:pt>
                <c:pt idx="10">
                  <c:v>0.15770000000000053</c:v>
                </c:pt>
                <c:pt idx="11">
                  <c:v>0.17330000000000001</c:v>
                </c:pt>
                <c:pt idx="12">
                  <c:v>0.18840000000000062</c:v>
                </c:pt>
                <c:pt idx="13">
                  <c:v>0.28710000000000002</c:v>
                </c:pt>
              </c:numCache>
            </c:numRef>
          </c:xVal>
          <c:yVal>
            <c:numRef>
              <c:f>'[Analisi Scuola 4 Piani - (X T=0.60) (Y T=1.15).xlsx]Elaborazioni IDA'!$A$31:$A$43,'[Analisi Scuola 4 Piani - (X T=0.60) (Y T=1.15).xlsx]Elaborazioni IDA'!$A$50</c:f>
              <c:numCache>
                <c:formatCode>General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4.75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'[1]Elaborazioni IDA'!$Q$29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IDA'!$Q$31:$Q$44,'[Analisi Scuola 4 Piani - (X T=0.60) (Y T=1.15).xlsx]Elaborazioni IDA'!$Q$46:$Q$51</c:f>
              <c:numCache>
                <c:formatCode>General</c:formatCode>
                <c:ptCount val="20"/>
                <c:pt idx="0">
                  <c:v>0</c:v>
                </c:pt>
                <c:pt idx="1">
                  <c:v>1.1700000000000049E-2</c:v>
                </c:pt>
                <c:pt idx="2">
                  <c:v>2.3599999999999993E-2</c:v>
                </c:pt>
                <c:pt idx="3">
                  <c:v>3.5100000000000006E-2</c:v>
                </c:pt>
                <c:pt idx="4">
                  <c:v>4.5300000000000104E-2</c:v>
                </c:pt>
                <c:pt idx="5">
                  <c:v>5.2500000000000033E-2</c:v>
                </c:pt>
                <c:pt idx="6">
                  <c:v>5.9800000000000124E-2</c:v>
                </c:pt>
                <c:pt idx="7">
                  <c:v>7.0300000000000112E-2</c:v>
                </c:pt>
                <c:pt idx="8">
                  <c:v>8.1300000000000011E-2</c:v>
                </c:pt>
                <c:pt idx="9">
                  <c:v>9.240000000000001E-2</c:v>
                </c:pt>
                <c:pt idx="10">
                  <c:v>0.1038</c:v>
                </c:pt>
                <c:pt idx="11">
                  <c:v>0.11490000000000002</c:v>
                </c:pt>
                <c:pt idx="12">
                  <c:v>0.1258</c:v>
                </c:pt>
                <c:pt idx="13">
                  <c:v>0.13669999999999999</c:v>
                </c:pt>
                <c:pt idx="14">
                  <c:v>0.15790000000000062</c:v>
                </c:pt>
                <c:pt idx="15">
                  <c:v>0.16830000000000003</c:v>
                </c:pt>
                <c:pt idx="16">
                  <c:v>0.17840000000000047</c:v>
                </c:pt>
                <c:pt idx="17">
                  <c:v>0.18840000000000062</c:v>
                </c:pt>
                <c:pt idx="18">
                  <c:v>0.2</c:v>
                </c:pt>
                <c:pt idx="19">
                  <c:v>0.20850000000000021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IDA'!$A$46:$A$51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'[1]Elaborazioni IDA'!$R$29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IDA'!$R$31:$R$51</c:f>
              <c:numCache>
                <c:formatCode>General</c:formatCode>
                <c:ptCount val="21"/>
                <c:pt idx="0">
                  <c:v>0</c:v>
                </c:pt>
                <c:pt idx="1">
                  <c:v>9.3000000000000322E-3</c:v>
                </c:pt>
                <c:pt idx="2">
                  <c:v>1.7999999999999999E-2</c:v>
                </c:pt>
                <c:pt idx="3">
                  <c:v>2.6800000000000056E-2</c:v>
                </c:pt>
                <c:pt idx="4">
                  <c:v>3.5500000000000004E-2</c:v>
                </c:pt>
                <c:pt idx="5">
                  <c:v>4.3900000000000002E-2</c:v>
                </c:pt>
                <c:pt idx="6">
                  <c:v>5.1700000000000003E-2</c:v>
                </c:pt>
                <c:pt idx="7">
                  <c:v>5.7500000000000023E-2</c:v>
                </c:pt>
                <c:pt idx="8">
                  <c:v>6.370000000000002E-2</c:v>
                </c:pt>
                <c:pt idx="9">
                  <c:v>7.0000000000000021E-2</c:v>
                </c:pt>
                <c:pt idx="10">
                  <c:v>7.4700000000000197E-2</c:v>
                </c:pt>
                <c:pt idx="11">
                  <c:v>7.8400000000000011E-2</c:v>
                </c:pt>
                <c:pt idx="12">
                  <c:v>8.2700000000000023E-2</c:v>
                </c:pt>
                <c:pt idx="13">
                  <c:v>8.7100000000000025E-2</c:v>
                </c:pt>
                <c:pt idx="14">
                  <c:v>9.1800000000000007E-2</c:v>
                </c:pt>
                <c:pt idx="15">
                  <c:v>9.5900000000000041E-2</c:v>
                </c:pt>
                <c:pt idx="16">
                  <c:v>9.9600000000000244E-2</c:v>
                </c:pt>
                <c:pt idx="17">
                  <c:v>0.10320000000000012</c:v>
                </c:pt>
                <c:pt idx="18">
                  <c:v>0.10630000000000002</c:v>
                </c:pt>
                <c:pt idx="19">
                  <c:v>0.10920000000000023</c:v>
                </c:pt>
                <c:pt idx="20">
                  <c:v>0.1123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'[1]Elaborazioni IDA'!$S$29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IDA'!$S$31:$S$42,'[Analisi Scuola 4 Piani - (X T=0.60) (Y T=1.15).xlsx]Elaborazioni IDA'!$S$44:$S$45,'[Analisi Scuola 4 Piani - (X T=0.60) (Y T=1.15).xlsx]Elaborazioni IDA'!$S$47</c:f>
              <c:numCache>
                <c:formatCode>General</c:formatCode>
                <c:ptCount val="15"/>
                <c:pt idx="0">
                  <c:v>0</c:v>
                </c:pt>
                <c:pt idx="1">
                  <c:v>7.9000000000000285E-3</c:v>
                </c:pt>
                <c:pt idx="2">
                  <c:v>1.6100000000000041E-2</c:v>
                </c:pt>
                <c:pt idx="3">
                  <c:v>2.4700000000000003E-2</c:v>
                </c:pt>
                <c:pt idx="4">
                  <c:v>3.3500000000000002E-2</c:v>
                </c:pt>
                <c:pt idx="5">
                  <c:v>4.2500000000000024E-2</c:v>
                </c:pt>
                <c:pt idx="6">
                  <c:v>5.16E-2</c:v>
                </c:pt>
                <c:pt idx="7">
                  <c:v>6.0600000000000022E-2</c:v>
                </c:pt>
                <c:pt idx="8">
                  <c:v>6.9300000000000223E-2</c:v>
                </c:pt>
                <c:pt idx="9">
                  <c:v>7.7200000000000032E-2</c:v>
                </c:pt>
                <c:pt idx="10">
                  <c:v>8.4300000000000028E-2</c:v>
                </c:pt>
                <c:pt idx="11">
                  <c:v>9.0800000000000047E-2</c:v>
                </c:pt>
                <c:pt idx="12">
                  <c:v>0.10120000000000012</c:v>
                </c:pt>
                <c:pt idx="13">
                  <c:v>0.10440000000000002</c:v>
                </c:pt>
                <c:pt idx="14">
                  <c:v>0.10660000000000019</c:v>
                </c:pt>
              </c:numCache>
            </c:numRef>
          </c:xVal>
          <c:yVal>
            <c:numRef>
              <c:f>'[Analisi Scuola 4 Piani - (X T=0.60) (Y T=1.15).xlsx]Elaborazioni IDA'!$A$31:$A$42,'[Analisi Scuola 4 Piani - (X T=0.60) (Y T=1.15).xlsx]Elaborazioni IDA'!$A$44:$A$45,'[Analisi Scuola 4 Piani - (X T=0.60) (Y T=1.15).xlsx]Elaborazioni IDA'!$A$47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3.25</c:v>
                </c:pt>
                <c:pt idx="13">
                  <c:v>3.5</c:v>
                </c:pt>
                <c:pt idx="14">
                  <c:v>4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'[1]Elaborazioni IDA'!$T$29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IDA'!$T$31:$T$42,'[Analisi Scuola 4 Piani - (X T=0.60) (Y T=1.15).xlsx]Elaborazioni IDA'!$T$47:$T$49</c:f>
              <c:numCache>
                <c:formatCode>General</c:formatCode>
                <c:ptCount val="15"/>
                <c:pt idx="0">
                  <c:v>0</c:v>
                </c:pt>
                <c:pt idx="1">
                  <c:v>1.3700000000000047E-2</c:v>
                </c:pt>
                <c:pt idx="2">
                  <c:v>2.8000000000000004E-2</c:v>
                </c:pt>
                <c:pt idx="3">
                  <c:v>4.2700000000000113E-2</c:v>
                </c:pt>
                <c:pt idx="4">
                  <c:v>5.7700000000000133E-2</c:v>
                </c:pt>
                <c:pt idx="5">
                  <c:v>7.0600000000000024E-2</c:v>
                </c:pt>
                <c:pt idx="6">
                  <c:v>8.2400000000000015E-2</c:v>
                </c:pt>
                <c:pt idx="7">
                  <c:v>0.10110000000000002</c:v>
                </c:pt>
                <c:pt idx="8">
                  <c:v>0.10780000000000002</c:v>
                </c:pt>
                <c:pt idx="9">
                  <c:v>0.1303</c:v>
                </c:pt>
                <c:pt idx="10">
                  <c:v>0.15580000000000024</c:v>
                </c:pt>
                <c:pt idx="11">
                  <c:v>0.18370000000000047</c:v>
                </c:pt>
                <c:pt idx="12">
                  <c:v>0.36190000000000089</c:v>
                </c:pt>
                <c:pt idx="13">
                  <c:v>0.4037</c:v>
                </c:pt>
                <c:pt idx="14">
                  <c:v>0.44660000000000005</c:v>
                </c:pt>
              </c:numCache>
            </c:numRef>
          </c:xVal>
          <c:yVal>
            <c:numRef>
              <c:f>'[Analisi Scuola 4 Piani - (X T=0.60) (Y T=1.15).xlsx]Elaborazioni IDA'!$A$31:$A$42,'[Analisi Scuola 4 Piani - (X T=0.60) (Y T=1.15).xlsx]Elaborazioni IDA'!$A$47:$A$49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4</c:v>
                </c:pt>
                <c:pt idx="13">
                  <c:v>4.25</c:v>
                </c:pt>
                <c:pt idx="14">
                  <c:v>4.5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'[1]Elaborazioni IDA'!$U$29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IDA'!$U$31:$U$34,'[Analisi Scuola 4 Piani - (X T=0.60) (Y T=1.15).xlsx]Elaborazioni IDA'!$U$36:$U$39,'[Analisi Scuola 4 Piani - (X T=0.60) (Y T=1.15).xlsx]Elaborazioni IDA'!$U$41,'[Analisi Scuola 4 Piani - (X T=0.60) (Y T=1.15).xlsx]Elaborazioni IDA'!$U$43:$U$45,'[Analisi Scuola 4 Piani - (X T=0.60) (Y T=1.15).xlsx]Elaborazioni IDA'!$U$49</c:f>
              <c:numCache>
                <c:formatCode>General</c:formatCode>
                <c:ptCount val="13"/>
                <c:pt idx="0">
                  <c:v>0</c:v>
                </c:pt>
                <c:pt idx="1">
                  <c:v>1.2900000000000038E-2</c:v>
                </c:pt>
                <c:pt idx="2">
                  <c:v>2.530000000000001E-2</c:v>
                </c:pt>
                <c:pt idx="3">
                  <c:v>3.6600000000000042E-2</c:v>
                </c:pt>
                <c:pt idx="4">
                  <c:v>5.390000000000001E-2</c:v>
                </c:pt>
                <c:pt idx="5">
                  <c:v>5.8800000000000033E-2</c:v>
                </c:pt>
                <c:pt idx="6">
                  <c:v>6.3600000000000004E-2</c:v>
                </c:pt>
                <c:pt idx="7">
                  <c:v>6.8800000000000014E-2</c:v>
                </c:pt>
                <c:pt idx="8">
                  <c:v>8.060000000000006E-2</c:v>
                </c:pt>
                <c:pt idx="9">
                  <c:v>9.3600000000000266E-2</c:v>
                </c:pt>
                <c:pt idx="10">
                  <c:v>0.10290000000000002</c:v>
                </c:pt>
                <c:pt idx="11">
                  <c:v>0.11060000000000002</c:v>
                </c:pt>
                <c:pt idx="12">
                  <c:v>0.13669999999999999</c:v>
                </c:pt>
              </c:numCache>
            </c:numRef>
          </c:xVal>
          <c:yVal>
            <c:numRef>
              <c:f>'[Analisi Scuola 4 Piani - (X T=0.60) (Y T=1.15).xlsx]Elaborazioni IDA'!$A$31:$A$34,'[Analisi Scuola 4 Piani - (X T=0.60) (Y T=1.15).xlsx]Elaborazioni IDA'!$A$36:$A$39,'[Analisi Scuola 4 Piani - (X T=0.60) (Y T=1.15).xlsx]Elaborazioni IDA'!$A$41,'[Analisi Scuola 4 Piani - (X T=0.60) (Y T=1.15).xlsx]Elaborazioni IDA'!$A$43:$A$45,'[Analisi Scuola 4 Piani - (X T=0.60) (Y T=1.15).xlsx]Elaborazioni IDA'!$A$49</c:f>
              <c:numCache>
                <c:formatCode>General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1.25</c:v>
                </c:pt>
                <c:pt idx="5">
                  <c:v>1.5</c:v>
                </c:pt>
                <c:pt idx="6">
                  <c:v>1.7500000000000002</c:v>
                </c:pt>
                <c:pt idx="7">
                  <c:v>2</c:v>
                </c:pt>
                <c:pt idx="8">
                  <c:v>2.5</c:v>
                </c:pt>
                <c:pt idx="9">
                  <c:v>3</c:v>
                </c:pt>
                <c:pt idx="10">
                  <c:v>3.25</c:v>
                </c:pt>
                <c:pt idx="11">
                  <c:v>3.5</c:v>
                </c:pt>
                <c:pt idx="12">
                  <c:v>4.5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'[1]Elaborazioni IDA'!$V$29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IDA'!$V$31:$V$51</c:f>
              <c:numCache>
                <c:formatCode>General</c:formatCode>
                <c:ptCount val="21"/>
                <c:pt idx="0">
                  <c:v>0</c:v>
                </c:pt>
                <c:pt idx="1">
                  <c:v>7.3000000000000113E-3</c:v>
                </c:pt>
                <c:pt idx="2">
                  <c:v>1.4400000000000001E-2</c:v>
                </c:pt>
                <c:pt idx="3">
                  <c:v>2.1600000000000012E-2</c:v>
                </c:pt>
                <c:pt idx="4">
                  <c:v>2.87E-2</c:v>
                </c:pt>
                <c:pt idx="5">
                  <c:v>3.5600000000000041E-2</c:v>
                </c:pt>
                <c:pt idx="6">
                  <c:v>4.2500000000000003E-2</c:v>
                </c:pt>
                <c:pt idx="7">
                  <c:v>5.0100000000000013E-2</c:v>
                </c:pt>
                <c:pt idx="8">
                  <c:v>5.7800000000000094E-2</c:v>
                </c:pt>
                <c:pt idx="9">
                  <c:v>6.5699999999999995E-2</c:v>
                </c:pt>
                <c:pt idx="10">
                  <c:v>7.3899999999999993E-2</c:v>
                </c:pt>
                <c:pt idx="11">
                  <c:v>8.2300000000000012E-2</c:v>
                </c:pt>
                <c:pt idx="12">
                  <c:v>9.0500000000000067E-2</c:v>
                </c:pt>
                <c:pt idx="13">
                  <c:v>9.8500000000000268E-2</c:v>
                </c:pt>
                <c:pt idx="14">
                  <c:v>0.10630000000000002</c:v>
                </c:pt>
                <c:pt idx="15">
                  <c:v>0.11370000000000002</c:v>
                </c:pt>
                <c:pt idx="16">
                  <c:v>0.12089999999999998</c:v>
                </c:pt>
                <c:pt idx="17">
                  <c:v>0.1275</c:v>
                </c:pt>
                <c:pt idx="18">
                  <c:v>0.13370000000000001</c:v>
                </c:pt>
                <c:pt idx="19">
                  <c:v>0.14000000000000001</c:v>
                </c:pt>
                <c:pt idx="20">
                  <c:v>0.14419999999999999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'[1]Elaborazioni IDA'!$W$29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IDA'!$W$31:$W$36,'[Analisi Scuola 4 Piani - (X T=0.60) (Y T=1.15).xlsx]Elaborazioni IDA'!$W$38:$W$40,'[Analisi Scuola 4 Piani - (X T=0.60) (Y T=1.15).xlsx]Elaborazioni IDA'!$W$46</c:f>
              <c:numCache>
                <c:formatCode>General</c:formatCode>
                <c:ptCount val="10"/>
                <c:pt idx="0">
                  <c:v>0</c:v>
                </c:pt>
                <c:pt idx="1">
                  <c:v>1.2900000000000038E-2</c:v>
                </c:pt>
                <c:pt idx="2">
                  <c:v>2.7900000000000012E-2</c:v>
                </c:pt>
                <c:pt idx="3">
                  <c:v>4.5400000000000024E-2</c:v>
                </c:pt>
                <c:pt idx="4">
                  <c:v>6.500000000000003E-2</c:v>
                </c:pt>
                <c:pt idx="5">
                  <c:v>9.0900000000000064E-2</c:v>
                </c:pt>
                <c:pt idx="6">
                  <c:v>0.1401</c:v>
                </c:pt>
                <c:pt idx="7">
                  <c:v>0.15700000000000044</c:v>
                </c:pt>
                <c:pt idx="8">
                  <c:v>0.20830000000000001</c:v>
                </c:pt>
                <c:pt idx="9">
                  <c:v>0.32370000000000032</c:v>
                </c:pt>
              </c:numCache>
            </c:numRef>
          </c:xVal>
          <c:yVal>
            <c:numRef>
              <c:f>'[Analisi Scuola 4 Piani - (X T=0.60) (Y T=1.15).xlsx]Elaborazioni IDA'!$A$31:$A$36,'[Analisi Scuola 4 Piani - (X T=0.60) (Y T=1.15).xlsx]Elaborazioni IDA'!$A$38:$A$40,'[Analisi Scuola 4 Piani - (X T=0.60) (Y T=1.15).xlsx]Elaborazioni IDA'!$A$46</c:f>
              <c:numCache>
                <c:formatCode>General</c:formatCode>
                <c:ptCount val="1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1.7500000000000002</c:v>
                </c:pt>
                <c:pt idx="7">
                  <c:v>2</c:v>
                </c:pt>
                <c:pt idx="8">
                  <c:v>2.25</c:v>
                </c:pt>
                <c:pt idx="9">
                  <c:v>3.75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'[1]Elaborazioni IDA'!$X$29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IDA'!$X$31:$X$51</c:f>
              <c:numCache>
                <c:formatCode>General</c:formatCode>
                <c:ptCount val="21"/>
                <c:pt idx="0">
                  <c:v>0</c:v>
                </c:pt>
                <c:pt idx="1">
                  <c:v>1.3299999999999998E-2</c:v>
                </c:pt>
                <c:pt idx="2">
                  <c:v>2.6900000000000011E-2</c:v>
                </c:pt>
                <c:pt idx="3">
                  <c:v>3.9300000000000002E-2</c:v>
                </c:pt>
                <c:pt idx="4">
                  <c:v>4.9700000000000133E-2</c:v>
                </c:pt>
                <c:pt idx="5">
                  <c:v>5.8599999999999999E-2</c:v>
                </c:pt>
                <c:pt idx="6">
                  <c:v>6.8400000000000002E-2</c:v>
                </c:pt>
                <c:pt idx="7">
                  <c:v>7.690000000000001E-2</c:v>
                </c:pt>
                <c:pt idx="8">
                  <c:v>8.4500000000000228E-2</c:v>
                </c:pt>
                <c:pt idx="9">
                  <c:v>9.11E-2</c:v>
                </c:pt>
                <c:pt idx="10">
                  <c:v>9.7200000000000022E-2</c:v>
                </c:pt>
                <c:pt idx="11">
                  <c:v>0.10290000000000002</c:v>
                </c:pt>
                <c:pt idx="12">
                  <c:v>0.11360000000000002</c:v>
                </c:pt>
                <c:pt idx="13">
                  <c:v>0.1133</c:v>
                </c:pt>
                <c:pt idx="14">
                  <c:v>0.1138</c:v>
                </c:pt>
                <c:pt idx="15">
                  <c:v>0.12010000000000012</c:v>
                </c:pt>
                <c:pt idx="16">
                  <c:v>0.12479999999999999</c:v>
                </c:pt>
                <c:pt idx="17">
                  <c:v>0.1348</c:v>
                </c:pt>
                <c:pt idx="18">
                  <c:v>0.13900000000000001</c:v>
                </c:pt>
                <c:pt idx="19">
                  <c:v>0.13769999999999999</c:v>
                </c:pt>
                <c:pt idx="20">
                  <c:v>0.14100000000000001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'[1]Elaborazioni IDA'!$Y$29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IDA'!$Y$31:$Y$50</c:f>
              <c:numCache>
                <c:formatCode>General</c:formatCode>
                <c:ptCount val="20"/>
                <c:pt idx="0">
                  <c:v>0</c:v>
                </c:pt>
                <c:pt idx="1">
                  <c:v>1.2400000000000001E-2</c:v>
                </c:pt>
                <c:pt idx="2">
                  <c:v>2.6100000000000002E-2</c:v>
                </c:pt>
                <c:pt idx="3">
                  <c:v>4.1500000000000002E-2</c:v>
                </c:pt>
                <c:pt idx="4">
                  <c:v>5.6500000000000002E-2</c:v>
                </c:pt>
                <c:pt idx="5">
                  <c:v>7.1499999999999994E-2</c:v>
                </c:pt>
                <c:pt idx="6">
                  <c:v>8.6300000000000002E-2</c:v>
                </c:pt>
                <c:pt idx="7">
                  <c:v>0.10100000000000002</c:v>
                </c:pt>
                <c:pt idx="8">
                  <c:v>0.11520000000000002</c:v>
                </c:pt>
                <c:pt idx="9">
                  <c:v>0.13300000000000001</c:v>
                </c:pt>
                <c:pt idx="10">
                  <c:v>0.15100000000000038</c:v>
                </c:pt>
                <c:pt idx="11">
                  <c:v>0.16900000000000001</c:v>
                </c:pt>
                <c:pt idx="12">
                  <c:v>0.18740000000000054</c:v>
                </c:pt>
                <c:pt idx="13">
                  <c:v>0.20600000000000004</c:v>
                </c:pt>
                <c:pt idx="14">
                  <c:v>0.22439999999999999</c:v>
                </c:pt>
                <c:pt idx="15">
                  <c:v>0.24280000000000004</c:v>
                </c:pt>
                <c:pt idx="16">
                  <c:v>0.26150000000000001</c:v>
                </c:pt>
                <c:pt idx="17">
                  <c:v>0.28010000000000002</c:v>
                </c:pt>
                <c:pt idx="18">
                  <c:v>0.29860000000000031</c:v>
                </c:pt>
                <c:pt idx="19">
                  <c:v>0.31670000000000031</c:v>
                </c:pt>
              </c:numCache>
            </c:numRef>
          </c:xVal>
          <c:yVal>
            <c:numRef>
              <c:f>'[1]Elaborazioni IDA'!$A$31:$A$50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'[1]Elaborazioni IDA'!$Z$29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IDA'!$Z$31:$Z$43,'[Analisi Scuola 4 Piani - (X T=0.60) (Y T=1.15).xlsx]Elaborazioni IDA'!$Z$48:$Z$50</c:f>
              <c:numCache>
                <c:formatCode>General</c:formatCode>
                <c:ptCount val="16"/>
                <c:pt idx="0">
                  <c:v>0</c:v>
                </c:pt>
                <c:pt idx="1">
                  <c:v>1.2699999999999998E-2</c:v>
                </c:pt>
                <c:pt idx="2">
                  <c:v>2.4799999999999999E-2</c:v>
                </c:pt>
                <c:pt idx="3">
                  <c:v>3.6500000000000012E-2</c:v>
                </c:pt>
                <c:pt idx="4">
                  <c:v>5.5700000000000034E-2</c:v>
                </c:pt>
                <c:pt idx="5">
                  <c:v>8.0300000000000024E-2</c:v>
                </c:pt>
                <c:pt idx="6">
                  <c:v>0.10120000000000012</c:v>
                </c:pt>
                <c:pt idx="7">
                  <c:v>0.11799999999999998</c:v>
                </c:pt>
                <c:pt idx="8">
                  <c:v>0.1336</c:v>
                </c:pt>
                <c:pt idx="9">
                  <c:v>0.14900000000000024</c:v>
                </c:pt>
                <c:pt idx="10">
                  <c:v>0.15530000000000024</c:v>
                </c:pt>
                <c:pt idx="11">
                  <c:v>0.17</c:v>
                </c:pt>
                <c:pt idx="12">
                  <c:v>0.17630000000000001</c:v>
                </c:pt>
                <c:pt idx="13">
                  <c:v>0.26829999999999998</c:v>
                </c:pt>
                <c:pt idx="14">
                  <c:v>0.291300000000001</c:v>
                </c:pt>
                <c:pt idx="15">
                  <c:v>0.32600000000000101</c:v>
                </c:pt>
              </c:numCache>
            </c:numRef>
          </c:xVal>
          <c:yVal>
            <c:numRef>
              <c:f>'[Analisi Scuola 4 Piani - (X T=0.60) (Y T=1.15).xlsx]Elaborazioni IDA'!$A$31:$A$43,'[Analisi Scuola 4 Piani - (X T=0.60) (Y T=1.15).xlsx]Elaborazioni IDA'!$A$48:$A$50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4.25</c:v>
                </c:pt>
                <c:pt idx="14">
                  <c:v>4.5</c:v>
                </c:pt>
                <c:pt idx="15">
                  <c:v>4.75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'[1]Elaborazioni IDA'!$AA$29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IDA'!$AA$31:$AA$51</c:f>
              <c:numCache>
                <c:formatCode>General</c:formatCode>
                <c:ptCount val="21"/>
                <c:pt idx="0">
                  <c:v>0</c:v>
                </c:pt>
                <c:pt idx="1">
                  <c:v>1.3599999999999998E-2</c:v>
                </c:pt>
                <c:pt idx="2">
                  <c:v>2.7800000000000078E-2</c:v>
                </c:pt>
                <c:pt idx="3">
                  <c:v>4.2500000000000003E-2</c:v>
                </c:pt>
                <c:pt idx="4">
                  <c:v>5.6500000000000002E-2</c:v>
                </c:pt>
                <c:pt idx="5">
                  <c:v>6.7700000000000024E-2</c:v>
                </c:pt>
                <c:pt idx="6">
                  <c:v>8.1800000000000025E-2</c:v>
                </c:pt>
                <c:pt idx="7">
                  <c:v>0.10320000000000012</c:v>
                </c:pt>
                <c:pt idx="8">
                  <c:v>0.12820000000000001</c:v>
                </c:pt>
                <c:pt idx="9">
                  <c:v>0.15710000000000021</c:v>
                </c:pt>
                <c:pt idx="10">
                  <c:v>0.18950000000000042</c:v>
                </c:pt>
                <c:pt idx="11">
                  <c:v>0.2253</c:v>
                </c:pt>
                <c:pt idx="12">
                  <c:v>0.26440000000000002</c:v>
                </c:pt>
                <c:pt idx="13">
                  <c:v>0.30740000000000089</c:v>
                </c:pt>
                <c:pt idx="14">
                  <c:v>0.35410000000000008</c:v>
                </c:pt>
                <c:pt idx="15">
                  <c:v>0.40330000000000032</c:v>
                </c:pt>
                <c:pt idx="16">
                  <c:v>0.45479999999999998</c:v>
                </c:pt>
                <c:pt idx="17">
                  <c:v>0.5081</c:v>
                </c:pt>
                <c:pt idx="18">
                  <c:v>0.56359999999999999</c:v>
                </c:pt>
                <c:pt idx="19">
                  <c:v>0.62139999999999995</c:v>
                </c:pt>
                <c:pt idx="20">
                  <c:v>0.68320000000000003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'[1]Elaborazioni IDA'!$AB$29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IDA'!$AB$31:$AB$50</c:f>
              <c:numCache>
                <c:formatCode>General</c:formatCode>
                <c:ptCount val="20"/>
                <c:pt idx="0">
                  <c:v>0</c:v>
                </c:pt>
                <c:pt idx="1">
                  <c:v>1.0999999999999998E-2</c:v>
                </c:pt>
                <c:pt idx="2">
                  <c:v>2.0400000000000001E-2</c:v>
                </c:pt>
                <c:pt idx="3">
                  <c:v>3.0800000000000011E-2</c:v>
                </c:pt>
                <c:pt idx="4">
                  <c:v>4.0500000000000001E-2</c:v>
                </c:pt>
                <c:pt idx="5">
                  <c:v>4.8000000000000001E-2</c:v>
                </c:pt>
                <c:pt idx="6">
                  <c:v>5.2400000000000023E-2</c:v>
                </c:pt>
                <c:pt idx="7">
                  <c:v>5.7500000000000023E-2</c:v>
                </c:pt>
                <c:pt idx="8">
                  <c:v>6.6400000000000001E-2</c:v>
                </c:pt>
                <c:pt idx="9">
                  <c:v>7.5400000000000023E-2</c:v>
                </c:pt>
                <c:pt idx="10">
                  <c:v>8.3900000000000044E-2</c:v>
                </c:pt>
                <c:pt idx="11">
                  <c:v>9.2500000000000027E-2</c:v>
                </c:pt>
                <c:pt idx="12">
                  <c:v>0.10120000000000012</c:v>
                </c:pt>
                <c:pt idx="13">
                  <c:v>0.10979999999999999</c:v>
                </c:pt>
                <c:pt idx="14">
                  <c:v>0.1179</c:v>
                </c:pt>
                <c:pt idx="15">
                  <c:v>0.1258</c:v>
                </c:pt>
                <c:pt idx="16">
                  <c:v>0.1336</c:v>
                </c:pt>
                <c:pt idx="17">
                  <c:v>0.1416</c:v>
                </c:pt>
                <c:pt idx="18">
                  <c:v>0.14960000000000001</c:v>
                </c:pt>
                <c:pt idx="19">
                  <c:v>0.15740000000000054</c:v>
                </c:pt>
              </c:numCache>
            </c:numRef>
          </c:xVal>
          <c:yVal>
            <c:numRef>
              <c:f>'[1]Elaborazioni IDA'!$A$31:$A$50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'[1]Elaborazioni IDA'!$AC$29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IDA'!$AC$31:$AC$39,'[Analisi Scuola 4 Piani - (X T=0.60) (Y T=1.15).xlsx]Elaborazioni IDA'!$AC$41:$AC$42,'[Analisi Scuola 4 Piani - (X T=0.60) (Y T=1.15).xlsx]Elaborazioni IDA'!$AC$44:$AC$48,'[Analisi Scuola 4 Piani - (X T=0.60) (Y T=1.15).xlsx]Elaborazioni IDA'!$AC$51</c:f>
              <c:numCache>
                <c:formatCode>General</c:formatCode>
                <c:ptCount val="17"/>
                <c:pt idx="0">
                  <c:v>0</c:v>
                </c:pt>
                <c:pt idx="1">
                  <c:v>1.3200000000000038E-2</c:v>
                </c:pt>
                <c:pt idx="2">
                  <c:v>2.6600000000000016E-2</c:v>
                </c:pt>
                <c:pt idx="3">
                  <c:v>3.9800000000000016E-2</c:v>
                </c:pt>
                <c:pt idx="4">
                  <c:v>5.0900000000000022E-2</c:v>
                </c:pt>
                <c:pt idx="5">
                  <c:v>5.9500000000000032E-2</c:v>
                </c:pt>
                <c:pt idx="6">
                  <c:v>7.2800000000000031E-2</c:v>
                </c:pt>
                <c:pt idx="7">
                  <c:v>8.7800000000000017E-2</c:v>
                </c:pt>
                <c:pt idx="8">
                  <c:v>0.10440000000000002</c:v>
                </c:pt>
                <c:pt idx="9">
                  <c:v>0.1411</c:v>
                </c:pt>
                <c:pt idx="10">
                  <c:v>0.16200000000000003</c:v>
                </c:pt>
                <c:pt idx="11">
                  <c:v>0.2046</c:v>
                </c:pt>
                <c:pt idx="12">
                  <c:v>0.22630000000000003</c:v>
                </c:pt>
                <c:pt idx="13">
                  <c:v>0.24880000000000024</c:v>
                </c:pt>
                <c:pt idx="14">
                  <c:v>0.27110000000000001</c:v>
                </c:pt>
                <c:pt idx="15">
                  <c:v>0.29300000000000032</c:v>
                </c:pt>
                <c:pt idx="16">
                  <c:v>0.355800000000001</c:v>
                </c:pt>
              </c:numCache>
            </c:numRef>
          </c:xVal>
          <c:yVal>
            <c:numRef>
              <c:f>'[Analisi Scuola 4 Piani - (X T=0.60) (Y T=1.15).xlsx]Elaborazioni IDA'!$A$31:$A$39,'[Analisi Scuola 4 Piani - (X T=0.60) (Y T=1.15).xlsx]Elaborazioni IDA'!$A$41:$A$42,'[Analisi Scuola 4 Piani - (X T=0.60) (Y T=1.15).xlsx]Elaborazioni IDA'!$A$44:$A$48,'[Analisi Scuola 4 Piani - (X T=0.60) (Y T=1.15).xlsx]Elaborazioni IDA'!$A$51</c:f>
              <c:numCache>
                <c:formatCode>General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3.25</c:v>
                </c:pt>
                <c:pt idx="12">
                  <c:v>3.5</c:v>
                </c:pt>
                <c:pt idx="13">
                  <c:v>3.75</c:v>
                </c:pt>
                <c:pt idx="14">
                  <c:v>4</c:v>
                </c:pt>
                <c:pt idx="15">
                  <c:v>4.25</c:v>
                </c:pt>
                <c:pt idx="16">
                  <c:v>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'[1]Elaborazioni IDA'!$AD$29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IDA'!$AD$31:$AD$44,'[Analisi Scuola 4 Piani - (X T=0.60) (Y T=1.15).xlsx]Elaborazioni IDA'!$AD$47:$AD$48,'[Analisi Scuola 4 Piani - (X T=0.60) (Y T=1.15).xlsx]Elaborazioni IDA'!$AD$50:$AD$51</c:f>
              <c:numCache>
                <c:formatCode>General</c:formatCode>
                <c:ptCount val="18"/>
                <c:pt idx="0">
                  <c:v>0</c:v>
                </c:pt>
                <c:pt idx="1">
                  <c:v>1.4300000000000005E-2</c:v>
                </c:pt>
                <c:pt idx="2">
                  <c:v>3.0800000000000011E-2</c:v>
                </c:pt>
                <c:pt idx="3">
                  <c:v>4.7900000000000033E-2</c:v>
                </c:pt>
                <c:pt idx="4">
                  <c:v>6.2600000000000017E-2</c:v>
                </c:pt>
                <c:pt idx="5">
                  <c:v>7.2900000000000034E-2</c:v>
                </c:pt>
                <c:pt idx="6">
                  <c:v>8.3700000000000066E-2</c:v>
                </c:pt>
                <c:pt idx="7">
                  <c:v>0.10730000000000002</c:v>
                </c:pt>
                <c:pt idx="8">
                  <c:v>0.15610000000000004</c:v>
                </c:pt>
                <c:pt idx="9">
                  <c:v>0.22000000000000003</c:v>
                </c:pt>
                <c:pt idx="10">
                  <c:v>0.29730000000000101</c:v>
                </c:pt>
                <c:pt idx="11">
                  <c:v>0.38920000000000032</c:v>
                </c:pt>
                <c:pt idx="12">
                  <c:v>0.49320000000000008</c:v>
                </c:pt>
                <c:pt idx="13">
                  <c:v>0.60640000000000005</c:v>
                </c:pt>
                <c:pt idx="14">
                  <c:v>0.8905999999999995</c:v>
                </c:pt>
                <c:pt idx="15">
                  <c:v>0.95060000000000189</c:v>
                </c:pt>
                <c:pt idx="16">
                  <c:v>0.94440000000000002</c:v>
                </c:pt>
                <c:pt idx="17">
                  <c:v>1.0338999999999952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IDA'!$A$47:$A$48,'[Analisi Scuola 4 Piani - (X T=0.60) (Y T=1.15).xlsx]Elaborazioni IDA'!$A$50:$A$51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4</c:v>
                </c:pt>
                <c:pt idx="15">
                  <c:v>4.25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'[1]Elaborazioni IDA'!$AE$29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IDA'!$AE$31:$AE$40,'[Analisi Scuola 4 Piani - (X T=0.60) (Y T=1.15).xlsx]Elaborazioni IDA'!$AE$44,'[Analisi Scuola 4 Piani - (X T=0.60) (Y T=1.15).xlsx]Elaborazioni IDA'!$AE$51</c:f>
              <c:numCache>
                <c:formatCode>General</c:formatCode>
                <c:ptCount val="12"/>
                <c:pt idx="0">
                  <c:v>0</c:v>
                </c:pt>
                <c:pt idx="1">
                  <c:v>2.0799999999999999E-2</c:v>
                </c:pt>
                <c:pt idx="2">
                  <c:v>4.2800000000000032E-2</c:v>
                </c:pt>
                <c:pt idx="3">
                  <c:v>6.4800000000000024E-2</c:v>
                </c:pt>
                <c:pt idx="4">
                  <c:v>8.3300000000000068E-2</c:v>
                </c:pt>
                <c:pt idx="5">
                  <c:v>9.6900000000000028E-2</c:v>
                </c:pt>
                <c:pt idx="6">
                  <c:v>0.10440000000000002</c:v>
                </c:pt>
                <c:pt idx="7">
                  <c:v>0.10820000000000024</c:v>
                </c:pt>
                <c:pt idx="8">
                  <c:v>0.12390000000000002</c:v>
                </c:pt>
                <c:pt idx="9">
                  <c:v>0.14269999999999999</c:v>
                </c:pt>
                <c:pt idx="10">
                  <c:v>0.19890000000000024</c:v>
                </c:pt>
                <c:pt idx="11">
                  <c:v>0.82600000000000062</c:v>
                </c:pt>
              </c:numCache>
            </c:numRef>
          </c:xVal>
          <c:yVal>
            <c:numRef>
              <c:f>'[Analisi Scuola 4 Piani - (X T=0.60) (Y T=1.15).xlsx]Elaborazioni IDA'!$A$31:$A$40,'[Analisi Scuola 4 Piani - (X T=0.60) (Y T=1.15).xlsx]Elaborazioni IDA'!$A$44,'[Analisi Scuola 4 Piani - (X T=0.60) (Y T=1.15).xlsx]Elaborazioni IDA'!$A$51</c:f>
              <c:numCache>
                <c:formatCode>General</c:formatCode>
                <c:ptCount val="12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3.25</c:v>
                </c:pt>
                <c:pt idx="11">
                  <c:v>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'[1]Elaborazioni IDA'!$AF$29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IDA'!$AF$31:$AF$47,'[Analisi Scuola 4 Piani - (X T=0.60) (Y T=1.15).xlsx]Elaborazioni IDA'!$AF$49,'[Analisi Scuola 4 Piani - (X T=0.60) (Y T=1.15).xlsx]Elaborazioni IDA'!$AF$51</c:f>
              <c:numCache>
                <c:formatCode>General</c:formatCode>
                <c:ptCount val="19"/>
                <c:pt idx="0">
                  <c:v>0</c:v>
                </c:pt>
                <c:pt idx="1">
                  <c:v>9.2000000000000068E-3</c:v>
                </c:pt>
                <c:pt idx="2">
                  <c:v>1.7400000000000009E-2</c:v>
                </c:pt>
                <c:pt idx="3">
                  <c:v>2.4500000000000001E-2</c:v>
                </c:pt>
                <c:pt idx="4">
                  <c:v>3.0800000000000011E-2</c:v>
                </c:pt>
                <c:pt idx="5">
                  <c:v>3.910000000000001E-2</c:v>
                </c:pt>
                <c:pt idx="6">
                  <c:v>4.7500000000000021E-2</c:v>
                </c:pt>
                <c:pt idx="7">
                  <c:v>5.6099999999999997E-2</c:v>
                </c:pt>
                <c:pt idx="8">
                  <c:v>6.4900000000000083E-2</c:v>
                </c:pt>
                <c:pt idx="9">
                  <c:v>7.4000000000000024E-2</c:v>
                </c:pt>
                <c:pt idx="10">
                  <c:v>8.3300000000000068E-2</c:v>
                </c:pt>
                <c:pt idx="11">
                  <c:v>9.2800000000000035E-2</c:v>
                </c:pt>
                <c:pt idx="12">
                  <c:v>0.1024</c:v>
                </c:pt>
                <c:pt idx="13">
                  <c:v>0.11200000000000002</c:v>
                </c:pt>
                <c:pt idx="14">
                  <c:v>0.12210000000000019</c:v>
                </c:pt>
                <c:pt idx="15">
                  <c:v>0.13689999999999999</c:v>
                </c:pt>
                <c:pt idx="16">
                  <c:v>0.16180000000000003</c:v>
                </c:pt>
                <c:pt idx="17">
                  <c:v>0.2</c:v>
                </c:pt>
                <c:pt idx="18">
                  <c:v>0.2021</c:v>
                </c:pt>
              </c:numCache>
            </c:numRef>
          </c:xVal>
          <c:yVal>
            <c:numRef>
              <c:f>'[Analisi Scuola 4 Piani - (X T=0.60) (Y T=1.15).xlsx]Elaborazioni IDA'!$A$31:$A$47,'[Analisi Scuola 4 Piani - (X T=0.60) (Y T=1.15).xlsx]Elaborazioni IDA'!$A$49,'[Analisi Scuola 4 Piani - (X T=0.60) (Y T=1.15).xlsx]Elaborazioni IDA'!$A$51</c:f>
              <c:numCache>
                <c:formatCode>General</c:formatCode>
                <c:ptCount val="1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4.5</c:v>
                </c:pt>
                <c:pt idx="18">
                  <c:v>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'[1]Elaborazioni IDA'!$AG$29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IDA'!$AG$31:$AG$38,'[Analisi Scuola 4 Piani - (X T=0.60) (Y T=1.15).xlsx]Elaborazioni IDA'!$AG$40:$AG$44,'[Analisi Scuola 4 Piani - (X T=0.60) (Y T=1.15).xlsx]Elaborazioni IDA'!$AG$46,'[Analisi Scuola 4 Piani - (X T=0.60) (Y T=1.15).xlsx]Elaborazioni IDA'!$AG$48:$AG$49</c:f>
              <c:numCache>
                <c:formatCode>General</c:formatCode>
                <c:ptCount val="16"/>
                <c:pt idx="0">
                  <c:v>0</c:v>
                </c:pt>
                <c:pt idx="1">
                  <c:v>9.3000000000000374E-3</c:v>
                </c:pt>
                <c:pt idx="2">
                  <c:v>1.8900000000000063E-2</c:v>
                </c:pt>
                <c:pt idx="3">
                  <c:v>2.8799999999999999E-2</c:v>
                </c:pt>
                <c:pt idx="4">
                  <c:v>3.8700000000000005E-2</c:v>
                </c:pt>
                <c:pt idx="5">
                  <c:v>4.8700000000000021E-2</c:v>
                </c:pt>
                <c:pt idx="6">
                  <c:v>5.9000000000000163E-2</c:v>
                </c:pt>
                <c:pt idx="7">
                  <c:v>6.9300000000000223E-2</c:v>
                </c:pt>
                <c:pt idx="8">
                  <c:v>9.0300000000000005E-2</c:v>
                </c:pt>
                <c:pt idx="9">
                  <c:v>0.1008</c:v>
                </c:pt>
                <c:pt idx="10">
                  <c:v>0.11119999999999998</c:v>
                </c:pt>
                <c:pt idx="11">
                  <c:v>0.12110000000000012</c:v>
                </c:pt>
                <c:pt idx="12">
                  <c:v>0.13020000000000001</c:v>
                </c:pt>
                <c:pt idx="13">
                  <c:v>0.14520000000000041</c:v>
                </c:pt>
                <c:pt idx="14">
                  <c:v>0.15420000000000048</c:v>
                </c:pt>
                <c:pt idx="15">
                  <c:v>0.15640000000000062</c:v>
                </c:pt>
              </c:numCache>
            </c:numRef>
          </c:xVal>
          <c:yVal>
            <c:numRef>
              <c:f>'[Analisi Scuola 4 Piani - (X T=0.60) (Y T=1.15).xlsx]Elaborazioni IDA'!$A$31:$A$38,'[Analisi Scuola 4 Piani - (X T=0.60) (Y T=1.15).xlsx]Elaborazioni IDA'!$A$40:$A$44,'[Analisi Scuola 4 Piani - (X T=0.60) (Y T=1.15).xlsx]Elaborazioni IDA'!$A$46,'[Analisi Scuola 4 Piani - (X T=0.60) (Y T=1.15).xlsx]Elaborazioni IDA'!$A$48:$A$49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3.75</c:v>
                </c:pt>
                <c:pt idx="14">
                  <c:v>4.25</c:v>
                </c:pt>
                <c:pt idx="15">
                  <c:v>4.5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'[1]Elaborazioni IDA'!$AH$29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IDA'!$AH$31:$AH$39,'[Analisi Scuola 4 Piani - (X T=0.60) (Y T=1.15).xlsx]Elaborazioni IDA'!$AH$41:$AH$43,'[Analisi Scuola 4 Piani - (X T=0.60) (Y T=1.15).xlsx]Elaborazioni IDA'!$AH$46:$AH$49,'[Analisi Scuola 4 Piani - (X T=0.60) (Y T=1.15).xlsx]Elaborazioni IDA'!$AH$51</c:f>
              <c:numCache>
                <c:formatCode>General</c:formatCode>
                <c:ptCount val="17"/>
                <c:pt idx="0">
                  <c:v>0</c:v>
                </c:pt>
                <c:pt idx="1">
                  <c:v>1.2300000000000005E-2</c:v>
                </c:pt>
                <c:pt idx="2">
                  <c:v>2.5100000000000004E-2</c:v>
                </c:pt>
                <c:pt idx="3">
                  <c:v>3.450000000000001E-2</c:v>
                </c:pt>
                <c:pt idx="4">
                  <c:v>4.760000000000001E-2</c:v>
                </c:pt>
                <c:pt idx="5">
                  <c:v>6.140000000000001E-2</c:v>
                </c:pt>
                <c:pt idx="6">
                  <c:v>7.6400000000000023E-2</c:v>
                </c:pt>
                <c:pt idx="7">
                  <c:v>9.240000000000001E-2</c:v>
                </c:pt>
                <c:pt idx="8">
                  <c:v>0.10940000000000009</c:v>
                </c:pt>
                <c:pt idx="9">
                  <c:v>0.14590000000000047</c:v>
                </c:pt>
                <c:pt idx="10">
                  <c:v>0.16520000000000004</c:v>
                </c:pt>
                <c:pt idx="11">
                  <c:v>0.19970000000000004</c:v>
                </c:pt>
                <c:pt idx="12">
                  <c:v>0.26979999999999998</c:v>
                </c:pt>
                <c:pt idx="13">
                  <c:v>0.29680000000000101</c:v>
                </c:pt>
                <c:pt idx="14">
                  <c:v>0.31430000000000113</c:v>
                </c:pt>
                <c:pt idx="15">
                  <c:v>0.34000000000000008</c:v>
                </c:pt>
                <c:pt idx="16">
                  <c:v>0.37190000000000101</c:v>
                </c:pt>
              </c:numCache>
            </c:numRef>
          </c:xVal>
          <c:yVal>
            <c:numRef>
              <c:f>'[Analisi Scuola 4 Piani - (X T=0.60) (Y T=1.15).xlsx]Elaborazioni IDA'!$A$31:$A$39,'[Analisi Scuola 4 Piani - (X T=0.60) (Y T=1.15).xlsx]Elaborazioni IDA'!$A$41:$A$43,'[Analisi Scuola 4 Piani - (X T=0.60) (Y T=1.15).xlsx]Elaborazioni IDA'!$A$46:$A$49,'[Analisi Scuola 4 Piani - (X T=0.60) (Y T=1.15).xlsx]Elaborazioni IDA'!$A$51</c:f>
              <c:numCache>
                <c:formatCode>General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3.75</c:v>
                </c:pt>
                <c:pt idx="13">
                  <c:v>4</c:v>
                </c:pt>
                <c:pt idx="14">
                  <c:v>4.25</c:v>
                </c:pt>
                <c:pt idx="15">
                  <c:v>4.5</c:v>
                </c:pt>
                <c:pt idx="16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'[1]Elaborazioni IDA'!$AI$29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IDA'!$AI$31:$AI$39,'[Analisi Scuola 4 Piani - (X T=0.60) (Y T=1.15).xlsx]Elaborazioni IDA'!$AI$41:$AI$43,'[Analisi Scuola 4 Piani - (X T=0.60) (Y T=1.15).xlsx]Elaborazioni IDA'!$AI$46:$AI$47</c:f>
              <c:numCache>
                <c:formatCode>General</c:formatCode>
                <c:ptCount val="14"/>
                <c:pt idx="0">
                  <c:v>0</c:v>
                </c:pt>
                <c:pt idx="1">
                  <c:v>9.6000000000000044E-3</c:v>
                </c:pt>
                <c:pt idx="2">
                  <c:v>1.9300000000000064E-2</c:v>
                </c:pt>
                <c:pt idx="3">
                  <c:v>2.8899999999999999E-2</c:v>
                </c:pt>
                <c:pt idx="4">
                  <c:v>3.8400000000000011E-2</c:v>
                </c:pt>
                <c:pt idx="5">
                  <c:v>4.7700000000000034E-2</c:v>
                </c:pt>
                <c:pt idx="6">
                  <c:v>5.6900000000000013E-2</c:v>
                </c:pt>
                <c:pt idx="7">
                  <c:v>6.5900000000000014E-2</c:v>
                </c:pt>
                <c:pt idx="8">
                  <c:v>7.4400000000000133E-2</c:v>
                </c:pt>
                <c:pt idx="9">
                  <c:v>8.9200000000000043E-2</c:v>
                </c:pt>
                <c:pt idx="10">
                  <c:v>9.5500000000000265E-2</c:v>
                </c:pt>
                <c:pt idx="11">
                  <c:v>0.10100000000000002</c:v>
                </c:pt>
                <c:pt idx="12">
                  <c:v>0.1328</c:v>
                </c:pt>
                <c:pt idx="13">
                  <c:v>0.14280000000000001</c:v>
                </c:pt>
              </c:numCache>
            </c:numRef>
          </c:xVal>
          <c:yVal>
            <c:numRef>
              <c:f>'[Analisi Scuola 4 Piani - (X T=0.60) (Y T=1.15).xlsx]Elaborazioni IDA'!$A$31:$A$39,'[Analisi Scuola 4 Piani - (X T=0.60) (Y T=1.15).xlsx]Elaborazioni IDA'!$A$41:$A$43,'[Analisi Scuola 4 Piani - (X T=0.60) (Y T=1.15).xlsx]Elaborazioni IDA'!$A$46:$A$47</c:f>
              <c:numCache>
                <c:formatCode>General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3.75</c:v>
                </c:pt>
                <c:pt idx="13">
                  <c:v>4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'[1]Elaborazioni IDA'!$AJ$29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IDA'!$AJ$31:$AJ$44,'[Analisi Scuola 4 Piani - (X T=0.60) (Y T=1.15).xlsx]Elaborazioni IDA'!$AJ$46:$AJ$51</c:f>
              <c:numCache>
                <c:formatCode>General</c:formatCode>
                <c:ptCount val="20"/>
                <c:pt idx="0">
                  <c:v>0</c:v>
                </c:pt>
                <c:pt idx="1">
                  <c:v>8.8000000000000248E-3</c:v>
                </c:pt>
                <c:pt idx="2">
                  <c:v>1.7900000000000041E-2</c:v>
                </c:pt>
                <c:pt idx="3">
                  <c:v>2.7100000000000016E-2</c:v>
                </c:pt>
                <c:pt idx="4">
                  <c:v>3.6400000000000016E-2</c:v>
                </c:pt>
                <c:pt idx="5">
                  <c:v>4.5700000000000032E-2</c:v>
                </c:pt>
                <c:pt idx="6">
                  <c:v>5.5200000000000013E-2</c:v>
                </c:pt>
                <c:pt idx="7">
                  <c:v>6.4800000000000024E-2</c:v>
                </c:pt>
                <c:pt idx="8">
                  <c:v>7.4600000000000083E-2</c:v>
                </c:pt>
                <c:pt idx="9">
                  <c:v>8.4200000000000066E-2</c:v>
                </c:pt>
                <c:pt idx="10">
                  <c:v>9.3500000000000402E-2</c:v>
                </c:pt>
                <c:pt idx="11">
                  <c:v>0.1028</c:v>
                </c:pt>
                <c:pt idx="12">
                  <c:v>0.11210000000000003</c:v>
                </c:pt>
                <c:pt idx="13">
                  <c:v>0.12310000000000022</c:v>
                </c:pt>
                <c:pt idx="14">
                  <c:v>0.14660000000000001</c:v>
                </c:pt>
                <c:pt idx="15">
                  <c:v>0.15640000000000062</c:v>
                </c:pt>
                <c:pt idx="16">
                  <c:v>0.17469999999999999</c:v>
                </c:pt>
                <c:pt idx="17">
                  <c:v>0.16450000000000004</c:v>
                </c:pt>
                <c:pt idx="18">
                  <c:v>0.18800000000000044</c:v>
                </c:pt>
                <c:pt idx="19">
                  <c:v>0.19180000000000003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IDA'!$A$46:$A$51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'[1]Elaborazioni IDA'!$AK$29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IDA'!$AK$31:$AK$44,'[Analisi Scuola 4 Piani - (X T=0.60) (Y T=1.15).xlsx]Elaborazioni IDA'!$AK$46:$AK$47</c:f>
              <c:numCache>
                <c:formatCode>General</c:formatCode>
                <c:ptCount val="16"/>
                <c:pt idx="0">
                  <c:v>0</c:v>
                </c:pt>
                <c:pt idx="1">
                  <c:v>1.7900000000000041E-2</c:v>
                </c:pt>
                <c:pt idx="2">
                  <c:v>3.910000000000001E-2</c:v>
                </c:pt>
                <c:pt idx="3">
                  <c:v>8.4000000000000061E-2</c:v>
                </c:pt>
                <c:pt idx="4">
                  <c:v>9.8300000000000068E-2</c:v>
                </c:pt>
                <c:pt idx="5">
                  <c:v>0.11140000000000001</c:v>
                </c:pt>
                <c:pt idx="6">
                  <c:v>0.1293</c:v>
                </c:pt>
                <c:pt idx="7">
                  <c:v>0.15000000000000024</c:v>
                </c:pt>
                <c:pt idx="8">
                  <c:v>0.1716</c:v>
                </c:pt>
                <c:pt idx="9">
                  <c:v>0.18840000000000062</c:v>
                </c:pt>
                <c:pt idx="10">
                  <c:v>0.20090000000000041</c:v>
                </c:pt>
                <c:pt idx="11">
                  <c:v>0.21900000000000044</c:v>
                </c:pt>
                <c:pt idx="12">
                  <c:v>0.24260000000000001</c:v>
                </c:pt>
                <c:pt idx="13">
                  <c:v>0.25080000000000002</c:v>
                </c:pt>
                <c:pt idx="14">
                  <c:v>0.28180000000000038</c:v>
                </c:pt>
                <c:pt idx="15">
                  <c:v>0.31320000000000031</c:v>
                </c:pt>
              </c:numCache>
            </c:numRef>
          </c:xVal>
          <c:yVal>
            <c:numRef>
              <c:f>'[Analisi Scuola 4 Piani - (X T=0.60) (Y T=1.15).xlsx]Elaborazioni IDA'!$A$31:$A$44,'[Analisi Scuola 4 Piani - (X T=0.60) (Y T=1.15).xlsx]Elaborazioni IDA'!$A$46:$A$47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'[1]Elaborazioni IDA'!$AL$29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IDA'!$AL$31:$AL$38,'[Analisi Scuola 4 Piani - (X T=0.60) (Y T=1.15).xlsx]Elaborazioni IDA'!$AL$40:$AL$42,'[Analisi Scuola 4 Piani - (X T=0.60) (Y T=1.15).xlsx]Elaborazioni IDA'!$AL$44:$AL$48,'[Analisi Scuola 4 Piani - (X T=0.60) (Y T=1.15).xlsx]Elaborazioni IDA'!$AL$50:$AL$51</c:f>
              <c:numCache>
                <c:formatCode>General</c:formatCode>
                <c:ptCount val="18"/>
                <c:pt idx="0">
                  <c:v>0</c:v>
                </c:pt>
                <c:pt idx="1">
                  <c:v>3.1700000000000013E-2</c:v>
                </c:pt>
                <c:pt idx="2">
                  <c:v>6.1300000000000021E-2</c:v>
                </c:pt>
                <c:pt idx="3">
                  <c:v>7.9600000000000032E-2</c:v>
                </c:pt>
                <c:pt idx="4">
                  <c:v>9.1100000000000028E-2</c:v>
                </c:pt>
                <c:pt idx="5">
                  <c:v>0.1019</c:v>
                </c:pt>
                <c:pt idx="6">
                  <c:v>0.11269999999999998</c:v>
                </c:pt>
                <c:pt idx="7">
                  <c:v>0.12490000000000002</c:v>
                </c:pt>
                <c:pt idx="8">
                  <c:v>0.15680000000000024</c:v>
                </c:pt>
                <c:pt idx="9">
                  <c:v>0.17269999999999999</c:v>
                </c:pt>
                <c:pt idx="10">
                  <c:v>0.18790000000000062</c:v>
                </c:pt>
                <c:pt idx="11">
                  <c:v>0.24550000000000041</c:v>
                </c:pt>
                <c:pt idx="12">
                  <c:v>0.26450000000000001</c:v>
                </c:pt>
                <c:pt idx="13">
                  <c:v>0.30790000000000101</c:v>
                </c:pt>
                <c:pt idx="14">
                  <c:v>0.29000000000000031</c:v>
                </c:pt>
                <c:pt idx="15">
                  <c:v>0.29800000000000032</c:v>
                </c:pt>
                <c:pt idx="16">
                  <c:v>0.30990000000000101</c:v>
                </c:pt>
                <c:pt idx="17">
                  <c:v>0.29850000000000032</c:v>
                </c:pt>
              </c:numCache>
            </c:numRef>
          </c:xVal>
          <c:yVal>
            <c:numRef>
              <c:f>'[Analisi Scuola 4 Piani - (X T=0.60) (Y T=1.15).xlsx]Elaborazioni IDA'!$A$31:$A$38,'[Analisi Scuola 4 Piani - (X T=0.60) (Y T=1.15).xlsx]Elaborazioni IDA'!$A$40:$A$42,'[Analisi Scuola 4 Piani - (X T=0.60) (Y T=1.15).xlsx]Elaborazioni IDA'!$A$44:$A$48,'[Analisi Scuola 4 Piani - (X T=0.60) (Y T=1.15).xlsx]Elaborazioni IDA'!$A$50:$A$51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3.25</c:v>
                </c:pt>
                <c:pt idx="12">
                  <c:v>3.5</c:v>
                </c:pt>
                <c:pt idx="13">
                  <c:v>3.75</c:v>
                </c:pt>
                <c:pt idx="14">
                  <c:v>4</c:v>
                </c:pt>
                <c:pt idx="15">
                  <c:v>4.25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'[1]Elaborazioni IDA'!$AM$29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IDA'!$AM$31:$AM$46,'[Analisi Scuola 4 Piani - (X T=0.60) (Y T=1.15).xlsx]Elaborazioni IDA'!$AM$48,'[Analisi Scuola 4 Piani - (X T=0.60) (Y T=1.15).xlsx]Elaborazioni IDA'!$AM$51</c:f>
              <c:numCache>
                <c:formatCode>General</c:formatCode>
                <c:ptCount val="18"/>
                <c:pt idx="0">
                  <c:v>0</c:v>
                </c:pt>
                <c:pt idx="1">
                  <c:v>1.940000000000007E-2</c:v>
                </c:pt>
                <c:pt idx="2">
                  <c:v>3.7800000000000125E-2</c:v>
                </c:pt>
                <c:pt idx="3">
                  <c:v>5.5800000000000023E-2</c:v>
                </c:pt>
                <c:pt idx="4">
                  <c:v>6.9000000000000034E-2</c:v>
                </c:pt>
                <c:pt idx="5">
                  <c:v>7.6400000000000023E-2</c:v>
                </c:pt>
                <c:pt idx="6">
                  <c:v>8.1900000000000028E-2</c:v>
                </c:pt>
                <c:pt idx="7">
                  <c:v>8.6300000000000002E-2</c:v>
                </c:pt>
                <c:pt idx="8">
                  <c:v>0.1</c:v>
                </c:pt>
                <c:pt idx="9">
                  <c:v>0.11200000000000002</c:v>
                </c:pt>
                <c:pt idx="10">
                  <c:v>0.12590000000000001</c:v>
                </c:pt>
                <c:pt idx="11">
                  <c:v>0.13930000000000001</c:v>
                </c:pt>
                <c:pt idx="12">
                  <c:v>0.15280000000000021</c:v>
                </c:pt>
                <c:pt idx="13">
                  <c:v>0.16660000000000003</c:v>
                </c:pt>
                <c:pt idx="14">
                  <c:v>0.18030000000000004</c:v>
                </c:pt>
                <c:pt idx="15">
                  <c:v>0.19350000000000003</c:v>
                </c:pt>
                <c:pt idx="16">
                  <c:v>0.26590000000000008</c:v>
                </c:pt>
                <c:pt idx="17">
                  <c:v>0.41220000000000001</c:v>
                </c:pt>
              </c:numCache>
            </c:numRef>
          </c:xVal>
          <c:yVal>
            <c:numRef>
              <c:f>'[Analisi Scuola 4 Piani - (X T=0.60) (Y T=1.15).xlsx]Elaborazioni IDA'!$A$31:$A$46,'[Analisi Scuola 4 Piani - (X T=0.60) (Y T=1.15).xlsx]Elaborazioni IDA'!$A$48,'[Analisi Scuola 4 Piani - (X T=0.60) (Y T=1.15).xlsx]Elaborazioni IDA'!$A$51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'[1]Elaborazioni IDA'!$AN$29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IDA'!$AN$31:$AN$51</c:f>
              <c:numCache>
                <c:formatCode>General</c:formatCode>
                <c:ptCount val="21"/>
                <c:pt idx="0">
                  <c:v>0</c:v>
                </c:pt>
                <c:pt idx="1">
                  <c:v>8.3000000000000226E-3</c:v>
                </c:pt>
                <c:pt idx="2">
                  <c:v>1.6400000000000001E-2</c:v>
                </c:pt>
                <c:pt idx="3">
                  <c:v>2.3900000000000001E-2</c:v>
                </c:pt>
                <c:pt idx="4">
                  <c:v>3.3500000000000002E-2</c:v>
                </c:pt>
                <c:pt idx="5">
                  <c:v>4.5000000000000012E-2</c:v>
                </c:pt>
                <c:pt idx="6">
                  <c:v>5.6800000000000003E-2</c:v>
                </c:pt>
                <c:pt idx="7">
                  <c:v>6.4100000000000004E-2</c:v>
                </c:pt>
                <c:pt idx="8">
                  <c:v>7.1900000000000006E-2</c:v>
                </c:pt>
                <c:pt idx="9">
                  <c:v>8.2600000000000007E-2</c:v>
                </c:pt>
                <c:pt idx="10">
                  <c:v>9.2600000000000002E-2</c:v>
                </c:pt>
                <c:pt idx="11">
                  <c:v>0.10199999999999998</c:v>
                </c:pt>
                <c:pt idx="12">
                  <c:v>0.1154</c:v>
                </c:pt>
                <c:pt idx="13">
                  <c:v>0.12000000000000002</c:v>
                </c:pt>
                <c:pt idx="14">
                  <c:v>0.12970000000000001</c:v>
                </c:pt>
                <c:pt idx="15">
                  <c:v>0.13519999999999999</c:v>
                </c:pt>
                <c:pt idx="16">
                  <c:v>0.13940000000000038</c:v>
                </c:pt>
                <c:pt idx="17">
                  <c:v>0.14340000000000042</c:v>
                </c:pt>
                <c:pt idx="18">
                  <c:v>0.14820000000000039</c:v>
                </c:pt>
                <c:pt idx="19">
                  <c:v>0.15350000000000039</c:v>
                </c:pt>
                <c:pt idx="20">
                  <c:v>0.15850000000000042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'[1]Elaborazioni IDA'!$AO$29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IDA'!$AO$31:$AO$40,'[Analisi Scuola 4 Piani - (X T=0.60) (Y T=1.15).xlsx]Elaborazioni IDA'!$AO$42:$AO$43,'[Analisi Scuola 4 Piani - (X T=0.60) (Y T=1.15).xlsx]Elaborazioni IDA'!$AO$47,'[Analisi Scuola 4 Piani - (X T=0.60) (Y T=1.15).xlsx]Elaborazioni IDA'!$AO$49:$AO$51</c:f>
              <c:numCache>
                <c:formatCode>General</c:formatCode>
                <c:ptCount val="16"/>
                <c:pt idx="0">
                  <c:v>0</c:v>
                </c:pt>
                <c:pt idx="1">
                  <c:v>1.120000000000004E-2</c:v>
                </c:pt>
                <c:pt idx="2">
                  <c:v>2.2500000000000041E-2</c:v>
                </c:pt>
                <c:pt idx="3">
                  <c:v>3.4100000000000005E-2</c:v>
                </c:pt>
                <c:pt idx="4">
                  <c:v>4.5700000000000032E-2</c:v>
                </c:pt>
                <c:pt idx="5">
                  <c:v>5.7500000000000023E-2</c:v>
                </c:pt>
                <c:pt idx="6">
                  <c:v>6.9600000000000023E-2</c:v>
                </c:pt>
                <c:pt idx="7">
                  <c:v>8.2000000000000003E-2</c:v>
                </c:pt>
                <c:pt idx="8">
                  <c:v>9.4300000000000037E-2</c:v>
                </c:pt>
                <c:pt idx="9">
                  <c:v>0.10610000000000012</c:v>
                </c:pt>
                <c:pt idx="10">
                  <c:v>0.129</c:v>
                </c:pt>
                <c:pt idx="11">
                  <c:v>0.13990000000000041</c:v>
                </c:pt>
                <c:pt idx="12">
                  <c:v>0.18630000000000024</c:v>
                </c:pt>
                <c:pt idx="13">
                  <c:v>0.22000000000000003</c:v>
                </c:pt>
                <c:pt idx="14">
                  <c:v>0.22920000000000001</c:v>
                </c:pt>
                <c:pt idx="15">
                  <c:v>0.23469999999999999</c:v>
                </c:pt>
              </c:numCache>
            </c:numRef>
          </c:xVal>
          <c:yVal>
            <c:numRef>
              <c:f>'[Analisi Scuola 4 Piani - (X T=0.60) (Y T=1.15).xlsx]Elaborazioni IDA'!$A$31:$A$40,'[Analisi Scuola 4 Piani - (X T=0.60) (Y T=1.15).xlsx]Elaborazioni IDA'!$A$42:$A$43,'[Analisi Scuola 4 Piani - (X T=0.60) (Y T=1.15).xlsx]Elaborazioni IDA'!$A$47,'[Analisi Scuola 4 Piani - (X T=0.60) (Y T=1.15).xlsx]Elaborazioni IDA'!$A$49:$A$51</c:f>
              <c:numCache>
                <c:formatCode>General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</c:v>
                </c:pt>
                <c:pt idx="12">
                  <c:v>4</c:v>
                </c:pt>
                <c:pt idx="13">
                  <c:v>4.5</c:v>
                </c:pt>
                <c:pt idx="14">
                  <c:v>4.75</c:v>
                </c:pt>
                <c:pt idx="15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'[1]Elaborazioni IDA'!$AP$29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IDA'!$AP$31:$AP$46,'[Analisi Scuola 4 Piani - (X T=0.60) (Y T=1.15).xlsx]Elaborazioni IDA'!$AP$50:$AP$51</c:f>
              <c:numCache>
                <c:formatCode>General</c:formatCode>
                <c:ptCount val="18"/>
                <c:pt idx="0">
                  <c:v>0</c:v>
                </c:pt>
                <c:pt idx="1">
                  <c:v>1.2000000000000005E-2</c:v>
                </c:pt>
                <c:pt idx="2">
                  <c:v>2.4500000000000001E-2</c:v>
                </c:pt>
                <c:pt idx="3">
                  <c:v>4.1500000000000002E-2</c:v>
                </c:pt>
                <c:pt idx="4">
                  <c:v>5.7500000000000023E-2</c:v>
                </c:pt>
                <c:pt idx="5">
                  <c:v>6.3800000000000023E-2</c:v>
                </c:pt>
                <c:pt idx="6">
                  <c:v>7.6300000000000034E-2</c:v>
                </c:pt>
                <c:pt idx="7">
                  <c:v>9.180000000000002E-2</c:v>
                </c:pt>
                <c:pt idx="8">
                  <c:v>0.10620000000000022</c:v>
                </c:pt>
                <c:pt idx="9">
                  <c:v>0.12000000000000002</c:v>
                </c:pt>
                <c:pt idx="10">
                  <c:v>0.13350000000000001</c:v>
                </c:pt>
                <c:pt idx="11">
                  <c:v>0.14740000000000048</c:v>
                </c:pt>
                <c:pt idx="12">
                  <c:v>0.16000000000000003</c:v>
                </c:pt>
                <c:pt idx="13">
                  <c:v>0.17800000000000021</c:v>
                </c:pt>
                <c:pt idx="14">
                  <c:v>0.19600000000000004</c:v>
                </c:pt>
                <c:pt idx="15">
                  <c:v>0.22000000000000003</c:v>
                </c:pt>
                <c:pt idx="16">
                  <c:v>0.32800000000000101</c:v>
                </c:pt>
                <c:pt idx="17">
                  <c:v>0.34970000000000007</c:v>
                </c:pt>
              </c:numCache>
            </c:numRef>
          </c:xVal>
          <c:yVal>
            <c:numRef>
              <c:f>'[Analisi Scuola 4 Piani - (X T=0.60) (Y T=1.15).xlsx]Elaborazioni IDA'!$A$31:$A$46,'[Analisi Scuola 4 Piani - (X T=0.60) (Y T=1.15).xlsx]Elaborazioni IDA'!$A$50:$A$51</c:f>
              <c:numCache>
                <c:formatCode>General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'[1]Elaborazioni IDA'!$AQ$29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'[1]Elaborazioni IDA'!$AQ$31:$AQ$50</c:f>
              <c:numCache>
                <c:formatCode>General</c:formatCode>
                <c:ptCount val="20"/>
                <c:pt idx="0">
                  <c:v>0</c:v>
                </c:pt>
                <c:pt idx="1">
                  <c:v>6.6000000000000034E-3</c:v>
                </c:pt>
                <c:pt idx="2">
                  <c:v>1.3100000000000021E-2</c:v>
                </c:pt>
                <c:pt idx="3">
                  <c:v>1.9599999999999999E-2</c:v>
                </c:pt>
                <c:pt idx="4">
                  <c:v>2.5900000000000006E-2</c:v>
                </c:pt>
                <c:pt idx="5">
                  <c:v>3.1900000000000005E-2</c:v>
                </c:pt>
                <c:pt idx="6">
                  <c:v>3.7600000000000099E-2</c:v>
                </c:pt>
                <c:pt idx="7">
                  <c:v>4.2800000000000032E-2</c:v>
                </c:pt>
                <c:pt idx="8">
                  <c:v>4.7100000000000003E-2</c:v>
                </c:pt>
                <c:pt idx="9">
                  <c:v>5.3400000000000003E-2</c:v>
                </c:pt>
                <c:pt idx="10">
                  <c:v>6.0400000000000023E-2</c:v>
                </c:pt>
                <c:pt idx="11">
                  <c:v>6.7000000000000004E-2</c:v>
                </c:pt>
                <c:pt idx="12">
                  <c:v>7.3400000000000021E-2</c:v>
                </c:pt>
                <c:pt idx="13">
                  <c:v>7.9600000000000004E-2</c:v>
                </c:pt>
                <c:pt idx="14">
                  <c:v>8.5700000000000026E-2</c:v>
                </c:pt>
                <c:pt idx="15">
                  <c:v>9.1400000000000009E-2</c:v>
                </c:pt>
                <c:pt idx="16">
                  <c:v>9.6300000000000024E-2</c:v>
                </c:pt>
                <c:pt idx="17">
                  <c:v>0.10440000000000002</c:v>
                </c:pt>
                <c:pt idx="18">
                  <c:v>0.10790000000000002</c:v>
                </c:pt>
                <c:pt idx="19">
                  <c:v>0.11</c:v>
                </c:pt>
              </c:numCache>
            </c:numRef>
          </c:xVal>
          <c:yVal>
            <c:numRef>
              <c:f>'[1]Elaborazioni IDA'!$A$31:$A$50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'[1]Elaborazioni IDA'!$AR$29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IDA'!$AR$31:$AR$46,'[Analisi Scuola 4 Piani - (X T=0.60) (Y T=1.15).xlsx]Elaborazioni IDA'!$AR$48:$AR$51</c:f>
              <c:numCache>
                <c:formatCode>General</c:formatCode>
                <c:ptCount val="20"/>
                <c:pt idx="0">
                  <c:v>0</c:v>
                </c:pt>
                <c:pt idx="1">
                  <c:v>1.4999999999999998E-2</c:v>
                </c:pt>
                <c:pt idx="2">
                  <c:v>3.0900000000000011E-2</c:v>
                </c:pt>
                <c:pt idx="3">
                  <c:v>5.1000000000000004E-2</c:v>
                </c:pt>
                <c:pt idx="4">
                  <c:v>7.0900000000000032E-2</c:v>
                </c:pt>
                <c:pt idx="5">
                  <c:v>8.0900000000000027E-2</c:v>
                </c:pt>
                <c:pt idx="6">
                  <c:v>8.4800000000000098E-2</c:v>
                </c:pt>
                <c:pt idx="7">
                  <c:v>8.7700000000000028E-2</c:v>
                </c:pt>
                <c:pt idx="8">
                  <c:v>0.10050000000000002</c:v>
                </c:pt>
                <c:pt idx="9">
                  <c:v>0.11530000000000001</c:v>
                </c:pt>
                <c:pt idx="10">
                  <c:v>0.12390000000000002</c:v>
                </c:pt>
                <c:pt idx="11">
                  <c:v>0.13800000000000001</c:v>
                </c:pt>
                <c:pt idx="12">
                  <c:v>0.14850000000000024</c:v>
                </c:pt>
                <c:pt idx="13">
                  <c:v>0.15920000000000054</c:v>
                </c:pt>
                <c:pt idx="14">
                  <c:v>0.17269999999999999</c:v>
                </c:pt>
                <c:pt idx="15">
                  <c:v>0.18010000000000001</c:v>
                </c:pt>
                <c:pt idx="16">
                  <c:v>0.19970000000000004</c:v>
                </c:pt>
                <c:pt idx="17">
                  <c:v>0.21310000000000001</c:v>
                </c:pt>
                <c:pt idx="18">
                  <c:v>0.22660000000000002</c:v>
                </c:pt>
                <c:pt idx="19">
                  <c:v>0.25169999999999998</c:v>
                </c:pt>
              </c:numCache>
            </c:numRef>
          </c:xVal>
          <c:yVal>
            <c:numRef>
              <c:f>'[Analisi Scuola 4 Piani - (X T=0.60) (Y T=1.15).xlsx]Elaborazioni IDA'!$A$31:$A$46,'[Analisi Scuola 4 Piani - (X T=0.60) (Y T=1.15).xlsx]Elaborazioni IDA'!$A$48:$A$51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'[1]Elaborazioni IDA'!$AS$29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IDA'!$AS$31:$AS$45,'[Analisi Scuola 4 Piani - (X T=0.60) (Y T=1.15).xlsx]Elaborazioni IDA'!$AS$47:$AS$51</c:f>
              <c:numCache>
                <c:formatCode>General</c:formatCode>
                <c:ptCount val="20"/>
                <c:pt idx="0">
                  <c:v>0</c:v>
                </c:pt>
                <c:pt idx="1">
                  <c:v>8.5000000000000023E-3</c:v>
                </c:pt>
                <c:pt idx="2">
                  <c:v>1.6799999999999999E-2</c:v>
                </c:pt>
                <c:pt idx="3">
                  <c:v>2.4799999999999999E-2</c:v>
                </c:pt>
                <c:pt idx="4">
                  <c:v>3.2600000000000108E-2</c:v>
                </c:pt>
                <c:pt idx="5">
                  <c:v>3.9800000000000016E-2</c:v>
                </c:pt>
                <c:pt idx="6">
                  <c:v>4.5400000000000024E-2</c:v>
                </c:pt>
                <c:pt idx="7">
                  <c:v>5.0000000000000024E-2</c:v>
                </c:pt>
                <c:pt idx="8">
                  <c:v>5.7500000000000023E-2</c:v>
                </c:pt>
                <c:pt idx="9">
                  <c:v>6.5199999999999994E-2</c:v>
                </c:pt>
                <c:pt idx="10">
                  <c:v>7.3100000000000012E-2</c:v>
                </c:pt>
                <c:pt idx="11">
                  <c:v>8.1100000000000005E-2</c:v>
                </c:pt>
                <c:pt idx="12">
                  <c:v>8.9000000000000065E-2</c:v>
                </c:pt>
                <c:pt idx="13">
                  <c:v>9.7100000000000006E-2</c:v>
                </c:pt>
                <c:pt idx="14">
                  <c:v>0.1053</c:v>
                </c:pt>
                <c:pt idx="15">
                  <c:v>0.12100000000000002</c:v>
                </c:pt>
                <c:pt idx="16">
                  <c:v>0.13</c:v>
                </c:pt>
                <c:pt idx="17">
                  <c:v>0.13550000000000001</c:v>
                </c:pt>
                <c:pt idx="18">
                  <c:v>0.14240000000000044</c:v>
                </c:pt>
                <c:pt idx="19">
                  <c:v>0.14880000000000004</c:v>
                </c:pt>
              </c:numCache>
            </c:numRef>
          </c:xVal>
          <c:yVal>
            <c:numRef>
              <c:f>'[Analisi Scuola 4 Piani - (X T=0.60) (Y T=1.15).xlsx]Elaborazioni IDA'!$A$31:$A$45,'[Analisi Scuola 4 Piani - (X T=0.60) (Y T=1.15).xlsx]Elaborazioni IDA'!$A$47:$A$51</c:f>
              <c:numCache>
                <c:formatCode>General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'[1]Elaborazioni IDA'!$AT$29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Scuola 4 Piani - (X T=0.60) (Y T=1.15).xlsx]Elaborazioni IDA'!$AT$31:$AT$42,'[Analisi Scuola 4 Piani - (X T=0.60) (Y T=1.15).xlsx]Elaborazioni IDA'!$AT$44:$AT$46</c:f>
              <c:numCache>
                <c:formatCode>General</c:formatCode>
                <c:ptCount val="15"/>
                <c:pt idx="0">
                  <c:v>0</c:v>
                </c:pt>
                <c:pt idx="1">
                  <c:v>6.0000000000000114E-3</c:v>
                </c:pt>
                <c:pt idx="2">
                  <c:v>1.2000000000000005E-2</c:v>
                </c:pt>
                <c:pt idx="3">
                  <c:v>1.8000000000000023E-2</c:v>
                </c:pt>
                <c:pt idx="4">
                  <c:v>2.3599999999999993E-2</c:v>
                </c:pt>
                <c:pt idx="5">
                  <c:v>2.9000000000000012E-2</c:v>
                </c:pt>
                <c:pt idx="6">
                  <c:v>3.5300000000000012E-2</c:v>
                </c:pt>
                <c:pt idx="7">
                  <c:v>4.1700000000000022E-2</c:v>
                </c:pt>
                <c:pt idx="8">
                  <c:v>4.8200000000000007E-2</c:v>
                </c:pt>
                <c:pt idx="9">
                  <c:v>5.5000000000000021E-2</c:v>
                </c:pt>
                <c:pt idx="10">
                  <c:v>6.1900000000000004E-2</c:v>
                </c:pt>
                <c:pt idx="11">
                  <c:v>7.0000000000000034E-2</c:v>
                </c:pt>
                <c:pt idx="12">
                  <c:v>0.10290000000000002</c:v>
                </c:pt>
                <c:pt idx="13">
                  <c:v>0.11790000000000002</c:v>
                </c:pt>
                <c:pt idx="14">
                  <c:v>0.13619999999999999</c:v>
                </c:pt>
              </c:numCache>
            </c:numRef>
          </c:xVal>
          <c:yVal>
            <c:numRef>
              <c:f>'[Analisi Scuola 4 Piani - (X T=0.60) (Y T=1.15).xlsx]Elaborazioni IDA'!$A$31:$A$42,'[Analisi Scuola 4 Piani - (X T=0.60) (Y T=1.15).xlsx]Elaborazioni IDA'!$A$44:$A$46</c:f>
              <c:numCache>
                <c:formatCode>General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1.7500000000000002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</c:numCache>
            </c:numRef>
          </c:yVal>
          <c:smooth val="1"/>
        </c:ser>
        <c:ser>
          <c:idx val="46"/>
          <c:order val="45"/>
          <c:tx>
            <c:v>  16% fractile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'[1]Elaborazioni IDA'!$BA$31:$BA$51</c:f>
              <c:numCache>
                <c:formatCode>General</c:formatCode>
                <c:ptCount val="21"/>
                <c:pt idx="0">
                  <c:v>0</c:v>
                </c:pt>
                <c:pt idx="1">
                  <c:v>8.9743564733774078E-3</c:v>
                </c:pt>
                <c:pt idx="2">
                  <c:v>1.8059225194346627E-2</c:v>
                </c:pt>
                <c:pt idx="3">
                  <c:v>2.7207495777243417E-2</c:v>
                </c:pt>
                <c:pt idx="4">
                  <c:v>3.6203039855753516E-2</c:v>
                </c:pt>
                <c:pt idx="5">
                  <c:v>4.491486367871466E-2</c:v>
                </c:pt>
                <c:pt idx="6">
                  <c:v>5.2877777159839733E-2</c:v>
                </c:pt>
                <c:pt idx="7">
                  <c:v>6.137858400072093E-2</c:v>
                </c:pt>
                <c:pt idx="8">
                  <c:v>6.9478396732457925E-2</c:v>
                </c:pt>
                <c:pt idx="9">
                  <c:v>7.809281493410769E-2</c:v>
                </c:pt>
                <c:pt idx="10">
                  <c:v>8.3123767788765873E-2</c:v>
                </c:pt>
                <c:pt idx="11">
                  <c:v>9.4180654134439365E-2</c:v>
                </c:pt>
                <c:pt idx="12">
                  <c:v>0.1019928850108045</c:v>
                </c:pt>
                <c:pt idx="13">
                  <c:v>0.1076953946193156</c:v>
                </c:pt>
                <c:pt idx="14">
                  <c:v>0.10916229846522867</c:v>
                </c:pt>
                <c:pt idx="15">
                  <c:v>0.12851785224008952</c:v>
                </c:pt>
                <c:pt idx="16">
                  <c:v>0.12964822700754725</c:v>
                </c:pt>
                <c:pt idx="17">
                  <c:v>0.14677206924799971</c:v>
                </c:pt>
                <c:pt idx="18">
                  <c:v>0.14583408648599597</c:v>
                </c:pt>
                <c:pt idx="19">
                  <c:v>0.14892630870190646</c:v>
                </c:pt>
                <c:pt idx="20">
                  <c:v>0.18359463866282832</c:v>
                </c:pt>
              </c:numCache>
            </c:numRef>
          </c:xVal>
          <c:yVal>
            <c:numRef>
              <c:f>'[1]Elaborazioni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5"/>
          <c:order val="46"/>
          <c:tx>
            <c:v>  50% fractile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'[1]Elaborazioni IDA'!$AU$31:$AU$51</c:f>
              <c:numCache>
                <c:formatCode>General</c:formatCode>
                <c:ptCount val="21"/>
                <c:pt idx="0">
                  <c:v>0</c:v>
                </c:pt>
                <c:pt idx="1">
                  <c:v>1.2708888888888922E-2</c:v>
                </c:pt>
                <c:pt idx="2">
                  <c:v>2.6004444444444441E-2</c:v>
                </c:pt>
                <c:pt idx="3">
                  <c:v>3.9564444444444444E-2</c:v>
                </c:pt>
                <c:pt idx="4">
                  <c:v>5.2055813953488433E-2</c:v>
                </c:pt>
                <c:pt idx="5">
                  <c:v>6.2866666666666834E-2</c:v>
                </c:pt>
                <c:pt idx="6">
                  <c:v>7.3279069767441848E-2</c:v>
                </c:pt>
                <c:pt idx="7">
                  <c:v>8.5806818181818539E-2</c:v>
                </c:pt>
                <c:pt idx="8">
                  <c:v>9.7660465116279738E-2</c:v>
                </c:pt>
                <c:pt idx="9">
                  <c:v>0.11126500000000021</c:v>
                </c:pt>
                <c:pt idx="10">
                  <c:v>0.11790526315789468</c:v>
                </c:pt>
                <c:pt idx="11">
                  <c:v>0.13963414634146398</c:v>
                </c:pt>
                <c:pt idx="12">
                  <c:v>0.15498484848484892</c:v>
                </c:pt>
                <c:pt idx="13">
                  <c:v>0.16880606060606071</c:v>
                </c:pt>
                <c:pt idx="14">
                  <c:v>0.15662307692307667</c:v>
                </c:pt>
                <c:pt idx="15">
                  <c:v>0.20050000000000001</c:v>
                </c:pt>
                <c:pt idx="16">
                  <c:v>0.21732500000000021</c:v>
                </c:pt>
                <c:pt idx="17">
                  <c:v>0.24423103448275918</c:v>
                </c:pt>
                <c:pt idx="18">
                  <c:v>0.24065000000000003</c:v>
                </c:pt>
                <c:pt idx="19">
                  <c:v>0.25164782608695629</c:v>
                </c:pt>
                <c:pt idx="20">
                  <c:v>0.32900434782608773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7"/>
          <c:order val="47"/>
          <c:tx>
            <c:v>  84% fractile</c:v>
          </c:tx>
          <c:spPr>
            <a:ln w="28575">
              <a:solidFill>
                <a:srgbClr val="FF0000"/>
              </a:solidFill>
              <a:prstDash val="dashDot"/>
            </a:ln>
          </c:spPr>
          <c:marker>
            <c:symbol val="none"/>
          </c:marker>
          <c:xVal>
            <c:numRef>
              <c:f>'[1]Elaborazioni IDA'!$AZ$31:$AZ$51</c:f>
              <c:numCache>
                <c:formatCode>General</c:formatCode>
                <c:ptCount val="21"/>
                <c:pt idx="0">
                  <c:v>0</c:v>
                </c:pt>
                <c:pt idx="1">
                  <c:v>1.7997486200739085E-2</c:v>
                </c:pt>
                <c:pt idx="2">
                  <c:v>3.7445190676059142E-2</c:v>
                </c:pt>
                <c:pt idx="3">
                  <c:v>5.7533603129576283E-2</c:v>
                </c:pt>
                <c:pt idx="4">
                  <c:v>7.4850282660160389E-2</c:v>
                </c:pt>
                <c:pt idx="5">
                  <c:v>8.7993538309474026E-2</c:v>
                </c:pt>
                <c:pt idx="6">
                  <c:v>0.10155158469974325</c:v>
                </c:pt>
                <c:pt idx="7">
                  <c:v>0.11995731355420494</c:v>
                </c:pt>
                <c:pt idx="8">
                  <c:v>0.13727384187425173</c:v>
                </c:pt>
                <c:pt idx="9">
                  <c:v>0.15852803148978387</c:v>
                </c:pt>
                <c:pt idx="10">
                  <c:v>0.16724038683688325</c:v>
                </c:pt>
                <c:pt idx="11">
                  <c:v>0.20702441497886609</c:v>
                </c:pt>
                <c:pt idx="12">
                  <c:v>0.23550959713833844</c:v>
                </c:pt>
                <c:pt idx="13">
                  <c:v>0.2645933579431467</c:v>
                </c:pt>
                <c:pt idx="14">
                  <c:v>0.22471850235606691</c:v>
                </c:pt>
                <c:pt idx="15">
                  <c:v>0.31279895593726842</c:v>
                </c:pt>
                <c:pt idx="16">
                  <c:v>0.36429465111197068</c:v>
                </c:pt>
                <c:pt idx="17">
                  <c:v>0.406404287342509</c:v>
                </c:pt>
                <c:pt idx="18">
                  <c:v>0.3971117034120934</c:v>
                </c:pt>
                <c:pt idx="19">
                  <c:v>0.42522123140141105</c:v>
                </c:pt>
                <c:pt idx="20">
                  <c:v>0.5895807289190983</c:v>
                </c:pt>
              </c:numCache>
            </c:numRef>
          </c:xVal>
          <c:yVal>
            <c:numRef>
              <c:f>'[1]Elaborazioni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0.75000000000000167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85581184"/>
        <c:axId val="85681664"/>
      </c:scatterChart>
      <c:valAx>
        <c:axId val="85581184"/>
        <c:scaling>
          <c:orientation val="minMax"/>
          <c:max val="0.4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79396231884057977"/>
              <c:y val="0.90141206475303548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85681664"/>
        <c:crosses val="autoZero"/>
        <c:crossBetween val="midCat"/>
        <c:majorUnit val="5.0000000000000024E-2"/>
      </c:valAx>
      <c:valAx>
        <c:axId val="85681664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2.7777777777777974E-3"/>
              <c:y val="6.965842501810458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5581184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ayout>
        <c:manualLayout>
          <c:xMode val="edge"/>
          <c:yMode val="edge"/>
          <c:x val="0.59210833333333335"/>
          <c:y val="0.53103920861188736"/>
          <c:w val="0.34667853535353538"/>
          <c:h val="0.23820847505831844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 w="3175"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X - Direction</a:t>
            </a:r>
          </a:p>
        </c:rich>
      </c:tx>
      <c:layout>
        <c:manualLayout>
          <c:xMode val="edge"/>
          <c:yMode val="edge"/>
          <c:x val="0.691104830917876"/>
          <c:y val="0.15741624150716291"/>
        </c:manualLayout>
      </c:layout>
      <c:overlay val="1"/>
    </c:title>
    <c:plotArea>
      <c:layout>
        <c:manualLayout>
          <c:layoutTarget val="inner"/>
          <c:xMode val="edge"/>
          <c:yMode val="edge"/>
          <c:x val="0.15474903381642643"/>
          <c:y val="4.2800437701078879E-2"/>
          <c:w val="0.79494178743961363"/>
          <c:h val="0.75308018930366749"/>
        </c:manualLayout>
      </c:layout>
      <c:scatterChart>
        <c:scatterStyle val="smoothMarker"/>
        <c:ser>
          <c:idx val="0"/>
          <c:order val="0"/>
          <c:tx>
            <c:strRef>
              <c:f>'F:\14WCEE 10-08 - IDA and IN2 method\Risultati Scuola 4 Piani\[Analisi Scuola 4 Piani - (X T=0.60) (Y T=1.15).xlsx]IN2 naturali'!$B$3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naturali'!$B$4:$B$24</c:f>
              <c:numCache>
                <c:formatCode>General</c:formatCode>
                <c:ptCount val="21"/>
                <c:pt idx="0">
                  <c:v>0</c:v>
                </c:pt>
                <c:pt idx="1">
                  <c:v>2.5541726938153484E-3</c:v>
                </c:pt>
                <c:pt idx="2">
                  <c:v>5.1104365860682108E-3</c:v>
                </c:pt>
                <c:pt idx="3">
                  <c:v>7.6680911782966796E-3</c:v>
                </c:pt>
                <c:pt idx="4">
                  <c:v>1.0235109483747021E-2</c:v>
                </c:pt>
                <c:pt idx="5">
                  <c:v>1.2810353178364544E-2</c:v>
                </c:pt>
                <c:pt idx="6">
                  <c:v>1.5400671135702371E-2</c:v>
                </c:pt>
                <c:pt idx="7">
                  <c:v>1.803414051143324E-2</c:v>
                </c:pt>
                <c:pt idx="8">
                  <c:v>2.0608086738119754E-2</c:v>
                </c:pt>
                <c:pt idx="9">
                  <c:v>2.3181330585117406E-2</c:v>
                </c:pt>
                <c:pt idx="10">
                  <c:v>2.5753901106475092E-2</c:v>
                </c:pt>
                <c:pt idx="11">
                  <c:v>2.8208269464000388E-2</c:v>
                </c:pt>
                <c:pt idx="12">
                  <c:v>3.0687527982058996E-2</c:v>
                </c:pt>
                <c:pt idx="13">
                  <c:v>3.315333739582961E-2</c:v>
                </c:pt>
                <c:pt idx="14">
                  <c:v>3.6409617273131197E-2</c:v>
                </c:pt>
                <c:pt idx="15">
                  <c:v>3.9444233799123499E-2</c:v>
                </c:pt>
                <c:pt idx="16">
                  <c:v>4.2882904403482434E-2</c:v>
                </c:pt>
                <c:pt idx="17">
                  <c:v>4.6227131853911134E-2</c:v>
                </c:pt>
                <c:pt idx="18">
                  <c:v>4.9279486128691714E-2</c:v>
                </c:pt>
                <c:pt idx="19">
                  <c:v>5.2508840187315976E-2</c:v>
                </c:pt>
                <c:pt idx="20">
                  <c:v>5.5484193855510525E-2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'F:\14WCEE 10-08 - IDA and IN2 method\Risultati Scuola 4 Piani\[Analisi Scuola 4 Piani - (X T=0.60) (Y T=1.15).xlsx]IN2 naturali'!$C$3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naturali'!$C$4:$C$24</c:f>
              <c:numCache>
                <c:formatCode>General</c:formatCode>
                <c:ptCount val="21"/>
                <c:pt idx="0">
                  <c:v>0</c:v>
                </c:pt>
                <c:pt idx="1">
                  <c:v>3.0123729930141368E-3</c:v>
                </c:pt>
                <c:pt idx="2">
                  <c:v>6.004168619658916E-3</c:v>
                </c:pt>
                <c:pt idx="3">
                  <c:v>8.9913825960153161E-3</c:v>
                </c:pt>
                <c:pt idx="4">
                  <c:v>1.1874524070880962E-2</c:v>
                </c:pt>
                <c:pt idx="5">
                  <c:v>1.4712784241289821E-2</c:v>
                </c:pt>
                <c:pt idx="6">
                  <c:v>1.7460850264611256E-2</c:v>
                </c:pt>
                <c:pt idx="7">
                  <c:v>2.0115584408343622E-2</c:v>
                </c:pt>
                <c:pt idx="8">
                  <c:v>2.2896890996393672E-2</c:v>
                </c:pt>
                <c:pt idx="9">
                  <c:v>2.5653135764390714E-2</c:v>
                </c:pt>
                <c:pt idx="10">
                  <c:v>2.8883578003920263E-2</c:v>
                </c:pt>
                <c:pt idx="11">
                  <c:v>3.2396945410994679E-2</c:v>
                </c:pt>
                <c:pt idx="12">
                  <c:v>3.6643653044500055E-2</c:v>
                </c:pt>
                <c:pt idx="13">
                  <c:v>4.1153950428223063E-2</c:v>
                </c:pt>
                <c:pt idx="14">
                  <c:v>4.6839751373501916E-2</c:v>
                </c:pt>
                <c:pt idx="15">
                  <c:v>5.244132281842958E-2</c:v>
                </c:pt>
                <c:pt idx="16">
                  <c:v>5.7310265359544164E-2</c:v>
                </c:pt>
                <c:pt idx="17">
                  <c:v>6.2654696948049898E-2</c:v>
                </c:pt>
                <c:pt idx="18">
                  <c:v>6.7195892170561947E-2</c:v>
                </c:pt>
                <c:pt idx="19">
                  <c:v>7.2213313105955121E-2</c:v>
                </c:pt>
                <c:pt idx="20">
                  <c:v>7.7247461372295489E-2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'F:\14WCEE 10-08 - IDA and IN2 method\Risultati Scuola 4 Piani\[Analisi Scuola 4 Piani - (X T=0.60) (Y T=1.15).xlsx]IN2 naturali'!$D$3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naturali'!$D$4:$D$24</c:f>
              <c:numCache>
                <c:formatCode>General</c:formatCode>
                <c:ptCount val="21"/>
                <c:pt idx="0">
                  <c:v>0</c:v>
                </c:pt>
                <c:pt idx="1">
                  <c:v>3.3819060515976355E-3</c:v>
                </c:pt>
                <c:pt idx="2">
                  <c:v>6.7454492936189839E-3</c:v>
                </c:pt>
                <c:pt idx="3">
                  <c:v>1.0077444329425846E-2</c:v>
                </c:pt>
                <c:pt idx="4">
                  <c:v>1.33714865261073E-2</c:v>
                </c:pt>
                <c:pt idx="5">
                  <c:v>1.6453385012061481E-2</c:v>
                </c:pt>
                <c:pt idx="6">
                  <c:v>1.9613410060935463E-2</c:v>
                </c:pt>
                <c:pt idx="7">
                  <c:v>2.2773411131496151E-2</c:v>
                </c:pt>
                <c:pt idx="8">
                  <c:v>2.5977209151332732E-2</c:v>
                </c:pt>
                <c:pt idx="9">
                  <c:v>2.9323710389793211E-2</c:v>
                </c:pt>
                <c:pt idx="10">
                  <c:v>3.2800734982437026E-2</c:v>
                </c:pt>
                <c:pt idx="11">
                  <c:v>3.67957311008704E-2</c:v>
                </c:pt>
                <c:pt idx="12">
                  <c:v>4.0965792505321931E-2</c:v>
                </c:pt>
                <c:pt idx="13">
                  <c:v>4.518078962369404E-2</c:v>
                </c:pt>
                <c:pt idx="14">
                  <c:v>4.9455501559234893E-2</c:v>
                </c:pt>
                <c:pt idx="15">
                  <c:v>5.3986941118153532E-2</c:v>
                </c:pt>
                <c:pt idx="16">
                  <c:v>5.8233199653795427E-2</c:v>
                </c:pt>
                <c:pt idx="17">
                  <c:v>6.2435221331475534E-2</c:v>
                </c:pt>
                <c:pt idx="18">
                  <c:v>6.6611566633538483E-2</c:v>
                </c:pt>
                <c:pt idx="19">
                  <c:v>7.0813006409444129E-2</c:v>
                </c:pt>
                <c:pt idx="20">
                  <c:v>7.4932262222461632E-2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'F:\14WCEE 10-08 - IDA and IN2 method\Risultati Scuola 4 Piani\[Analisi Scuola 4 Piani - (X T=0.60) (Y T=1.15).xlsx]IN2 naturali'!$E$3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naturali'!$E$4:$E$24</c:f>
              <c:numCache>
                <c:formatCode>General</c:formatCode>
                <c:ptCount val="21"/>
                <c:pt idx="0">
                  <c:v>0</c:v>
                </c:pt>
                <c:pt idx="1">
                  <c:v>3.0445276703671498E-3</c:v>
                </c:pt>
                <c:pt idx="2">
                  <c:v>6.1141133797935707E-3</c:v>
                </c:pt>
                <c:pt idx="3">
                  <c:v>9.1892783829849237E-3</c:v>
                </c:pt>
                <c:pt idx="4">
                  <c:v>1.2391177427867663E-2</c:v>
                </c:pt>
                <c:pt idx="5">
                  <c:v>1.5647730574734148E-2</c:v>
                </c:pt>
                <c:pt idx="6">
                  <c:v>1.916003624852675E-2</c:v>
                </c:pt>
                <c:pt idx="7">
                  <c:v>2.2308347633455003E-2</c:v>
                </c:pt>
                <c:pt idx="8">
                  <c:v>2.5468491067174741E-2</c:v>
                </c:pt>
                <c:pt idx="9">
                  <c:v>2.8900619305010346E-2</c:v>
                </c:pt>
                <c:pt idx="10">
                  <c:v>3.2492270858698401E-2</c:v>
                </c:pt>
                <c:pt idx="11">
                  <c:v>3.5937609583384565E-2</c:v>
                </c:pt>
                <c:pt idx="12">
                  <c:v>3.9293062234137865E-2</c:v>
                </c:pt>
                <c:pt idx="13">
                  <c:v>4.2617306496333794E-2</c:v>
                </c:pt>
                <c:pt idx="14">
                  <c:v>4.5733439271078133E-2</c:v>
                </c:pt>
                <c:pt idx="15">
                  <c:v>4.8917818856263923E-2</c:v>
                </c:pt>
                <c:pt idx="16">
                  <c:v>5.1797214180829901E-2</c:v>
                </c:pt>
                <c:pt idx="17">
                  <c:v>5.478508072864554E-2</c:v>
                </c:pt>
                <c:pt idx="18">
                  <c:v>5.7493363469878163E-2</c:v>
                </c:pt>
                <c:pt idx="19">
                  <c:v>6.0477387734351962E-2</c:v>
                </c:pt>
                <c:pt idx="20">
                  <c:v>6.3950965066101262E-2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'F:\14WCEE 10-08 - IDA and IN2 method\Risultati Scuola 4 Piani\[Analisi Scuola 4 Piani - (X T=0.60) (Y T=1.15).xlsx]IN2 naturali'!$F$3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naturali'!$F$4:$F$24</c:f>
              <c:numCache>
                <c:formatCode>General</c:formatCode>
                <c:ptCount val="21"/>
                <c:pt idx="0">
                  <c:v>0</c:v>
                </c:pt>
                <c:pt idx="1">
                  <c:v>2.2732088090805002E-3</c:v>
                </c:pt>
                <c:pt idx="2">
                  <c:v>4.5415445173072385E-3</c:v>
                </c:pt>
                <c:pt idx="3">
                  <c:v>6.8066394899267959E-3</c:v>
                </c:pt>
                <c:pt idx="4">
                  <c:v>9.0671770326556204E-3</c:v>
                </c:pt>
                <c:pt idx="5">
                  <c:v>1.1312392857622084E-2</c:v>
                </c:pt>
                <c:pt idx="6">
                  <c:v>1.3528825838514709E-2</c:v>
                </c:pt>
                <c:pt idx="7">
                  <c:v>1.5706834919609343E-2</c:v>
                </c:pt>
                <c:pt idx="8">
                  <c:v>1.7841558732188935E-2</c:v>
                </c:pt>
                <c:pt idx="9">
                  <c:v>1.9717162467428703E-2</c:v>
                </c:pt>
                <c:pt idx="10">
                  <c:v>2.1680130468166997E-2</c:v>
                </c:pt>
                <c:pt idx="11">
                  <c:v>2.3848143514983645E-2</c:v>
                </c:pt>
                <c:pt idx="12">
                  <c:v>2.5737566606530232E-2</c:v>
                </c:pt>
                <c:pt idx="13">
                  <c:v>2.7833816477677228E-2</c:v>
                </c:pt>
                <c:pt idx="14">
                  <c:v>3.0368789094733378E-2</c:v>
                </c:pt>
                <c:pt idx="15">
                  <c:v>3.2746814965725082E-2</c:v>
                </c:pt>
                <c:pt idx="16">
                  <c:v>3.4913735112078792E-2</c:v>
                </c:pt>
                <c:pt idx="17">
                  <c:v>3.6999654617576982E-2</c:v>
                </c:pt>
                <c:pt idx="18">
                  <c:v>3.9076020352137288E-2</c:v>
                </c:pt>
                <c:pt idx="19">
                  <c:v>4.1142748119261455E-2</c:v>
                </c:pt>
                <c:pt idx="20">
                  <c:v>4.4364484280235074E-2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'F:\14WCEE 10-08 - IDA and IN2 method\Risultati Scuola 4 Piani\[Analisi Scuola 4 Piani - (X T=0.60) (Y T=1.15).xlsx]IN2 naturali'!$G$3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naturali'!$G$4:$G$24</c:f>
              <c:numCache>
                <c:formatCode>General</c:formatCode>
                <c:ptCount val="21"/>
                <c:pt idx="0">
                  <c:v>0</c:v>
                </c:pt>
                <c:pt idx="1">
                  <c:v>4.8837751026600783E-3</c:v>
                </c:pt>
                <c:pt idx="2">
                  <c:v>9.7861185026922506E-3</c:v>
                </c:pt>
                <c:pt idx="3">
                  <c:v>1.4839939827918557E-2</c:v>
                </c:pt>
                <c:pt idx="4">
                  <c:v>2.0229500378764802E-2</c:v>
                </c:pt>
                <c:pt idx="5">
                  <c:v>2.5725408487326604E-2</c:v>
                </c:pt>
                <c:pt idx="6">
                  <c:v>3.1718150412363443E-2</c:v>
                </c:pt>
                <c:pt idx="7">
                  <c:v>3.834655391776115E-2</c:v>
                </c:pt>
                <c:pt idx="8">
                  <c:v>4.4963040841384479E-2</c:v>
                </c:pt>
                <c:pt idx="9">
                  <c:v>5.2135938207330333E-2</c:v>
                </c:pt>
                <c:pt idx="10">
                  <c:v>5.9120633063172723E-2</c:v>
                </c:pt>
                <c:pt idx="11">
                  <c:v>6.660350374113784E-2</c:v>
                </c:pt>
                <c:pt idx="12">
                  <c:v>7.4150073359280574E-2</c:v>
                </c:pt>
                <c:pt idx="13">
                  <c:v>8.1315988282291446E-2</c:v>
                </c:pt>
                <c:pt idx="14">
                  <c:v>8.8682004577983045E-2</c:v>
                </c:pt>
                <c:pt idx="15">
                  <c:v>9.5896977306917167E-2</c:v>
                </c:pt>
                <c:pt idx="16">
                  <c:v>0.10295439801575905</c:v>
                </c:pt>
                <c:pt idx="17">
                  <c:v>0.11062421569924805</c:v>
                </c:pt>
                <c:pt idx="18">
                  <c:v>0.11844062365061613</c:v>
                </c:pt>
                <c:pt idx="19">
                  <c:v>0.12646762190044916</c:v>
                </c:pt>
                <c:pt idx="20">
                  <c:v>0.13460413290678475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'F:\14WCEE 10-08 - IDA and IN2 method\Risultati Scuola 4 Piani\[Analisi Scuola 4 Piani - (X T=0.60) (Y T=1.15).xlsx]IN2 naturali'!$H$3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naturali'!$H$4:$H$24</c:f>
              <c:numCache>
                <c:formatCode>General</c:formatCode>
                <c:ptCount val="21"/>
                <c:pt idx="0">
                  <c:v>0</c:v>
                </c:pt>
                <c:pt idx="1">
                  <c:v>3.6959222882670252E-3</c:v>
                </c:pt>
                <c:pt idx="2">
                  <c:v>7.3944481563043623E-3</c:v>
                </c:pt>
                <c:pt idx="3">
                  <c:v>1.1097447101903638E-2</c:v>
                </c:pt>
                <c:pt idx="4">
                  <c:v>1.4819023490585621E-2</c:v>
                </c:pt>
                <c:pt idx="5">
                  <c:v>1.8535165639852663E-2</c:v>
                </c:pt>
                <c:pt idx="6">
                  <c:v>2.2104333717067652E-2</c:v>
                </c:pt>
                <c:pt idx="7">
                  <c:v>2.5704739078769367E-2</c:v>
                </c:pt>
                <c:pt idx="8">
                  <c:v>2.897733409750949E-2</c:v>
                </c:pt>
                <c:pt idx="9">
                  <c:v>3.2081206604468525E-2</c:v>
                </c:pt>
                <c:pt idx="10">
                  <c:v>3.5293556378928885E-2</c:v>
                </c:pt>
                <c:pt idx="11">
                  <c:v>3.8021165098480358E-2</c:v>
                </c:pt>
                <c:pt idx="12">
                  <c:v>4.1050218692556047E-2</c:v>
                </c:pt>
                <c:pt idx="13">
                  <c:v>4.3845086705262347E-2</c:v>
                </c:pt>
                <c:pt idx="14">
                  <c:v>4.6912823050349134E-2</c:v>
                </c:pt>
                <c:pt idx="15">
                  <c:v>4.9750844930362033E-2</c:v>
                </c:pt>
                <c:pt idx="16">
                  <c:v>5.3037620062832434E-2</c:v>
                </c:pt>
                <c:pt idx="17">
                  <c:v>5.6289965264721485E-2</c:v>
                </c:pt>
                <c:pt idx="18">
                  <c:v>5.9569424778402734E-2</c:v>
                </c:pt>
                <c:pt idx="19">
                  <c:v>6.2732025874156924E-2</c:v>
                </c:pt>
                <c:pt idx="20">
                  <c:v>6.5817687179406587E-2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'F:\14WCEE 10-08 - IDA and IN2 method\Risultati Scuola 4 Piani\[Analisi Scuola 4 Piani - (X T=0.60) (Y T=1.15).xlsx]IN2 naturali'!$I$3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naturali'!$I$4:$I$24</c:f>
              <c:numCache>
                <c:formatCode>General</c:formatCode>
                <c:ptCount val="21"/>
                <c:pt idx="0">
                  <c:v>0</c:v>
                </c:pt>
                <c:pt idx="1">
                  <c:v>3.3147419717627002E-3</c:v>
                </c:pt>
                <c:pt idx="2">
                  <c:v>6.6767608652117819E-3</c:v>
                </c:pt>
                <c:pt idx="3">
                  <c:v>1.0120003825618003E-2</c:v>
                </c:pt>
                <c:pt idx="4">
                  <c:v>1.3660960232087892E-2</c:v>
                </c:pt>
                <c:pt idx="5">
                  <c:v>1.7748102207636503E-2</c:v>
                </c:pt>
                <c:pt idx="6">
                  <c:v>2.3048258727190431E-2</c:v>
                </c:pt>
                <c:pt idx="7">
                  <c:v>2.9119187807208336E-2</c:v>
                </c:pt>
                <c:pt idx="8">
                  <c:v>3.5676044310072395E-2</c:v>
                </c:pt>
                <c:pt idx="9">
                  <c:v>4.2794596519738978E-2</c:v>
                </c:pt>
                <c:pt idx="10">
                  <c:v>4.8812407026987033E-2</c:v>
                </c:pt>
                <c:pt idx="11">
                  <c:v>5.3986267286984843E-2</c:v>
                </c:pt>
                <c:pt idx="12">
                  <c:v>5.8917824387937391E-2</c:v>
                </c:pt>
                <c:pt idx="13">
                  <c:v>6.3954793618310968E-2</c:v>
                </c:pt>
                <c:pt idx="14">
                  <c:v>6.8986858220567771E-2</c:v>
                </c:pt>
                <c:pt idx="15">
                  <c:v>7.4645658817009519E-2</c:v>
                </c:pt>
                <c:pt idx="16">
                  <c:v>8.1221901580882272E-2</c:v>
                </c:pt>
                <c:pt idx="17">
                  <c:v>8.8075382289847751E-2</c:v>
                </c:pt>
                <c:pt idx="18">
                  <c:v>9.3279016046281277E-2</c:v>
                </c:pt>
                <c:pt idx="19">
                  <c:v>9.8353056212749201E-2</c:v>
                </c:pt>
                <c:pt idx="20">
                  <c:v>0.10345099005297215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'F:\14WCEE 10-08 - IDA and IN2 method\Risultati Scuola 4 Piani\[Analisi Scuola 4 Piani - (X T=0.60) (Y T=1.15).xlsx]IN2 naturali'!$J$3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naturali'!$J$4:$J$24</c:f>
              <c:numCache>
                <c:formatCode>General</c:formatCode>
                <c:ptCount val="21"/>
                <c:pt idx="0">
                  <c:v>0</c:v>
                </c:pt>
                <c:pt idx="1">
                  <c:v>4.8778241282691594E-3</c:v>
                </c:pt>
                <c:pt idx="2">
                  <c:v>9.7670268587734706E-3</c:v>
                </c:pt>
                <c:pt idx="3">
                  <c:v>1.4749054850724579E-2</c:v>
                </c:pt>
                <c:pt idx="4">
                  <c:v>1.9831296077291602E-2</c:v>
                </c:pt>
                <c:pt idx="5">
                  <c:v>2.5152661263041387E-2</c:v>
                </c:pt>
                <c:pt idx="6">
                  <c:v>3.0879699439647596E-2</c:v>
                </c:pt>
                <c:pt idx="7">
                  <c:v>3.6860707193718201E-2</c:v>
                </c:pt>
                <c:pt idx="8">
                  <c:v>4.2938607735493427E-2</c:v>
                </c:pt>
                <c:pt idx="9">
                  <c:v>4.8892575692023883E-2</c:v>
                </c:pt>
                <c:pt idx="10">
                  <c:v>5.4660910226686843E-2</c:v>
                </c:pt>
                <c:pt idx="11">
                  <c:v>6.0392352252567734E-2</c:v>
                </c:pt>
                <c:pt idx="12">
                  <c:v>6.5838582561242961E-2</c:v>
                </c:pt>
                <c:pt idx="13">
                  <c:v>7.129540958610335E-2</c:v>
                </c:pt>
                <c:pt idx="14">
                  <c:v>7.6521339937680982E-2</c:v>
                </c:pt>
                <c:pt idx="15">
                  <c:v>8.1667862451085094E-2</c:v>
                </c:pt>
                <c:pt idx="16">
                  <c:v>8.6935824110120227E-2</c:v>
                </c:pt>
                <c:pt idx="17">
                  <c:v>9.2025719547363466E-2</c:v>
                </c:pt>
                <c:pt idx="18">
                  <c:v>9.7165162706779981E-2</c:v>
                </c:pt>
                <c:pt idx="19">
                  <c:v>0.10215756034279443</c:v>
                </c:pt>
                <c:pt idx="20">
                  <c:v>0.10717713196857565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'F:\14WCEE 10-08 - IDA and IN2 method\Risultati Scuola 4 Piani\[Analisi Scuola 4 Piani - (X T=0.60) (Y T=1.15).xlsx]IN2 naturali'!$K$3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naturali'!$K$4:$K$24</c:f>
              <c:numCache>
                <c:formatCode>General</c:formatCode>
                <c:ptCount val="21"/>
                <c:pt idx="0">
                  <c:v>0</c:v>
                </c:pt>
                <c:pt idx="1">
                  <c:v>1.9900358229490655E-3</c:v>
                </c:pt>
                <c:pt idx="2">
                  <c:v>3.9790397220007207E-3</c:v>
                </c:pt>
                <c:pt idx="3">
                  <c:v>5.9664510616902512E-3</c:v>
                </c:pt>
                <c:pt idx="4">
                  <c:v>7.9530845437817861E-3</c:v>
                </c:pt>
                <c:pt idx="5">
                  <c:v>9.9383476890301699E-3</c:v>
                </c:pt>
                <c:pt idx="6">
                  <c:v>1.1918547882348376E-2</c:v>
                </c:pt>
                <c:pt idx="7">
                  <c:v>1.3889476651930644E-2</c:v>
                </c:pt>
                <c:pt idx="8">
                  <c:v>1.5848370878494326E-2</c:v>
                </c:pt>
                <c:pt idx="9">
                  <c:v>1.7794009563433341E-2</c:v>
                </c:pt>
                <c:pt idx="10">
                  <c:v>1.9721268136020053E-2</c:v>
                </c:pt>
                <c:pt idx="11">
                  <c:v>2.1626111338442795E-2</c:v>
                </c:pt>
                <c:pt idx="12">
                  <c:v>2.3515610685261291E-2</c:v>
                </c:pt>
                <c:pt idx="13">
                  <c:v>2.5390782757060151E-2</c:v>
                </c:pt>
                <c:pt idx="14">
                  <c:v>2.7235518432482224E-2</c:v>
                </c:pt>
                <c:pt idx="15">
                  <c:v>2.9047781635504581E-2</c:v>
                </c:pt>
                <c:pt idx="16">
                  <c:v>3.0842977735280101E-2</c:v>
                </c:pt>
                <c:pt idx="17">
                  <c:v>3.262171198185141E-2</c:v>
                </c:pt>
                <c:pt idx="18">
                  <c:v>3.4378250281928431E-2</c:v>
                </c:pt>
                <c:pt idx="19">
                  <c:v>3.6117659019825651E-2</c:v>
                </c:pt>
                <c:pt idx="20">
                  <c:v>3.7842226893670755E-2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'F:\14WCEE 10-08 - IDA and IN2 method\Risultati Scuola 4 Piani\[Analisi Scuola 4 Piani - (X T=0.60) (Y T=1.15).xlsx]IN2 naturali'!$L$3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naturali'!$L$4:$L$24</c:f>
              <c:numCache>
                <c:formatCode>General</c:formatCode>
                <c:ptCount val="21"/>
                <c:pt idx="0">
                  <c:v>0</c:v>
                </c:pt>
                <c:pt idx="1">
                  <c:v>4.3478834296709293E-3</c:v>
                </c:pt>
                <c:pt idx="2">
                  <c:v>8.7169224984039503E-3</c:v>
                </c:pt>
                <c:pt idx="3">
                  <c:v>1.31710304520774E-2</c:v>
                </c:pt>
                <c:pt idx="4">
                  <c:v>1.7823128029993543E-2</c:v>
                </c:pt>
                <c:pt idx="5">
                  <c:v>2.3126372801135487E-2</c:v>
                </c:pt>
                <c:pt idx="6">
                  <c:v>2.9033853335171177E-2</c:v>
                </c:pt>
                <c:pt idx="7">
                  <c:v>3.556889843548644E-2</c:v>
                </c:pt>
                <c:pt idx="8">
                  <c:v>4.3697564595045903E-2</c:v>
                </c:pt>
                <c:pt idx="9">
                  <c:v>5.5035622916095477E-2</c:v>
                </c:pt>
                <c:pt idx="10">
                  <c:v>6.52983571234559E-2</c:v>
                </c:pt>
                <c:pt idx="11">
                  <c:v>7.6311921564030813E-2</c:v>
                </c:pt>
                <c:pt idx="12">
                  <c:v>8.5989806970364874E-2</c:v>
                </c:pt>
                <c:pt idx="13">
                  <c:v>9.4596032675068942E-2</c:v>
                </c:pt>
                <c:pt idx="14">
                  <c:v>0.10305812667580758</c:v>
                </c:pt>
                <c:pt idx="15">
                  <c:v>0.11224089040233765</c:v>
                </c:pt>
                <c:pt idx="16">
                  <c:v>0.11998361647623269</c:v>
                </c:pt>
                <c:pt idx="17">
                  <c:v>0.12775880481655666</c:v>
                </c:pt>
                <c:pt idx="18">
                  <c:v>0.1350504315229733</c:v>
                </c:pt>
                <c:pt idx="19">
                  <c:v>0.14224019209547212</c:v>
                </c:pt>
                <c:pt idx="20">
                  <c:v>0.15055942238058198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'F:\14WCEE 10-08 - IDA and IN2 method\Risultati Scuola 4 Piani\[Analisi Scuola 4 Piani - (X T=0.60) (Y T=1.15).xlsx]IN2 naturali'!$M$3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naturali'!$M$4:$M$24</c:f>
              <c:numCache>
                <c:formatCode>General</c:formatCode>
                <c:ptCount val="21"/>
                <c:pt idx="0">
                  <c:v>0</c:v>
                </c:pt>
                <c:pt idx="1">
                  <c:v>2.0368547678362276E-3</c:v>
                </c:pt>
                <c:pt idx="2">
                  <c:v>4.0709167000705891E-3</c:v>
                </c:pt>
                <c:pt idx="3">
                  <c:v>6.1031213258276916E-3</c:v>
                </c:pt>
                <c:pt idx="4">
                  <c:v>8.13271403099587E-3</c:v>
                </c:pt>
                <c:pt idx="5">
                  <c:v>1.0153525666341643E-2</c:v>
                </c:pt>
                <c:pt idx="6">
                  <c:v>1.2157841490485231E-2</c:v>
                </c:pt>
                <c:pt idx="7">
                  <c:v>1.4140136092713121E-2</c:v>
                </c:pt>
                <c:pt idx="8">
                  <c:v>1.6097623361258945E-2</c:v>
                </c:pt>
                <c:pt idx="9">
                  <c:v>1.8031126341747288E-2</c:v>
                </c:pt>
                <c:pt idx="10">
                  <c:v>1.994219336673653E-2</c:v>
                </c:pt>
                <c:pt idx="11">
                  <c:v>2.1830475318018652E-2</c:v>
                </c:pt>
                <c:pt idx="12">
                  <c:v>2.3815063983293052E-2</c:v>
                </c:pt>
                <c:pt idx="13">
                  <c:v>2.5672074189272746E-2</c:v>
                </c:pt>
                <c:pt idx="14">
                  <c:v>2.7501660359070649E-2</c:v>
                </c:pt>
                <c:pt idx="15">
                  <c:v>2.9303019436346299E-2</c:v>
                </c:pt>
                <c:pt idx="16">
                  <c:v>3.1083476466345704E-2</c:v>
                </c:pt>
                <c:pt idx="17">
                  <c:v>3.2843772697587724E-2</c:v>
                </c:pt>
                <c:pt idx="18">
                  <c:v>3.4584858092004456E-2</c:v>
                </c:pt>
                <c:pt idx="19">
                  <c:v>3.6308356327464202E-2</c:v>
                </c:pt>
                <c:pt idx="20">
                  <c:v>3.80146296146796E-2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'F:\14WCEE 10-08 - IDA and IN2 method\Risultati Scuola 4 Piani\[Analisi Scuola 4 Piani - (X T=0.60) (Y T=1.15).xlsx]IN2 naturali'!$N$3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naturali'!$N$4:$N$24</c:f>
              <c:numCache>
                <c:formatCode>General</c:formatCode>
                <c:ptCount val="21"/>
                <c:pt idx="0">
                  <c:v>0</c:v>
                </c:pt>
                <c:pt idx="1">
                  <c:v>2.5490402882340892E-3</c:v>
                </c:pt>
                <c:pt idx="2">
                  <c:v>5.1087077051178553E-3</c:v>
                </c:pt>
                <c:pt idx="3">
                  <c:v>7.6754424319652442E-3</c:v>
                </c:pt>
                <c:pt idx="4">
                  <c:v>1.0289762018891938E-2</c:v>
                </c:pt>
                <c:pt idx="5">
                  <c:v>1.2945881689112907E-2</c:v>
                </c:pt>
                <c:pt idx="6">
                  <c:v>1.5678606298564806E-2</c:v>
                </c:pt>
                <c:pt idx="7">
                  <c:v>1.8653718691216771E-2</c:v>
                </c:pt>
                <c:pt idx="8">
                  <c:v>2.1372819839295142E-2</c:v>
                </c:pt>
                <c:pt idx="9">
                  <c:v>2.4172947614102113E-2</c:v>
                </c:pt>
                <c:pt idx="10">
                  <c:v>2.6874839788110078E-2</c:v>
                </c:pt>
                <c:pt idx="11">
                  <c:v>2.9523462287835731E-2</c:v>
                </c:pt>
                <c:pt idx="12">
                  <c:v>3.2123371091119797E-2</c:v>
                </c:pt>
                <c:pt idx="13">
                  <c:v>3.4803142312998615E-2</c:v>
                </c:pt>
                <c:pt idx="14">
                  <c:v>3.7499489399527595E-2</c:v>
                </c:pt>
                <c:pt idx="15">
                  <c:v>4.0218134479724187E-2</c:v>
                </c:pt>
                <c:pt idx="16">
                  <c:v>4.2814542769126683E-2</c:v>
                </c:pt>
                <c:pt idx="17">
                  <c:v>4.5376065887061882E-2</c:v>
                </c:pt>
                <c:pt idx="18">
                  <c:v>4.7815136760602263E-2</c:v>
                </c:pt>
                <c:pt idx="19">
                  <c:v>5.0197578487739737E-2</c:v>
                </c:pt>
                <c:pt idx="20">
                  <c:v>5.2282697291141815E-2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'F:\14WCEE 10-08 - IDA and IN2 method\Risultati Scuola 4 Piani\[Analisi Scuola 4 Piani - (X T=0.60) (Y T=1.15).xlsx]IN2 naturali'!$O$3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naturali'!$O$4:$O$24</c:f>
              <c:numCache>
                <c:formatCode>General</c:formatCode>
                <c:ptCount val="21"/>
                <c:pt idx="0">
                  <c:v>0</c:v>
                </c:pt>
                <c:pt idx="1">
                  <c:v>2.8649922571946118E-3</c:v>
                </c:pt>
                <c:pt idx="2">
                  <c:v>5.731950510466423E-3</c:v>
                </c:pt>
                <c:pt idx="3">
                  <c:v>8.6027404003189527E-3</c:v>
                </c:pt>
                <c:pt idx="4">
                  <c:v>1.1477284988842439E-2</c:v>
                </c:pt>
                <c:pt idx="5">
                  <c:v>1.4384216805510322E-2</c:v>
                </c:pt>
                <c:pt idx="6">
                  <c:v>1.7294074464142307E-2</c:v>
                </c:pt>
                <c:pt idx="7">
                  <c:v>2.0892817381718852E-2</c:v>
                </c:pt>
                <c:pt idx="8">
                  <c:v>2.5066833911279451E-2</c:v>
                </c:pt>
                <c:pt idx="9">
                  <c:v>2.936920259951499E-2</c:v>
                </c:pt>
                <c:pt idx="10">
                  <c:v>3.4291416867747206E-2</c:v>
                </c:pt>
                <c:pt idx="11">
                  <c:v>3.8536190769690941E-2</c:v>
                </c:pt>
                <c:pt idx="12">
                  <c:v>4.2611569193488553E-2</c:v>
                </c:pt>
                <c:pt idx="13">
                  <c:v>4.6295069411566359E-2</c:v>
                </c:pt>
                <c:pt idx="14">
                  <c:v>4.9910186563989212E-2</c:v>
                </c:pt>
                <c:pt idx="15">
                  <c:v>5.3324687900681962E-2</c:v>
                </c:pt>
                <c:pt idx="16">
                  <c:v>5.6564292202798502E-2</c:v>
                </c:pt>
                <c:pt idx="17">
                  <c:v>5.9781837916548418E-2</c:v>
                </c:pt>
                <c:pt idx="18">
                  <c:v>6.3136305350170577E-2</c:v>
                </c:pt>
                <c:pt idx="19">
                  <c:v>6.6308412453081333E-2</c:v>
                </c:pt>
                <c:pt idx="20">
                  <c:v>6.9465710917373233E-2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'F:\14WCEE 10-08 - IDA and IN2 method\Risultati Scuola 4 Piani\[Analisi Scuola 4 Piani - (X T=0.60) (Y T=1.15).xlsx]IN2 naturali'!$P$3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naturali'!$P$4:$P$24</c:f>
              <c:numCache>
                <c:formatCode>General</c:formatCode>
                <c:ptCount val="21"/>
                <c:pt idx="0">
                  <c:v>0</c:v>
                </c:pt>
                <c:pt idx="1">
                  <c:v>6.0250908234976523E-3</c:v>
                </c:pt>
                <c:pt idx="2">
                  <c:v>1.2016355323866667E-2</c:v>
                </c:pt>
                <c:pt idx="3">
                  <c:v>1.7813885024757763E-2</c:v>
                </c:pt>
                <c:pt idx="4">
                  <c:v>2.3135998710532551E-2</c:v>
                </c:pt>
                <c:pt idx="5">
                  <c:v>2.8457498193089539E-2</c:v>
                </c:pt>
                <c:pt idx="6">
                  <c:v>3.4001336523756531E-2</c:v>
                </c:pt>
                <c:pt idx="7">
                  <c:v>3.8545853542669192E-2</c:v>
                </c:pt>
                <c:pt idx="8">
                  <c:v>4.2709544490834674E-2</c:v>
                </c:pt>
                <c:pt idx="9">
                  <c:v>4.6462338570930413E-2</c:v>
                </c:pt>
                <c:pt idx="10">
                  <c:v>4.9876566556695423E-2</c:v>
                </c:pt>
                <c:pt idx="11">
                  <c:v>5.2493253633993944E-2</c:v>
                </c:pt>
                <c:pt idx="12">
                  <c:v>5.5990881089389898E-2</c:v>
                </c:pt>
                <c:pt idx="13">
                  <c:v>5.9328562131369632E-2</c:v>
                </c:pt>
                <c:pt idx="14">
                  <c:v>6.1069340528448729E-2</c:v>
                </c:pt>
                <c:pt idx="15">
                  <c:v>6.3921640235476043E-2</c:v>
                </c:pt>
                <c:pt idx="16">
                  <c:v>6.662027587237182E-2</c:v>
                </c:pt>
                <c:pt idx="17">
                  <c:v>6.9166872463195153E-2</c:v>
                </c:pt>
                <c:pt idx="18">
                  <c:v>7.0162262550649973E-2</c:v>
                </c:pt>
                <c:pt idx="19">
                  <c:v>7.3778207753197989E-2</c:v>
                </c:pt>
                <c:pt idx="20">
                  <c:v>7.7373437657241931E-2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'F:\14WCEE 10-08 - IDA and IN2 method\Risultati Scuola 4 Piani\[Analisi Scuola 4 Piani - (X T=0.60) (Y T=1.15).xlsx]IN2 naturali'!$Q$3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naturali'!$Q$4:$Q$24</c:f>
              <c:numCache>
                <c:formatCode>General</c:formatCode>
                <c:ptCount val="21"/>
                <c:pt idx="0">
                  <c:v>0</c:v>
                </c:pt>
                <c:pt idx="1">
                  <c:v>2.8666305696389699E-3</c:v>
                </c:pt>
                <c:pt idx="2">
                  <c:v>5.7210561871247918E-3</c:v>
                </c:pt>
                <c:pt idx="3">
                  <c:v>8.5516949101820585E-3</c:v>
                </c:pt>
                <c:pt idx="4">
                  <c:v>1.1359024371252593E-2</c:v>
                </c:pt>
                <c:pt idx="5">
                  <c:v>1.3965293120933159E-2</c:v>
                </c:pt>
                <c:pt idx="6">
                  <c:v>1.6553398171513169E-2</c:v>
                </c:pt>
                <c:pt idx="7">
                  <c:v>1.9124526011992469E-2</c:v>
                </c:pt>
                <c:pt idx="8">
                  <c:v>2.1762338986081781E-2</c:v>
                </c:pt>
                <c:pt idx="9">
                  <c:v>2.4259452699594376E-2</c:v>
                </c:pt>
                <c:pt idx="10">
                  <c:v>2.719165642549318E-2</c:v>
                </c:pt>
                <c:pt idx="11">
                  <c:v>3.11567650581508E-2</c:v>
                </c:pt>
                <c:pt idx="12">
                  <c:v>3.552561472480275E-2</c:v>
                </c:pt>
                <c:pt idx="13">
                  <c:v>4.1399817270004975E-2</c:v>
                </c:pt>
                <c:pt idx="14">
                  <c:v>4.9081875642554847E-2</c:v>
                </c:pt>
                <c:pt idx="15">
                  <c:v>5.7059726165719547E-2</c:v>
                </c:pt>
                <c:pt idx="16">
                  <c:v>6.5285599032935154E-2</c:v>
                </c:pt>
                <c:pt idx="17">
                  <c:v>7.4572979740799128E-2</c:v>
                </c:pt>
                <c:pt idx="18">
                  <c:v>8.2473743473461689E-2</c:v>
                </c:pt>
                <c:pt idx="19">
                  <c:v>8.9210593965017848E-2</c:v>
                </c:pt>
                <c:pt idx="20">
                  <c:v>9.6298368965863093E-2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'F:\14WCEE 10-08 - IDA and IN2 method\Risultati Scuola 4 Piani\[Analisi Scuola 4 Piani - (X T=0.60) (Y T=1.15).xlsx]IN2 naturali'!$R$3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naturali'!$R$4:$R$24</c:f>
              <c:numCache>
                <c:formatCode>General</c:formatCode>
                <c:ptCount val="21"/>
                <c:pt idx="0">
                  <c:v>0</c:v>
                </c:pt>
                <c:pt idx="1">
                  <c:v>5.8929731999099724E-3</c:v>
                </c:pt>
                <c:pt idx="2">
                  <c:v>1.1866962390006581E-2</c:v>
                </c:pt>
                <c:pt idx="3">
                  <c:v>1.847032026853937E-2</c:v>
                </c:pt>
                <c:pt idx="4">
                  <c:v>2.5327108660107615E-2</c:v>
                </c:pt>
                <c:pt idx="5">
                  <c:v>3.2768199825436946E-2</c:v>
                </c:pt>
                <c:pt idx="6">
                  <c:v>4.0303098409039013E-2</c:v>
                </c:pt>
                <c:pt idx="7">
                  <c:v>4.752891499601896E-2</c:v>
                </c:pt>
                <c:pt idx="8">
                  <c:v>5.638857343561951E-2</c:v>
                </c:pt>
                <c:pt idx="9">
                  <c:v>6.6726711079765633E-2</c:v>
                </c:pt>
                <c:pt idx="10">
                  <c:v>7.8291210263622235E-2</c:v>
                </c:pt>
                <c:pt idx="11">
                  <c:v>8.8902474776103343E-2</c:v>
                </c:pt>
                <c:pt idx="12">
                  <c:v>9.8856677045888047E-2</c:v>
                </c:pt>
                <c:pt idx="13">
                  <c:v>0.10943337062212893</c:v>
                </c:pt>
                <c:pt idx="14">
                  <c:v>0.16298805601441291</c:v>
                </c:pt>
                <c:pt idx="15">
                  <c:v>0.19319814420973522</c:v>
                </c:pt>
                <c:pt idx="16">
                  <c:v>0.22667454821059249</c:v>
                </c:pt>
                <c:pt idx="17">
                  <c:v>0.26671838386073932</c:v>
                </c:pt>
                <c:pt idx="18">
                  <c:v>0.30490363756282618</c:v>
                </c:pt>
                <c:pt idx="19">
                  <c:v>0.31885800147335713</c:v>
                </c:pt>
                <c:pt idx="20">
                  <c:v>0.32949367687067427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'F:\14WCEE 10-08 - IDA and IN2 method\Risultati Scuola 4 Piani\[Analisi Scuola 4 Piani - (X T=0.60) (Y T=1.15).xlsx]IN2 naturali'!$S$3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naturali'!$S$4:$S$24</c:f>
              <c:numCache>
                <c:formatCode>General</c:formatCode>
                <c:ptCount val="21"/>
                <c:pt idx="0">
                  <c:v>0</c:v>
                </c:pt>
                <c:pt idx="1">
                  <c:v>1.518141929348827E-3</c:v>
                </c:pt>
                <c:pt idx="2">
                  <c:v>3.0397380738423534E-3</c:v>
                </c:pt>
                <c:pt idx="3">
                  <c:v>4.5666650791496123E-3</c:v>
                </c:pt>
                <c:pt idx="4">
                  <c:v>6.0961958496203762E-3</c:v>
                </c:pt>
                <c:pt idx="5">
                  <c:v>7.6202448120254711E-3</c:v>
                </c:pt>
                <c:pt idx="6">
                  <c:v>9.1563763480161028E-3</c:v>
                </c:pt>
                <c:pt idx="7">
                  <c:v>1.0711608707579739E-2</c:v>
                </c:pt>
                <c:pt idx="8">
                  <c:v>1.2301118746773251E-2</c:v>
                </c:pt>
                <c:pt idx="9">
                  <c:v>1.3838758590119869E-2</c:v>
                </c:pt>
                <c:pt idx="10">
                  <c:v>1.5482328496090781E-2</c:v>
                </c:pt>
                <c:pt idx="11">
                  <c:v>1.7175421618396809E-2</c:v>
                </c:pt>
                <c:pt idx="12">
                  <c:v>1.8876555252357513E-2</c:v>
                </c:pt>
                <c:pt idx="13">
                  <c:v>2.0551172590304412E-2</c:v>
                </c:pt>
                <c:pt idx="14">
                  <c:v>2.2246051602369442E-2</c:v>
                </c:pt>
                <c:pt idx="15">
                  <c:v>2.3835055288252988E-2</c:v>
                </c:pt>
                <c:pt idx="16">
                  <c:v>2.5556843915933582E-2</c:v>
                </c:pt>
                <c:pt idx="17">
                  <c:v>2.720666539876505E-2</c:v>
                </c:pt>
                <c:pt idx="18">
                  <c:v>2.8776769294892594E-2</c:v>
                </c:pt>
                <c:pt idx="19">
                  <c:v>3.0343661761441661E-2</c:v>
                </c:pt>
                <c:pt idx="20">
                  <c:v>3.1907473507958826E-2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'F:\14WCEE 10-08 - IDA and IN2 method\Risultati Scuola 4 Piani\[Analisi Scuola 4 Piani - (X T=0.60) (Y T=1.15).xlsx]IN2 naturali'!$T$3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naturali'!$T$4:$T$24</c:f>
              <c:numCache>
                <c:formatCode>General</c:formatCode>
                <c:ptCount val="21"/>
                <c:pt idx="0">
                  <c:v>0</c:v>
                </c:pt>
                <c:pt idx="1">
                  <c:v>3.8550431081400792E-3</c:v>
                </c:pt>
                <c:pt idx="2">
                  <c:v>7.7234862877141137E-3</c:v>
                </c:pt>
                <c:pt idx="3">
                  <c:v>1.1614951446312166E-2</c:v>
                </c:pt>
                <c:pt idx="4">
                  <c:v>1.5602030754015596E-2</c:v>
                </c:pt>
                <c:pt idx="5">
                  <c:v>1.9700878992980619E-2</c:v>
                </c:pt>
                <c:pt idx="6">
                  <c:v>2.379127815189341E-2</c:v>
                </c:pt>
                <c:pt idx="7">
                  <c:v>2.7918468562319991E-2</c:v>
                </c:pt>
                <c:pt idx="8">
                  <c:v>3.1947366401646492E-2</c:v>
                </c:pt>
                <c:pt idx="9">
                  <c:v>3.5880526818591219E-2</c:v>
                </c:pt>
                <c:pt idx="10">
                  <c:v>3.9786761352069315E-2</c:v>
                </c:pt>
                <c:pt idx="11">
                  <c:v>4.3716142506061727E-2</c:v>
                </c:pt>
                <c:pt idx="12">
                  <c:v>4.7584875299906987E-2</c:v>
                </c:pt>
                <c:pt idx="13">
                  <c:v>5.1443058625508277E-2</c:v>
                </c:pt>
                <c:pt idx="14">
                  <c:v>5.5283870440995232E-2</c:v>
                </c:pt>
                <c:pt idx="15">
                  <c:v>5.9112204708136308E-2</c:v>
                </c:pt>
                <c:pt idx="16">
                  <c:v>6.2849673963990479E-2</c:v>
                </c:pt>
                <c:pt idx="17">
                  <c:v>6.6502081550512529E-2</c:v>
                </c:pt>
                <c:pt idx="18">
                  <c:v>7.0139003803408123E-2</c:v>
                </c:pt>
                <c:pt idx="19">
                  <c:v>7.3635950442854647E-2</c:v>
                </c:pt>
                <c:pt idx="20">
                  <c:v>7.7260647478286593E-2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'F:\14WCEE 10-08 - IDA and IN2 method\Risultati Scuola 4 Piani\[Analisi Scuola 4 Piani - (X T=0.60) (Y T=1.15).xlsx]IN2 naturali'!$U$3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naturali'!$U$4:$U$24</c:f>
              <c:numCache>
                <c:formatCode>General</c:formatCode>
                <c:ptCount val="21"/>
                <c:pt idx="0">
                  <c:v>0</c:v>
                </c:pt>
                <c:pt idx="1">
                  <c:v>1.9176172655340261E-3</c:v>
                </c:pt>
                <c:pt idx="2">
                  <c:v>3.8472927129396483E-3</c:v>
                </c:pt>
                <c:pt idx="3">
                  <c:v>5.7955774497297713E-3</c:v>
                </c:pt>
                <c:pt idx="4">
                  <c:v>7.7529515664737144E-3</c:v>
                </c:pt>
                <c:pt idx="5">
                  <c:v>9.7263382699224708E-3</c:v>
                </c:pt>
                <c:pt idx="6">
                  <c:v>1.1758886308170001E-2</c:v>
                </c:pt>
                <c:pt idx="7">
                  <c:v>1.3899772290618534E-2</c:v>
                </c:pt>
                <c:pt idx="8">
                  <c:v>1.6549055996551463E-2</c:v>
                </c:pt>
                <c:pt idx="9">
                  <c:v>1.9062749210267887E-2</c:v>
                </c:pt>
                <c:pt idx="10">
                  <c:v>2.1674567675900674E-2</c:v>
                </c:pt>
                <c:pt idx="11">
                  <c:v>2.4985033050041669E-2</c:v>
                </c:pt>
                <c:pt idx="12">
                  <c:v>2.7808183057547151E-2</c:v>
                </c:pt>
                <c:pt idx="13">
                  <c:v>3.116352677670111E-2</c:v>
                </c:pt>
                <c:pt idx="14">
                  <c:v>3.4487363645923259E-2</c:v>
                </c:pt>
                <c:pt idx="15">
                  <c:v>3.7285209005455872E-2</c:v>
                </c:pt>
                <c:pt idx="16">
                  <c:v>4.0467140981359805E-2</c:v>
                </c:pt>
                <c:pt idx="17">
                  <c:v>4.3116646296900984E-2</c:v>
                </c:pt>
                <c:pt idx="18">
                  <c:v>4.577333153469184E-2</c:v>
                </c:pt>
                <c:pt idx="19">
                  <c:v>4.8376511266223762E-2</c:v>
                </c:pt>
                <c:pt idx="20">
                  <c:v>5.0865920978071133E-2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'F:\14WCEE 10-08 - IDA and IN2 method\Risultati Scuola 4 Piani\[Analisi Scuola 4 Piani - (X T=0.60) (Y T=1.15).xlsx]IN2 naturali'!$V$3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naturali'!$V$4:$V$24</c:f>
              <c:numCache>
                <c:formatCode>General</c:formatCode>
                <c:ptCount val="21"/>
                <c:pt idx="0">
                  <c:v>0</c:v>
                </c:pt>
                <c:pt idx="1">
                  <c:v>6.4056669873808472E-3</c:v>
                </c:pt>
                <c:pt idx="2">
                  <c:v>1.2969329187401573E-2</c:v>
                </c:pt>
                <c:pt idx="3">
                  <c:v>2.0410839577672802E-2</c:v>
                </c:pt>
                <c:pt idx="4">
                  <c:v>2.8775711847184551E-2</c:v>
                </c:pt>
                <c:pt idx="5">
                  <c:v>3.8185778701383254E-2</c:v>
                </c:pt>
                <c:pt idx="6">
                  <c:v>4.7582435928821408E-2</c:v>
                </c:pt>
                <c:pt idx="7">
                  <c:v>5.7409066310316031E-2</c:v>
                </c:pt>
                <c:pt idx="8">
                  <c:v>6.718537428202849E-2</c:v>
                </c:pt>
                <c:pt idx="9">
                  <c:v>7.7022768076608863E-2</c:v>
                </c:pt>
                <c:pt idx="10">
                  <c:v>8.6820993146015255E-2</c:v>
                </c:pt>
                <c:pt idx="11">
                  <c:v>9.6480895157648044E-2</c:v>
                </c:pt>
                <c:pt idx="12">
                  <c:v>0.1062765475027255</c:v>
                </c:pt>
                <c:pt idx="13">
                  <c:v>0.11639966438502551</c:v>
                </c:pt>
                <c:pt idx="14">
                  <c:v>0.12667822604473566</c:v>
                </c:pt>
                <c:pt idx="15">
                  <c:v>0.13688502604827518</c:v>
                </c:pt>
                <c:pt idx="16">
                  <c:v>0.14708245892349542</c:v>
                </c:pt>
                <c:pt idx="17">
                  <c:v>0.15705639735889182</c:v>
                </c:pt>
                <c:pt idx="18">
                  <c:v>0.16686178663410672</c:v>
                </c:pt>
                <c:pt idx="19">
                  <c:v>0.17650383714205881</c:v>
                </c:pt>
                <c:pt idx="20">
                  <c:v>0.18574137082816075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'F:\14WCEE 10-08 - IDA and IN2 method\Risultati Scuola 4 Piani\[Analisi Scuola 4 Piani - (X T=0.60) (Y T=1.15).xlsx]IN2 naturali'!$W$3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naturali'!$W$4:$W$24</c:f>
              <c:numCache>
                <c:formatCode>General</c:formatCode>
                <c:ptCount val="21"/>
                <c:pt idx="0">
                  <c:v>0</c:v>
                </c:pt>
                <c:pt idx="1">
                  <c:v>1.2998711105868721E-3</c:v>
                </c:pt>
                <c:pt idx="2">
                  <c:v>2.5994123546760452E-3</c:v>
                </c:pt>
                <c:pt idx="3">
                  <c:v>3.8991185320140682E-3</c:v>
                </c:pt>
                <c:pt idx="4">
                  <c:v>5.1979260248116634E-3</c:v>
                </c:pt>
                <c:pt idx="5">
                  <c:v>6.49653503912089E-3</c:v>
                </c:pt>
                <c:pt idx="6">
                  <c:v>7.7958420469450796E-3</c:v>
                </c:pt>
                <c:pt idx="7">
                  <c:v>9.0938028997840422E-3</c:v>
                </c:pt>
                <c:pt idx="8">
                  <c:v>1.038973404908953E-2</c:v>
                </c:pt>
                <c:pt idx="9">
                  <c:v>1.1688450805225724E-2</c:v>
                </c:pt>
                <c:pt idx="10">
                  <c:v>1.2980091221659247E-2</c:v>
                </c:pt>
                <c:pt idx="11">
                  <c:v>1.4266972763456075E-2</c:v>
                </c:pt>
                <c:pt idx="12">
                  <c:v>1.5563970287406671E-2</c:v>
                </c:pt>
                <c:pt idx="13">
                  <c:v>1.68446189018099E-2</c:v>
                </c:pt>
                <c:pt idx="14">
                  <c:v>1.8093674099975601E-2</c:v>
                </c:pt>
                <c:pt idx="15">
                  <c:v>1.9386079392831074E-2</c:v>
                </c:pt>
                <c:pt idx="16">
                  <c:v>2.0577268268622616E-2</c:v>
                </c:pt>
                <c:pt idx="17">
                  <c:v>2.1863347535411616E-2</c:v>
                </c:pt>
                <c:pt idx="18">
                  <c:v>2.3030732948882648E-2</c:v>
                </c:pt>
                <c:pt idx="19">
                  <c:v>2.4182548729310256E-2</c:v>
                </c:pt>
                <c:pt idx="20">
                  <c:v>2.5455314451905641E-2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'F:\14WCEE 10-08 - IDA and IN2 method\Risultati Scuola 4 Piani\[Analisi Scuola 4 Piani - (X T=0.60) (Y T=1.15).xlsx]IN2 naturali'!$X$3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naturali'!$X$4:$X$24</c:f>
              <c:numCache>
                <c:formatCode>General</c:formatCode>
                <c:ptCount val="21"/>
                <c:pt idx="0">
                  <c:v>0</c:v>
                </c:pt>
                <c:pt idx="1">
                  <c:v>2.7958591865760488E-3</c:v>
                </c:pt>
                <c:pt idx="2">
                  <c:v>5.6155817001933162E-3</c:v>
                </c:pt>
                <c:pt idx="3">
                  <c:v>8.4818127485365349E-3</c:v>
                </c:pt>
                <c:pt idx="4">
                  <c:v>1.1393618456648734E-2</c:v>
                </c:pt>
                <c:pt idx="5">
                  <c:v>1.4698541438047105E-2</c:v>
                </c:pt>
                <c:pt idx="6">
                  <c:v>1.8424648870936755E-2</c:v>
                </c:pt>
                <c:pt idx="7">
                  <c:v>2.1864593321765942E-2</c:v>
                </c:pt>
                <c:pt idx="8">
                  <c:v>2.626420233495174E-2</c:v>
                </c:pt>
                <c:pt idx="9">
                  <c:v>3.0294342996338281E-2</c:v>
                </c:pt>
                <c:pt idx="10">
                  <c:v>3.4377525297010034E-2</c:v>
                </c:pt>
                <c:pt idx="11">
                  <c:v>3.8402954809542984E-2</c:v>
                </c:pt>
                <c:pt idx="12">
                  <c:v>4.2467139838943117E-2</c:v>
                </c:pt>
                <c:pt idx="13">
                  <c:v>4.6516232813742085E-2</c:v>
                </c:pt>
                <c:pt idx="14">
                  <c:v>5.0906889896176429E-2</c:v>
                </c:pt>
                <c:pt idx="15">
                  <c:v>5.8875001574124966E-2</c:v>
                </c:pt>
                <c:pt idx="16">
                  <c:v>6.7547171753698884E-2</c:v>
                </c:pt>
                <c:pt idx="17">
                  <c:v>7.6177730201003893E-2</c:v>
                </c:pt>
                <c:pt idx="18">
                  <c:v>8.1953974604994539E-2</c:v>
                </c:pt>
                <c:pt idx="19">
                  <c:v>8.7215744753906532E-2</c:v>
                </c:pt>
                <c:pt idx="20">
                  <c:v>9.2890941789960227E-2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'F:\14WCEE 10-08 - IDA and IN2 method\Risultati Scuola 4 Piani\[Analisi Scuola 4 Piani - (X T=0.60) (Y T=1.15).xlsx]IN2 naturali'!$Y$3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naturali'!$Y$4:$Y$24</c:f>
              <c:numCache>
                <c:formatCode>General</c:formatCode>
                <c:ptCount val="21"/>
                <c:pt idx="0">
                  <c:v>0</c:v>
                </c:pt>
                <c:pt idx="1">
                  <c:v>5.7541167628269796E-3</c:v>
                </c:pt>
                <c:pt idx="2">
                  <c:v>1.1582123176218446E-2</c:v>
                </c:pt>
                <c:pt idx="3">
                  <c:v>1.7804615349695969E-2</c:v>
                </c:pt>
                <c:pt idx="4">
                  <c:v>2.492735475415736E-2</c:v>
                </c:pt>
                <c:pt idx="5">
                  <c:v>3.2705259757470642E-2</c:v>
                </c:pt>
                <c:pt idx="6">
                  <c:v>4.0990557726601803E-2</c:v>
                </c:pt>
                <c:pt idx="7">
                  <c:v>4.9641315617473855E-2</c:v>
                </c:pt>
                <c:pt idx="8">
                  <c:v>5.890027429549298E-2</c:v>
                </c:pt>
                <c:pt idx="9">
                  <c:v>6.8402858069677525E-2</c:v>
                </c:pt>
                <c:pt idx="10">
                  <c:v>7.7990218576085069E-2</c:v>
                </c:pt>
                <c:pt idx="11">
                  <c:v>8.7082713060695122E-2</c:v>
                </c:pt>
                <c:pt idx="12">
                  <c:v>9.6404559030111983E-2</c:v>
                </c:pt>
                <c:pt idx="13">
                  <c:v>0.10594088055425196</c:v>
                </c:pt>
                <c:pt idx="14">
                  <c:v>0.11613953791713252</c:v>
                </c:pt>
                <c:pt idx="15">
                  <c:v>0.12678534166121141</c:v>
                </c:pt>
                <c:pt idx="16">
                  <c:v>0.13832833056485141</c:v>
                </c:pt>
                <c:pt idx="17">
                  <c:v>0.15014421663011709</c:v>
                </c:pt>
                <c:pt idx="18">
                  <c:v>0.16221675885476489</c:v>
                </c:pt>
                <c:pt idx="19">
                  <c:v>0.17453753818627682</c:v>
                </c:pt>
                <c:pt idx="20">
                  <c:v>0.18694145312600197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'F:\14WCEE 10-08 - IDA and IN2 method\Risultati Scuola 4 Piani\[Analisi Scuola 4 Piani - (X T=0.60) (Y T=1.15).xlsx]IN2 naturali'!$Z$3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naturali'!$Z$4:$Z$24</c:f>
              <c:numCache>
                <c:formatCode>General</c:formatCode>
                <c:ptCount val="21"/>
                <c:pt idx="0">
                  <c:v>0</c:v>
                </c:pt>
                <c:pt idx="1">
                  <c:v>2.6199155304781688E-3</c:v>
                </c:pt>
                <c:pt idx="2">
                  <c:v>5.2334148959353993E-3</c:v>
                </c:pt>
                <c:pt idx="3">
                  <c:v>7.8426473489955403E-3</c:v>
                </c:pt>
                <c:pt idx="4">
                  <c:v>1.0423150281144445E-2</c:v>
                </c:pt>
                <c:pt idx="5">
                  <c:v>1.2978416271016112E-2</c:v>
                </c:pt>
                <c:pt idx="6">
                  <c:v>1.5487431768612059E-2</c:v>
                </c:pt>
                <c:pt idx="7">
                  <c:v>1.7820059811044751E-2</c:v>
                </c:pt>
                <c:pt idx="8">
                  <c:v>2.0246805188586452E-2</c:v>
                </c:pt>
                <c:pt idx="9">
                  <c:v>2.2638134080535811E-2</c:v>
                </c:pt>
                <c:pt idx="10">
                  <c:v>2.4995511495535166E-2</c:v>
                </c:pt>
                <c:pt idx="11">
                  <c:v>2.7391372935626119E-2</c:v>
                </c:pt>
                <c:pt idx="12">
                  <c:v>2.9795664605649516E-2</c:v>
                </c:pt>
                <c:pt idx="13">
                  <c:v>3.2232627632333845E-2</c:v>
                </c:pt>
                <c:pt idx="14">
                  <c:v>3.4788521573805783E-2</c:v>
                </c:pt>
                <c:pt idx="15">
                  <c:v>3.7396294964316512E-2</c:v>
                </c:pt>
                <c:pt idx="16">
                  <c:v>4.0145178981035777E-2</c:v>
                </c:pt>
                <c:pt idx="17">
                  <c:v>4.2881786966672233E-2</c:v>
                </c:pt>
                <c:pt idx="18">
                  <c:v>4.5661550312932862E-2</c:v>
                </c:pt>
                <c:pt idx="19">
                  <c:v>4.8714325550598903E-2</c:v>
                </c:pt>
                <c:pt idx="20">
                  <c:v>5.1534159582452978E-2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'F:\14WCEE 10-08 - IDA and IN2 method\Risultati Scuola 4 Piani\[Analisi Scuola 4 Piani - (X T=0.60) (Y T=1.15).xlsx]IN2 naturali'!$AA$3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naturali'!$AA$4:$AA$24</c:f>
              <c:numCache>
                <c:formatCode>General</c:formatCode>
                <c:ptCount val="21"/>
                <c:pt idx="0">
                  <c:v>0</c:v>
                </c:pt>
                <c:pt idx="1">
                  <c:v>3.8090550356588127E-3</c:v>
                </c:pt>
                <c:pt idx="2">
                  <c:v>7.6306370347745834E-3</c:v>
                </c:pt>
                <c:pt idx="3">
                  <c:v>1.1473740970647212E-2</c:v>
                </c:pt>
                <c:pt idx="4">
                  <c:v>1.5406229127918482E-2</c:v>
                </c:pt>
                <c:pt idx="5">
                  <c:v>1.9441800913287847E-2</c:v>
                </c:pt>
                <c:pt idx="6">
                  <c:v>2.3461965273031075E-2</c:v>
                </c:pt>
                <c:pt idx="7">
                  <c:v>2.7567279980252397E-2</c:v>
                </c:pt>
                <c:pt idx="8">
                  <c:v>3.2006408237171872E-2</c:v>
                </c:pt>
                <c:pt idx="9">
                  <c:v>3.6250634491957555E-2</c:v>
                </c:pt>
                <c:pt idx="10">
                  <c:v>4.0521673803193423E-2</c:v>
                </c:pt>
                <c:pt idx="11">
                  <c:v>4.4651172075638797E-2</c:v>
                </c:pt>
                <c:pt idx="12">
                  <c:v>4.8768353612825992E-2</c:v>
                </c:pt>
                <c:pt idx="13">
                  <c:v>5.2621845181784213E-2</c:v>
                </c:pt>
                <c:pt idx="14">
                  <c:v>5.6319765949173414E-2</c:v>
                </c:pt>
                <c:pt idx="15">
                  <c:v>5.9971897037194313E-2</c:v>
                </c:pt>
                <c:pt idx="16">
                  <c:v>6.3353764263843593E-2</c:v>
                </c:pt>
                <c:pt idx="17">
                  <c:v>6.6996478346024513E-2</c:v>
                </c:pt>
                <c:pt idx="18">
                  <c:v>7.0295703481731101E-2</c:v>
                </c:pt>
                <c:pt idx="19">
                  <c:v>7.3434358304333716E-2</c:v>
                </c:pt>
                <c:pt idx="20">
                  <c:v>7.6862602460746485E-2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'F:\14WCEE 10-08 - IDA and IN2 method\Risultati Scuola 4 Piani\[Analisi Scuola 4 Piani - (X T=0.60) (Y T=1.15).xlsx]IN2 naturali'!$AB$3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naturali'!$AB$4:$AB$24</c:f>
              <c:numCache>
                <c:formatCode>General</c:formatCode>
                <c:ptCount val="21"/>
                <c:pt idx="0">
                  <c:v>0</c:v>
                </c:pt>
                <c:pt idx="1">
                  <c:v>4.4070586208283724E-3</c:v>
                </c:pt>
                <c:pt idx="2">
                  <c:v>8.8594903553164198E-3</c:v>
                </c:pt>
                <c:pt idx="3">
                  <c:v>1.3494371798554302E-2</c:v>
                </c:pt>
                <c:pt idx="4">
                  <c:v>1.8906271236878807E-2</c:v>
                </c:pt>
                <c:pt idx="5">
                  <c:v>2.5102092583484416E-2</c:v>
                </c:pt>
                <c:pt idx="6">
                  <c:v>3.1242652908221612E-2</c:v>
                </c:pt>
                <c:pt idx="7">
                  <c:v>3.7171607146800283E-2</c:v>
                </c:pt>
                <c:pt idx="8">
                  <c:v>4.3141906464404259E-2</c:v>
                </c:pt>
                <c:pt idx="9">
                  <c:v>5.0413729987466106E-2</c:v>
                </c:pt>
                <c:pt idx="10">
                  <c:v>6.3327523933935537E-2</c:v>
                </c:pt>
                <c:pt idx="11">
                  <c:v>8.741370464037039E-2</c:v>
                </c:pt>
                <c:pt idx="12">
                  <c:v>0.10511813884610632</c:v>
                </c:pt>
                <c:pt idx="13">
                  <c:v>0.14606706217614862</c:v>
                </c:pt>
                <c:pt idx="14">
                  <c:v>0.15921781435547164</c:v>
                </c:pt>
                <c:pt idx="15">
                  <c:v>0.17281041075638781</c:v>
                </c:pt>
                <c:pt idx="16">
                  <c:v>0.18279269890812774</c:v>
                </c:pt>
                <c:pt idx="17">
                  <c:v>0.19122291914287509</c:v>
                </c:pt>
                <c:pt idx="18">
                  <c:v>0.19907386779389272</c:v>
                </c:pt>
                <c:pt idx="19">
                  <c:v>0.20525325868342342</c:v>
                </c:pt>
                <c:pt idx="20">
                  <c:v>0.21073103750089475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'F:\14WCEE 10-08 - IDA and IN2 method\Risultati Scuola 4 Piani\[Analisi Scuola 4 Piani - (X T=0.60) (Y T=1.15).xlsx]IN2 naturali'!$AC$3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naturali'!$AC$4:$AC$24</c:f>
              <c:numCache>
                <c:formatCode>General</c:formatCode>
                <c:ptCount val="21"/>
                <c:pt idx="0">
                  <c:v>0</c:v>
                </c:pt>
                <c:pt idx="1">
                  <c:v>6.0401550330977088E-3</c:v>
                </c:pt>
                <c:pt idx="2">
                  <c:v>1.2063621125437261E-2</c:v>
                </c:pt>
                <c:pt idx="3">
                  <c:v>1.8004593242240723E-2</c:v>
                </c:pt>
                <c:pt idx="4">
                  <c:v>2.3791767061025412E-2</c:v>
                </c:pt>
                <c:pt idx="5">
                  <c:v>2.9264460838499987E-2</c:v>
                </c:pt>
                <c:pt idx="6">
                  <c:v>3.464269832965329E-2</c:v>
                </c:pt>
                <c:pt idx="7">
                  <c:v>4.0400740147913512E-2</c:v>
                </c:pt>
                <c:pt idx="8">
                  <c:v>4.6981469627854835E-2</c:v>
                </c:pt>
                <c:pt idx="9">
                  <c:v>5.3433072009166992E-2</c:v>
                </c:pt>
                <c:pt idx="10">
                  <c:v>5.9588831015348932E-2</c:v>
                </c:pt>
                <c:pt idx="11">
                  <c:v>6.5302294964406996E-2</c:v>
                </c:pt>
                <c:pt idx="12">
                  <c:v>7.0787958983768481E-2</c:v>
                </c:pt>
                <c:pt idx="13">
                  <c:v>7.6207096038725483E-2</c:v>
                </c:pt>
                <c:pt idx="14">
                  <c:v>8.1614018340595701E-2</c:v>
                </c:pt>
                <c:pt idx="15">
                  <c:v>8.7190767780556774E-2</c:v>
                </c:pt>
                <c:pt idx="16">
                  <c:v>9.2907875077639382E-2</c:v>
                </c:pt>
                <c:pt idx="17">
                  <c:v>9.8850003372971881E-2</c:v>
                </c:pt>
                <c:pt idx="18">
                  <c:v>0.10482118372176724</c:v>
                </c:pt>
                <c:pt idx="19">
                  <c:v>0.11084516176738389</c:v>
                </c:pt>
                <c:pt idx="20">
                  <c:v>0.11692102885141674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'F:\14WCEE 10-08 - IDA and IN2 method\Risultati Scuola 4 Piani\[Analisi Scuola 4 Piani - (X T=0.60) (Y T=1.15).xlsx]IN2 naturali'!$AD$3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naturali'!$AD$4:$AD$24</c:f>
              <c:numCache>
                <c:formatCode>General</c:formatCode>
                <c:ptCount val="21"/>
                <c:pt idx="0">
                  <c:v>0</c:v>
                </c:pt>
                <c:pt idx="1">
                  <c:v>3.8340877959018062E-3</c:v>
                </c:pt>
                <c:pt idx="2">
                  <c:v>7.6850805718364675E-3</c:v>
                </c:pt>
                <c:pt idx="3">
                  <c:v>1.156511693142933E-2</c:v>
                </c:pt>
                <c:pt idx="4">
                  <c:v>1.5565776176463861E-2</c:v>
                </c:pt>
                <c:pt idx="5">
                  <c:v>2.0736435101685807E-2</c:v>
                </c:pt>
                <c:pt idx="6">
                  <c:v>2.7684093621985824E-2</c:v>
                </c:pt>
                <c:pt idx="7">
                  <c:v>3.6670047854777642E-2</c:v>
                </c:pt>
                <c:pt idx="8">
                  <c:v>4.5017116961286574E-2</c:v>
                </c:pt>
                <c:pt idx="9">
                  <c:v>5.3426082381455395E-2</c:v>
                </c:pt>
                <c:pt idx="10">
                  <c:v>6.253657798795148E-2</c:v>
                </c:pt>
                <c:pt idx="11">
                  <c:v>7.1243824025483599E-2</c:v>
                </c:pt>
                <c:pt idx="12">
                  <c:v>8.0811638693517013E-2</c:v>
                </c:pt>
                <c:pt idx="13">
                  <c:v>9.0069032928510095E-2</c:v>
                </c:pt>
                <c:pt idx="14">
                  <c:v>9.9148678989396721E-2</c:v>
                </c:pt>
                <c:pt idx="15">
                  <c:v>0.11037112577244221</c:v>
                </c:pt>
                <c:pt idx="16">
                  <c:v>0.12531747123937664</c:v>
                </c:pt>
                <c:pt idx="17">
                  <c:v>0.15130162679139361</c:v>
                </c:pt>
                <c:pt idx="18">
                  <c:v>0.18088097027540109</c:v>
                </c:pt>
                <c:pt idx="19">
                  <c:v>0.20065776538456268</c:v>
                </c:pt>
                <c:pt idx="20">
                  <c:v>0.21661891099622319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'F:\14WCEE 10-08 - IDA and IN2 method\Risultati Scuola 4 Piani\[Analisi Scuola 4 Piani - (X T=0.60) (Y T=1.15).xlsx]IN2 naturali'!$AE$3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naturali'!$AE$4:$AE$24</c:f>
              <c:numCache>
                <c:formatCode>General</c:formatCode>
                <c:ptCount val="21"/>
                <c:pt idx="0">
                  <c:v>0</c:v>
                </c:pt>
                <c:pt idx="1">
                  <c:v>3.8902497656404292E-3</c:v>
                </c:pt>
                <c:pt idx="2">
                  <c:v>7.7966092835747023E-3</c:v>
                </c:pt>
                <c:pt idx="3">
                  <c:v>1.1730646144963169E-2</c:v>
                </c:pt>
                <c:pt idx="4">
                  <c:v>1.5779631666548263E-2</c:v>
                </c:pt>
                <c:pt idx="5">
                  <c:v>2.0041258636442294E-2</c:v>
                </c:pt>
                <c:pt idx="6">
                  <c:v>2.424388633102683E-2</c:v>
                </c:pt>
                <c:pt idx="7">
                  <c:v>2.8342544020122071E-2</c:v>
                </c:pt>
                <c:pt idx="8">
                  <c:v>3.2396363553871016E-2</c:v>
                </c:pt>
                <c:pt idx="9">
                  <c:v>3.6195847138380401E-2</c:v>
                </c:pt>
                <c:pt idx="10">
                  <c:v>3.9910548576492871E-2</c:v>
                </c:pt>
                <c:pt idx="11">
                  <c:v>4.3597464587223113E-2</c:v>
                </c:pt>
                <c:pt idx="12">
                  <c:v>4.6857108375292479E-2</c:v>
                </c:pt>
                <c:pt idx="13">
                  <c:v>5.0002912305471034E-2</c:v>
                </c:pt>
                <c:pt idx="14">
                  <c:v>5.3336424201915117E-2</c:v>
                </c:pt>
                <c:pt idx="15">
                  <c:v>5.6066738986863193E-2</c:v>
                </c:pt>
                <c:pt idx="16">
                  <c:v>5.9252773280608503E-2</c:v>
                </c:pt>
                <c:pt idx="17">
                  <c:v>6.1653569910587187E-2</c:v>
                </c:pt>
                <c:pt idx="18">
                  <c:v>6.4532917998092604E-2</c:v>
                </c:pt>
                <c:pt idx="19">
                  <c:v>6.7352565794791722E-2</c:v>
                </c:pt>
                <c:pt idx="20">
                  <c:v>6.9356265874886511E-2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'F:\14WCEE 10-08 - IDA and IN2 method\Risultati Scuola 4 Piani\[Analisi Scuola 4 Piani - (X T=0.60) (Y T=1.15).xlsx]IN2 naturali'!$AF$3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naturali'!$AF$4:$AF$24</c:f>
              <c:numCache>
                <c:formatCode>General</c:formatCode>
                <c:ptCount val="21"/>
                <c:pt idx="0">
                  <c:v>0</c:v>
                </c:pt>
                <c:pt idx="1">
                  <c:v>5.9283233254449853E-3</c:v>
                </c:pt>
                <c:pt idx="2">
                  <c:v>1.1747449031544685E-2</c:v>
                </c:pt>
                <c:pt idx="3">
                  <c:v>1.6983585028829545E-2</c:v>
                </c:pt>
                <c:pt idx="4">
                  <c:v>2.1737684860243391E-2</c:v>
                </c:pt>
                <c:pt idx="5">
                  <c:v>2.5386304568952706E-2</c:v>
                </c:pt>
                <c:pt idx="6">
                  <c:v>2.949731556942321E-2</c:v>
                </c:pt>
                <c:pt idx="7">
                  <c:v>3.3707389289861341E-2</c:v>
                </c:pt>
                <c:pt idx="8">
                  <c:v>3.8480831292075544E-2</c:v>
                </c:pt>
                <c:pt idx="9">
                  <c:v>4.3664672308470619E-2</c:v>
                </c:pt>
                <c:pt idx="10">
                  <c:v>5.0614742709376416E-2</c:v>
                </c:pt>
                <c:pt idx="11">
                  <c:v>5.8305582798007807E-2</c:v>
                </c:pt>
                <c:pt idx="12">
                  <c:v>6.5387028346612724E-2</c:v>
                </c:pt>
                <c:pt idx="13">
                  <c:v>7.3051101834148924E-2</c:v>
                </c:pt>
                <c:pt idx="14">
                  <c:v>8.0040343787494153E-2</c:v>
                </c:pt>
                <c:pt idx="15">
                  <c:v>8.6596085782321544E-2</c:v>
                </c:pt>
                <c:pt idx="16">
                  <c:v>9.2990248467075848E-2</c:v>
                </c:pt>
                <c:pt idx="17">
                  <c:v>9.9263062710909566E-2</c:v>
                </c:pt>
                <c:pt idx="18">
                  <c:v>0.10584167157048811</c:v>
                </c:pt>
                <c:pt idx="19">
                  <c:v>0.11236460309028549</c:v>
                </c:pt>
                <c:pt idx="20">
                  <c:v>0.11877100189602327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'F:\14WCEE 10-08 - IDA and IN2 method\Risultati Scuola 4 Piani\[Analisi Scuola 4 Piani - (X T=0.60) (Y T=1.15).xlsx]IN2 naturali'!$AG$3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naturali'!$AG$4:$AG$24</c:f>
              <c:numCache>
                <c:formatCode>General</c:formatCode>
                <c:ptCount val="21"/>
                <c:pt idx="0">
                  <c:v>0</c:v>
                </c:pt>
                <c:pt idx="1">
                  <c:v>3.1166438247959283E-3</c:v>
                </c:pt>
                <c:pt idx="2">
                  <c:v>6.2538057750945583E-3</c:v>
                </c:pt>
                <c:pt idx="3">
                  <c:v>9.3955361854157083E-3</c:v>
                </c:pt>
                <c:pt idx="4">
                  <c:v>1.2641039479430209E-2</c:v>
                </c:pt>
                <c:pt idx="5">
                  <c:v>1.6092903949958721E-2</c:v>
                </c:pt>
                <c:pt idx="6">
                  <c:v>1.9516475607361729E-2</c:v>
                </c:pt>
                <c:pt idx="7">
                  <c:v>2.3243861016028402E-2</c:v>
                </c:pt>
                <c:pt idx="8">
                  <c:v>2.7085408388612071E-2</c:v>
                </c:pt>
                <c:pt idx="9">
                  <c:v>3.0917905235665202E-2</c:v>
                </c:pt>
                <c:pt idx="10">
                  <c:v>3.473025328362709E-2</c:v>
                </c:pt>
                <c:pt idx="11">
                  <c:v>3.840793466230645E-2</c:v>
                </c:pt>
                <c:pt idx="12">
                  <c:v>4.199077706375641E-2</c:v>
                </c:pt>
                <c:pt idx="13">
                  <c:v>4.5438324552453724E-2</c:v>
                </c:pt>
                <c:pt idx="14">
                  <c:v>4.8827830617270411E-2</c:v>
                </c:pt>
                <c:pt idx="15">
                  <c:v>5.2017506246696488E-2</c:v>
                </c:pt>
                <c:pt idx="16">
                  <c:v>5.5284001705184965E-2</c:v>
                </c:pt>
                <c:pt idx="17">
                  <c:v>5.8322663759882133E-2</c:v>
                </c:pt>
                <c:pt idx="18">
                  <c:v>6.1524497326212714E-2</c:v>
                </c:pt>
                <c:pt idx="19">
                  <c:v>6.4226114782032773E-2</c:v>
                </c:pt>
                <c:pt idx="20">
                  <c:v>6.7241461909006733E-2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'F:\14WCEE 10-08 - IDA and IN2 method\Risultati Scuola 4 Piani\[Analisi Scuola 4 Piani - (X T=0.60) (Y T=1.15).xlsx]IN2 naturali'!$AH$3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naturali'!$AH$4:$AH$24</c:f>
              <c:numCache>
                <c:formatCode>General</c:formatCode>
                <c:ptCount val="21"/>
                <c:pt idx="0">
                  <c:v>0</c:v>
                </c:pt>
                <c:pt idx="1">
                  <c:v>2.8234842769813808E-3</c:v>
                </c:pt>
                <c:pt idx="2">
                  <c:v>5.6574124271135421E-3</c:v>
                </c:pt>
                <c:pt idx="3">
                  <c:v>8.5116952091153532E-3</c:v>
                </c:pt>
                <c:pt idx="4">
                  <c:v>1.1385923909165221E-2</c:v>
                </c:pt>
                <c:pt idx="5">
                  <c:v>1.4432201834727607E-2</c:v>
                </c:pt>
                <c:pt idx="6">
                  <c:v>1.749402257987465E-2</c:v>
                </c:pt>
                <c:pt idx="7">
                  <c:v>2.0882541912580006E-2</c:v>
                </c:pt>
                <c:pt idx="8">
                  <c:v>2.4451074366524692E-2</c:v>
                </c:pt>
                <c:pt idx="9">
                  <c:v>2.7833513089625582E-2</c:v>
                </c:pt>
                <c:pt idx="10">
                  <c:v>3.163544987764396E-2</c:v>
                </c:pt>
                <c:pt idx="11">
                  <c:v>3.5546390330770714E-2</c:v>
                </c:pt>
                <c:pt idx="12">
                  <c:v>3.9531532046787582E-2</c:v>
                </c:pt>
                <c:pt idx="13">
                  <c:v>4.3575541148051046E-2</c:v>
                </c:pt>
                <c:pt idx="14">
                  <c:v>4.7624580023398304E-2</c:v>
                </c:pt>
                <c:pt idx="15">
                  <c:v>5.1941379261221242E-2</c:v>
                </c:pt>
                <c:pt idx="16">
                  <c:v>5.5935026511542384E-2</c:v>
                </c:pt>
                <c:pt idx="17">
                  <c:v>5.9955895138777998E-2</c:v>
                </c:pt>
                <c:pt idx="18">
                  <c:v>6.3864478667511701E-2</c:v>
                </c:pt>
                <c:pt idx="19">
                  <c:v>6.7797479661392823E-2</c:v>
                </c:pt>
                <c:pt idx="20">
                  <c:v>7.1558473159370514E-2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'F:\14WCEE 10-08 - IDA and IN2 method\Risultati Scuola 4 Piani\[Analisi Scuola 4 Piani - (X T=0.60) (Y T=1.15).xlsx]IN2 naturali'!$AI$3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naturali'!$AI$4:$AI$24</c:f>
              <c:numCache>
                <c:formatCode>General</c:formatCode>
                <c:ptCount val="21"/>
                <c:pt idx="0">
                  <c:v>0</c:v>
                </c:pt>
                <c:pt idx="1">
                  <c:v>2.7243627991906604E-3</c:v>
                </c:pt>
                <c:pt idx="2">
                  <c:v>5.4434096295481703E-3</c:v>
                </c:pt>
                <c:pt idx="3">
                  <c:v>8.1520958793943731E-3</c:v>
                </c:pt>
                <c:pt idx="4">
                  <c:v>1.0850629585527941E-2</c:v>
                </c:pt>
                <c:pt idx="5">
                  <c:v>1.3521428465801321E-2</c:v>
                </c:pt>
                <c:pt idx="6">
                  <c:v>1.6064638303183623E-2</c:v>
                </c:pt>
                <c:pt idx="7">
                  <c:v>1.8620207358363738E-2</c:v>
                </c:pt>
                <c:pt idx="8">
                  <c:v>2.1124170844035603E-2</c:v>
                </c:pt>
                <c:pt idx="9">
                  <c:v>2.3581677509783749E-2</c:v>
                </c:pt>
                <c:pt idx="10">
                  <c:v>2.5778809802253614E-2</c:v>
                </c:pt>
                <c:pt idx="11">
                  <c:v>2.8110828890951643E-2</c:v>
                </c:pt>
                <c:pt idx="12">
                  <c:v>3.0399437134930624E-2</c:v>
                </c:pt>
                <c:pt idx="13">
                  <c:v>3.2645876068310542E-2</c:v>
                </c:pt>
                <c:pt idx="14">
                  <c:v>3.4840621225084543E-2</c:v>
                </c:pt>
                <c:pt idx="15">
                  <c:v>3.6992477899941915E-2</c:v>
                </c:pt>
                <c:pt idx="16">
                  <c:v>3.9105649872272691E-2</c:v>
                </c:pt>
                <c:pt idx="17">
                  <c:v>4.1179960925883614E-2</c:v>
                </c:pt>
                <c:pt idx="18">
                  <c:v>4.3222264723016823E-2</c:v>
                </c:pt>
                <c:pt idx="19">
                  <c:v>4.5236959247991426E-2</c:v>
                </c:pt>
                <c:pt idx="20">
                  <c:v>4.7224108117452375E-2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'F:\14WCEE 10-08 - IDA and IN2 method\Risultati Scuola 4 Piani\[Analisi Scuola 4 Piani - (X T=0.60) (Y T=1.15).xlsx]IN2 naturali'!$AJ$3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naturali'!$AJ$4:$AJ$24</c:f>
              <c:numCache>
                <c:formatCode>General</c:formatCode>
                <c:ptCount val="21"/>
                <c:pt idx="0">
                  <c:v>0</c:v>
                </c:pt>
                <c:pt idx="1">
                  <c:v>3.0829795881389178E-3</c:v>
                </c:pt>
                <c:pt idx="2">
                  <c:v>6.1702682504705076E-3</c:v>
                </c:pt>
                <c:pt idx="3">
                  <c:v>9.2585163490420622E-3</c:v>
                </c:pt>
                <c:pt idx="4">
                  <c:v>1.2368558107807591E-2</c:v>
                </c:pt>
                <c:pt idx="5">
                  <c:v>1.5487998390528801E-2</c:v>
                </c:pt>
                <c:pt idx="6">
                  <c:v>1.8689904222425023E-2</c:v>
                </c:pt>
                <c:pt idx="7">
                  <c:v>2.202736217928045E-2</c:v>
                </c:pt>
                <c:pt idx="8">
                  <c:v>2.5306360447308551E-2</c:v>
                </c:pt>
                <c:pt idx="9">
                  <c:v>2.8752508059446007E-2</c:v>
                </c:pt>
                <c:pt idx="10">
                  <c:v>3.225356024028208E-2</c:v>
                </c:pt>
                <c:pt idx="11">
                  <c:v>3.5616808742559798E-2</c:v>
                </c:pt>
                <c:pt idx="12">
                  <c:v>3.9128499146493384E-2</c:v>
                </c:pt>
                <c:pt idx="13">
                  <c:v>4.2666718582355947E-2</c:v>
                </c:pt>
                <c:pt idx="14">
                  <c:v>4.6215201123847804E-2</c:v>
                </c:pt>
                <c:pt idx="15">
                  <c:v>4.9651528256360544E-2</c:v>
                </c:pt>
                <c:pt idx="16">
                  <c:v>5.3173168507897314E-2</c:v>
                </c:pt>
                <c:pt idx="17">
                  <c:v>5.6686054431851103E-2</c:v>
                </c:pt>
                <c:pt idx="18">
                  <c:v>6.0210045542771234E-2</c:v>
                </c:pt>
                <c:pt idx="19">
                  <c:v>6.3735145729873238E-2</c:v>
                </c:pt>
                <c:pt idx="20">
                  <c:v>6.71813777199749E-2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'F:\14WCEE 10-08 - IDA and IN2 method\Risultati Scuola 4 Piani\[Analisi Scuola 4 Piani - (X T=0.60) (Y T=1.15).xlsx]IN2 naturali'!$AK$3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naturali'!$AK$4:$AK$24</c:f>
              <c:numCache>
                <c:formatCode>General</c:formatCode>
                <c:ptCount val="21"/>
                <c:pt idx="0">
                  <c:v>0</c:v>
                </c:pt>
                <c:pt idx="1">
                  <c:v>9.1273852395897768E-3</c:v>
                </c:pt>
                <c:pt idx="2">
                  <c:v>1.7826582704374181E-2</c:v>
                </c:pt>
                <c:pt idx="3">
                  <c:v>2.5524578125998121E-2</c:v>
                </c:pt>
                <c:pt idx="4">
                  <c:v>3.1851363727577825E-2</c:v>
                </c:pt>
                <c:pt idx="5">
                  <c:v>3.6792004151024842E-2</c:v>
                </c:pt>
                <c:pt idx="6">
                  <c:v>4.1945713685321157E-2</c:v>
                </c:pt>
                <c:pt idx="7">
                  <c:v>4.6753536439076919E-2</c:v>
                </c:pt>
                <c:pt idx="8">
                  <c:v>5.1316089303667094E-2</c:v>
                </c:pt>
                <c:pt idx="9">
                  <c:v>5.572390680291904E-2</c:v>
                </c:pt>
                <c:pt idx="10">
                  <c:v>6.0580604148323329E-2</c:v>
                </c:pt>
                <c:pt idx="11">
                  <c:v>6.6112496860311301E-2</c:v>
                </c:pt>
                <c:pt idx="12">
                  <c:v>7.1630639601210633E-2</c:v>
                </c:pt>
                <c:pt idx="13">
                  <c:v>7.7900757282375943E-2</c:v>
                </c:pt>
                <c:pt idx="14">
                  <c:v>8.4164846276315264E-2</c:v>
                </c:pt>
                <c:pt idx="15">
                  <c:v>9.0364565475847924E-2</c:v>
                </c:pt>
                <c:pt idx="16">
                  <c:v>9.6452666756546665E-2</c:v>
                </c:pt>
                <c:pt idx="17">
                  <c:v>0.10254474262391085</c:v>
                </c:pt>
                <c:pt idx="18">
                  <c:v>0.10866393477941876</c:v>
                </c:pt>
                <c:pt idx="19">
                  <c:v>0.11429319618586042</c:v>
                </c:pt>
                <c:pt idx="20">
                  <c:v>0.11972450372377486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'F:\14WCEE 10-08 - IDA and IN2 method\Risultati Scuola 4 Piani\[Analisi Scuola 4 Piani - (X T=0.60) (Y T=1.15).xlsx]IN2 naturali'!$AL$3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naturali'!$AL$4:$AL$24</c:f>
              <c:numCache>
                <c:formatCode>General</c:formatCode>
                <c:ptCount val="21"/>
                <c:pt idx="0">
                  <c:v>0</c:v>
                </c:pt>
                <c:pt idx="1">
                  <c:v>3.6840570454717914E-3</c:v>
                </c:pt>
                <c:pt idx="2">
                  <c:v>7.4416729190287176E-3</c:v>
                </c:pt>
                <c:pt idx="3">
                  <c:v>1.1325666461954934E-2</c:v>
                </c:pt>
                <c:pt idx="4">
                  <c:v>1.5734527711088738E-2</c:v>
                </c:pt>
                <c:pt idx="5">
                  <c:v>2.1263101809967232E-2</c:v>
                </c:pt>
                <c:pt idx="6">
                  <c:v>2.7331707760898254E-2</c:v>
                </c:pt>
                <c:pt idx="7">
                  <c:v>3.5141450018282658E-2</c:v>
                </c:pt>
                <c:pt idx="8">
                  <c:v>4.2733023267811539E-2</c:v>
                </c:pt>
                <c:pt idx="9">
                  <c:v>4.8717199746051286E-2</c:v>
                </c:pt>
                <c:pt idx="10">
                  <c:v>5.3790100189706903E-2</c:v>
                </c:pt>
                <c:pt idx="11">
                  <c:v>5.8744250040473713E-2</c:v>
                </c:pt>
                <c:pt idx="12">
                  <c:v>6.337707357811577E-2</c:v>
                </c:pt>
                <c:pt idx="13">
                  <c:v>6.8159706412988963E-2</c:v>
                </c:pt>
                <c:pt idx="14">
                  <c:v>7.2924440374322413E-2</c:v>
                </c:pt>
                <c:pt idx="15">
                  <c:v>7.7947753220869276E-2</c:v>
                </c:pt>
                <c:pt idx="16">
                  <c:v>8.3029921880384508E-2</c:v>
                </c:pt>
                <c:pt idx="17">
                  <c:v>8.8069038068988664E-2</c:v>
                </c:pt>
                <c:pt idx="18">
                  <c:v>9.321157342811047E-2</c:v>
                </c:pt>
                <c:pt idx="19">
                  <c:v>9.8341290583073268E-2</c:v>
                </c:pt>
                <c:pt idx="20">
                  <c:v>0.1034611873468822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'F:\14WCEE 10-08 - IDA and IN2 method\Risultati Scuola 4 Piani\[Analisi Scuola 4 Piani - (X T=0.60) (Y T=1.15).xlsx]IN2 naturali'!$AM$3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naturali'!$AM$4:$AM$24</c:f>
              <c:numCache>
                <c:formatCode>General</c:formatCode>
                <c:ptCount val="21"/>
                <c:pt idx="0">
                  <c:v>0</c:v>
                </c:pt>
                <c:pt idx="1">
                  <c:v>4.0679689660235475E-3</c:v>
                </c:pt>
                <c:pt idx="2">
                  <c:v>8.1501434884798021E-3</c:v>
                </c:pt>
                <c:pt idx="3">
                  <c:v>1.2289439936780101E-2</c:v>
                </c:pt>
                <c:pt idx="4">
                  <c:v>1.6561682157695153E-2</c:v>
                </c:pt>
                <c:pt idx="5">
                  <c:v>2.0906216127865366E-2</c:v>
                </c:pt>
                <c:pt idx="6">
                  <c:v>2.5313626835145368E-2</c:v>
                </c:pt>
                <c:pt idx="7">
                  <c:v>2.9621731473671031E-2</c:v>
                </c:pt>
                <c:pt idx="8">
                  <c:v>3.3805167729176105E-2</c:v>
                </c:pt>
                <c:pt idx="9">
                  <c:v>3.7768233120130001E-2</c:v>
                </c:pt>
                <c:pt idx="10">
                  <c:v>4.1541873759202062E-2</c:v>
                </c:pt>
                <c:pt idx="11">
                  <c:v>4.5360605822700462E-2</c:v>
                </c:pt>
                <c:pt idx="12">
                  <c:v>4.8789013613996804E-2</c:v>
                </c:pt>
                <c:pt idx="13">
                  <c:v>5.3073674075610533E-2</c:v>
                </c:pt>
                <c:pt idx="14">
                  <c:v>5.8148740899161382E-2</c:v>
                </c:pt>
                <c:pt idx="15">
                  <c:v>6.713463857451181E-2</c:v>
                </c:pt>
                <c:pt idx="16">
                  <c:v>7.8721913571879576E-2</c:v>
                </c:pt>
                <c:pt idx="17">
                  <c:v>8.6831790404951759E-2</c:v>
                </c:pt>
                <c:pt idx="18">
                  <c:v>9.4102635406132049E-2</c:v>
                </c:pt>
                <c:pt idx="19">
                  <c:v>0.10062006449675476</c:v>
                </c:pt>
                <c:pt idx="20">
                  <c:v>0.10818395727370823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'F:\14WCEE 10-08 - IDA and IN2 method\Risultati Scuola 4 Piani\[Analisi Scuola 4 Piani - (X T=0.60) (Y T=1.15).xlsx]IN2 naturali'!$AN$3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naturali'!$AN$4:$AN$24</c:f>
              <c:numCache>
                <c:formatCode>General</c:formatCode>
                <c:ptCount val="21"/>
                <c:pt idx="0">
                  <c:v>0</c:v>
                </c:pt>
                <c:pt idx="1">
                  <c:v>2.7831377899228604E-3</c:v>
                </c:pt>
                <c:pt idx="2">
                  <c:v>5.5817952807393975E-3</c:v>
                </c:pt>
                <c:pt idx="3">
                  <c:v>8.4106999599175645E-3</c:v>
                </c:pt>
                <c:pt idx="4">
                  <c:v>1.1269244474594051E-2</c:v>
                </c:pt>
                <c:pt idx="5">
                  <c:v>1.438345587457154E-2</c:v>
                </c:pt>
                <c:pt idx="6">
                  <c:v>1.7520764061298023E-2</c:v>
                </c:pt>
                <c:pt idx="7">
                  <c:v>2.1007584581046054E-2</c:v>
                </c:pt>
                <c:pt idx="8">
                  <c:v>2.4644578767750402E-2</c:v>
                </c:pt>
                <c:pt idx="9">
                  <c:v>2.8101091749270102E-2</c:v>
                </c:pt>
                <c:pt idx="10">
                  <c:v>3.1371093510566793E-2</c:v>
                </c:pt>
                <c:pt idx="11">
                  <c:v>3.4526470819604749E-2</c:v>
                </c:pt>
                <c:pt idx="12">
                  <c:v>3.7408153620574022E-2</c:v>
                </c:pt>
                <c:pt idx="13">
                  <c:v>3.9981957977512896E-2</c:v>
                </c:pt>
                <c:pt idx="14">
                  <c:v>4.3082634769839916E-2</c:v>
                </c:pt>
                <c:pt idx="15">
                  <c:v>4.6370455455776234E-2</c:v>
                </c:pt>
                <c:pt idx="16">
                  <c:v>4.956819107262192E-2</c:v>
                </c:pt>
                <c:pt idx="17">
                  <c:v>5.497272440356013E-2</c:v>
                </c:pt>
                <c:pt idx="18">
                  <c:v>6.1052878183526553E-2</c:v>
                </c:pt>
                <c:pt idx="19">
                  <c:v>6.7341838131320969E-2</c:v>
                </c:pt>
                <c:pt idx="20">
                  <c:v>7.4472280084744533E-2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'F:\14WCEE 10-08 - IDA and IN2 method\Risultati Scuola 4 Piani\[Analisi Scuola 4 Piani - (X T=0.60) (Y T=1.15).xlsx]IN2 naturali'!$AO$3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naturali'!$AO$4:$AO$24</c:f>
              <c:numCache>
                <c:formatCode>General</c:formatCode>
                <c:ptCount val="21"/>
                <c:pt idx="0">
                  <c:v>0</c:v>
                </c:pt>
                <c:pt idx="1">
                  <c:v>2.8341694690496707E-3</c:v>
                </c:pt>
                <c:pt idx="2">
                  <c:v>5.684635955871058E-3</c:v>
                </c:pt>
                <c:pt idx="3">
                  <c:v>8.5668645861545246E-3</c:v>
                </c:pt>
                <c:pt idx="4">
                  <c:v>1.1480217587273247E-2</c:v>
                </c:pt>
                <c:pt idx="5">
                  <c:v>1.4662042758179818E-2</c:v>
                </c:pt>
                <c:pt idx="6">
                  <c:v>1.7868121537238855E-2</c:v>
                </c:pt>
                <c:pt idx="7">
                  <c:v>2.1417432338430221E-2</c:v>
                </c:pt>
                <c:pt idx="8">
                  <c:v>2.5103912912175369E-2</c:v>
                </c:pt>
                <c:pt idx="9">
                  <c:v>2.8690599620288117E-2</c:v>
                </c:pt>
                <c:pt idx="10">
                  <c:v>3.2281406357599192E-2</c:v>
                </c:pt>
                <c:pt idx="11">
                  <c:v>3.5586246811229877E-2</c:v>
                </c:pt>
                <c:pt idx="12">
                  <c:v>3.888766939833363E-2</c:v>
                </c:pt>
                <c:pt idx="13">
                  <c:v>4.2265691892533937E-2</c:v>
                </c:pt>
                <c:pt idx="14">
                  <c:v>4.5641110767357981E-2</c:v>
                </c:pt>
                <c:pt idx="15">
                  <c:v>4.9154041227190713E-2</c:v>
                </c:pt>
                <c:pt idx="16">
                  <c:v>5.2992432361785274E-2</c:v>
                </c:pt>
                <c:pt idx="17">
                  <c:v>5.703250840983777E-2</c:v>
                </c:pt>
                <c:pt idx="18">
                  <c:v>6.1097411405050414E-2</c:v>
                </c:pt>
                <c:pt idx="19">
                  <c:v>6.4891824253398303E-2</c:v>
                </c:pt>
                <c:pt idx="20">
                  <c:v>6.8709540388710175E-2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'F:\14WCEE 10-08 - IDA and IN2 method\Risultati Scuola 4 Piani\[Analisi Scuola 4 Piani - (X T=0.60) (Y T=1.15).xlsx]IN2 naturali'!$AP$3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naturali'!$AP$4:$AP$24</c:f>
              <c:numCache>
                <c:formatCode>General</c:formatCode>
                <c:ptCount val="21"/>
                <c:pt idx="0">
                  <c:v>0</c:v>
                </c:pt>
                <c:pt idx="1">
                  <c:v>4.8733128013233448E-3</c:v>
                </c:pt>
                <c:pt idx="2">
                  <c:v>9.7397097587190746E-3</c:v>
                </c:pt>
                <c:pt idx="3">
                  <c:v>1.4549688097427163E-2</c:v>
                </c:pt>
                <c:pt idx="4">
                  <c:v>1.9286466890617096E-2</c:v>
                </c:pt>
                <c:pt idx="5">
                  <c:v>2.3767384833880384E-2</c:v>
                </c:pt>
                <c:pt idx="6">
                  <c:v>2.8177499657334609E-2</c:v>
                </c:pt>
                <c:pt idx="7">
                  <c:v>3.24537255570495E-2</c:v>
                </c:pt>
                <c:pt idx="8">
                  <c:v>3.6544019889250851E-2</c:v>
                </c:pt>
                <c:pt idx="9">
                  <c:v>4.0506306055566522E-2</c:v>
                </c:pt>
                <c:pt idx="10">
                  <c:v>4.4546761696083112E-2</c:v>
                </c:pt>
                <c:pt idx="11">
                  <c:v>4.8550357565345398E-2</c:v>
                </c:pt>
                <c:pt idx="12">
                  <c:v>5.247544825503294E-2</c:v>
                </c:pt>
                <c:pt idx="13">
                  <c:v>5.6318030101527791E-2</c:v>
                </c:pt>
                <c:pt idx="14">
                  <c:v>6.0101551986786184E-2</c:v>
                </c:pt>
                <c:pt idx="15">
                  <c:v>6.3719461752971454E-2</c:v>
                </c:pt>
                <c:pt idx="16">
                  <c:v>6.7279529084628198E-2</c:v>
                </c:pt>
                <c:pt idx="17">
                  <c:v>7.1136933746398553E-2</c:v>
                </c:pt>
                <c:pt idx="18">
                  <c:v>7.4554784045594832E-2</c:v>
                </c:pt>
                <c:pt idx="19">
                  <c:v>7.7902309526896113E-2</c:v>
                </c:pt>
                <c:pt idx="20">
                  <c:v>8.1261588797180345E-2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'F:\14WCEE 10-08 - IDA and IN2 method\Risultati Scuola 4 Piani\[Analisi Scuola 4 Piani - (X T=0.60) (Y T=1.15).xlsx]IN2 naturali'!$AQ$3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naturali'!$AQ$4:$AQ$24</c:f>
              <c:numCache>
                <c:formatCode>General</c:formatCode>
                <c:ptCount val="21"/>
                <c:pt idx="0">
                  <c:v>0</c:v>
                </c:pt>
                <c:pt idx="1">
                  <c:v>6.2136758079595405E-3</c:v>
                </c:pt>
                <c:pt idx="2">
                  <c:v>1.2601291548939485E-2</c:v>
                </c:pt>
                <c:pt idx="3">
                  <c:v>1.9606293301308701E-2</c:v>
                </c:pt>
                <c:pt idx="4">
                  <c:v>2.7258587503745206E-2</c:v>
                </c:pt>
                <c:pt idx="5">
                  <c:v>3.4904173270475292E-2</c:v>
                </c:pt>
                <c:pt idx="6">
                  <c:v>4.2327715528664905E-2</c:v>
                </c:pt>
                <c:pt idx="7">
                  <c:v>4.9428755610485799E-2</c:v>
                </c:pt>
                <c:pt idx="8">
                  <c:v>5.6207709643188684E-2</c:v>
                </c:pt>
                <c:pt idx="9">
                  <c:v>6.289335195158742E-2</c:v>
                </c:pt>
                <c:pt idx="10">
                  <c:v>6.9399928439719913E-2</c:v>
                </c:pt>
                <c:pt idx="11">
                  <c:v>7.5700111627063082E-2</c:v>
                </c:pt>
                <c:pt idx="12">
                  <c:v>8.2137225346811005E-2</c:v>
                </c:pt>
                <c:pt idx="13">
                  <c:v>8.8596248576768788E-2</c:v>
                </c:pt>
                <c:pt idx="14">
                  <c:v>9.5083340169624067E-2</c:v>
                </c:pt>
                <c:pt idx="15">
                  <c:v>0.10142441164750858</c:v>
                </c:pt>
                <c:pt idx="16">
                  <c:v>0.10772829303360126</c:v>
                </c:pt>
                <c:pt idx="17">
                  <c:v>0.11397884341504144</c:v>
                </c:pt>
                <c:pt idx="18">
                  <c:v>0.12018661199013754</c:v>
                </c:pt>
                <c:pt idx="19">
                  <c:v>0.12632061438604317</c:v>
                </c:pt>
                <c:pt idx="20">
                  <c:v>0.13242732735180204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'F:\14WCEE 10-08 - IDA and IN2 method\Risultati Scuola 4 Piani\[Analisi Scuola 4 Piani - (X T=0.60) (Y T=1.15).xlsx]IN2 naturali'!$AR$3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naturali'!$AR$4:$AR$24</c:f>
              <c:numCache>
                <c:formatCode>General</c:formatCode>
                <c:ptCount val="21"/>
                <c:pt idx="0">
                  <c:v>0</c:v>
                </c:pt>
                <c:pt idx="1">
                  <c:v>3.165134274029046E-3</c:v>
                </c:pt>
                <c:pt idx="2">
                  <c:v>6.3294067288165098E-3</c:v>
                </c:pt>
                <c:pt idx="3">
                  <c:v>9.4934872953757014E-3</c:v>
                </c:pt>
                <c:pt idx="4">
                  <c:v>1.2653209107627197E-2</c:v>
                </c:pt>
                <c:pt idx="5">
                  <c:v>1.5811051205484181E-2</c:v>
                </c:pt>
                <c:pt idx="6">
                  <c:v>1.8960736218947467E-2</c:v>
                </c:pt>
                <c:pt idx="7">
                  <c:v>2.2126229980704088E-2</c:v>
                </c:pt>
                <c:pt idx="8">
                  <c:v>2.5290312384155789E-2</c:v>
                </c:pt>
                <c:pt idx="9">
                  <c:v>2.848159024476505E-2</c:v>
                </c:pt>
                <c:pt idx="10">
                  <c:v>3.1666746114790471E-2</c:v>
                </c:pt>
                <c:pt idx="11">
                  <c:v>3.5013618099396494E-2</c:v>
                </c:pt>
                <c:pt idx="12">
                  <c:v>3.8624455354230564E-2</c:v>
                </c:pt>
                <c:pt idx="13">
                  <c:v>4.2461882109529683E-2</c:v>
                </c:pt>
                <c:pt idx="14">
                  <c:v>4.6619036298555766E-2</c:v>
                </c:pt>
                <c:pt idx="15">
                  <c:v>5.0830324638093914E-2</c:v>
                </c:pt>
                <c:pt idx="16">
                  <c:v>5.5102159714255375E-2</c:v>
                </c:pt>
                <c:pt idx="17">
                  <c:v>5.9453199203254981E-2</c:v>
                </c:pt>
                <c:pt idx="18">
                  <c:v>6.4230605537093102E-2</c:v>
                </c:pt>
                <c:pt idx="19">
                  <c:v>6.8629785129865853E-2</c:v>
                </c:pt>
                <c:pt idx="20">
                  <c:v>7.3051405466965549E-2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'F:\14WCEE 10-08 - IDA and IN2 method\Risultati Scuola 4 Piani\[Analisi Scuola 4 Piani - (X T=0.60) (Y T=1.15).xlsx]IN2 naturali'!$AS$3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naturali'!$AS$4:$AS$24</c:f>
              <c:numCache>
                <c:formatCode>General</c:formatCode>
                <c:ptCount val="21"/>
                <c:pt idx="0">
                  <c:v>0</c:v>
                </c:pt>
                <c:pt idx="1">
                  <c:v>4.1727049303697441E-3</c:v>
                </c:pt>
                <c:pt idx="2">
                  <c:v>8.3813097653763977E-3</c:v>
                </c:pt>
                <c:pt idx="3">
                  <c:v>1.2734271613090885E-2</c:v>
                </c:pt>
                <c:pt idx="4">
                  <c:v>1.7423210483694978E-2</c:v>
                </c:pt>
                <c:pt idx="5">
                  <c:v>2.2833461445489252E-2</c:v>
                </c:pt>
                <c:pt idx="6">
                  <c:v>2.8703338726387598E-2</c:v>
                </c:pt>
                <c:pt idx="7">
                  <c:v>3.4924349577414096E-2</c:v>
                </c:pt>
                <c:pt idx="8">
                  <c:v>4.1415663068940893E-2</c:v>
                </c:pt>
                <c:pt idx="9">
                  <c:v>4.8512199468574976E-2</c:v>
                </c:pt>
                <c:pt idx="10">
                  <c:v>5.5187429096085434E-2</c:v>
                </c:pt>
                <c:pt idx="11">
                  <c:v>6.2372231903866281E-2</c:v>
                </c:pt>
                <c:pt idx="12">
                  <c:v>6.9217452736319782E-2</c:v>
                </c:pt>
                <c:pt idx="13">
                  <c:v>7.6391644951167514E-2</c:v>
                </c:pt>
                <c:pt idx="14">
                  <c:v>8.3150870531803228E-2</c:v>
                </c:pt>
                <c:pt idx="15">
                  <c:v>9.0032489496014945E-2</c:v>
                </c:pt>
                <c:pt idx="16">
                  <c:v>9.6621982751201055E-2</c:v>
                </c:pt>
                <c:pt idx="17">
                  <c:v>0.10324806685386451</c:v>
                </c:pt>
                <c:pt idx="18">
                  <c:v>0.11040955345637157</c:v>
                </c:pt>
                <c:pt idx="19">
                  <c:v>0.11734661298223434</c:v>
                </c:pt>
                <c:pt idx="20">
                  <c:v>0.12468621408562776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'F:\14WCEE 10-08 - IDA and IN2 method\Risultati Scuola 4 Piani\[Analisi Scuola 4 Piani - (X T=0.60) (Y T=1.15).xlsx]IN2 naturali'!$AT$3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naturali'!$AT$4:$AT$24</c:f>
              <c:numCache>
                <c:formatCode>General</c:formatCode>
                <c:ptCount val="21"/>
                <c:pt idx="0">
                  <c:v>0</c:v>
                </c:pt>
                <c:pt idx="1">
                  <c:v>2.2267471575427118E-3</c:v>
                </c:pt>
                <c:pt idx="2">
                  <c:v>4.456207048714576E-3</c:v>
                </c:pt>
                <c:pt idx="3">
                  <c:v>6.6874709765211314E-3</c:v>
                </c:pt>
                <c:pt idx="4">
                  <c:v>8.9212719118097854E-3</c:v>
                </c:pt>
                <c:pt idx="5">
                  <c:v>1.1163602064998441E-2</c:v>
                </c:pt>
                <c:pt idx="6">
                  <c:v>1.3421954909160498E-2</c:v>
                </c:pt>
                <c:pt idx="7">
                  <c:v>1.5701697379409244E-2</c:v>
                </c:pt>
                <c:pt idx="8">
                  <c:v>1.8095001077520732E-2</c:v>
                </c:pt>
                <c:pt idx="9">
                  <c:v>2.0498412225182849E-2</c:v>
                </c:pt>
                <c:pt idx="10">
                  <c:v>2.2939940094354898E-2</c:v>
                </c:pt>
                <c:pt idx="11">
                  <c:v>2.5417680705605992E-2</c:v>
                </c:pt>
                <c:pt idx="12">
                  <c:v>2.8231056561619457E-2</c:v>
                </c:pt>
                <c:pt idx="13">
                  <c:v>3.0871753453524869E-2</c:v>
                </c:pt>
                <c:pt idx="14">
                  <c:v>3.3554287989053612E-2</c:v>
                </c:pt>
                <c:pt idx="15">
                  <c:v>3.6637884707669523E-2</c:v>
                </c:pt>
                <c:pt idx="16">
                  <c:v>3.9440100410007957E-2</c:v>
                </c:pt>
                <c:pt idx="17">
                  <c:v>4.2839960754571124E-2</c:v>
                </c:pt>
                <c:pt idx="18">
                  <c:v>4.6578864703590267E-2</c:v>
                </c:pt>
                <c:pt idx="19">
                  <c:v>5.0549618198496321E-2</c:v>
                </c:pt>
                <c:pt idx="20">
                  <c:v>5.5447043629068743E-2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5"/>
          <c:order val="45"/>
          <c:tx>
            <c:strRef>
              <c:f>'F:\14WCEE 10-08 - IDA and IN2 method\Risultati Scuola 4 Piani\[Analisi Scuola 4 Piani - (X T=0.60) (Y T=1.15).xlsx]IN2 naturali'!$B$28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naturali'!$B$29:$B$49</c:f>
              <c:numCache>
                <c:formatCode>General</c:formatCode>
                <c:ptCount val="21"/>
                <c:pt idx="0">
                  <c:v>0</c:v>
                </c:pt>
                <c:pt idx="1">
                  <c:v>3.0024878911032592E-3</c:v>
                </c:pt>
                <c:pt idx="2">
                  <c:v>6.0013849754083593E-3</c:v>
                </c:pt>
                <c:pt idx="3">
                  <c:v>8.9992008725942613E-3</c:v>
                </c:pt>
                <c:pt idx="4">
                  <c:v>1.1985127741189667E-2</c:v>
                </c:pt>
                <c:pt idx="5">
                  <c:v>1.49906457611492E-2</c:v>
                </c:pt>
                <c:pt idx="6">
                  <c:v>1.8091485061996915E-2</c:v>
                </c:pt>
                <c:pt idx="7">
                  <c:v>2.1175180233741868E-2</c:v>
                </c:pt>
                <c:pt idx="8">
                  <c:v>2.4449320511067608E-2</c:v>
                </c:pt>
                <c:pt idx="9">
                  <c:v>2.7764767069759451E-2</c:v>
                </c:pt>
                <c:pt idx="10">
                  <c:v>3.1428045500654339E-2</c:v>
                </c:pt>
                <c:pt idx="11">
                  <c:v>3.5133230763396757E-2</c:v>
                </c:pt>
                <c:pt idx="12">
                  <c:v>3.8892682159461615E-2</c:v>
                </c:pt>
                <c:pt idx="13">
                  <c:v>4.2633787867547512E-2</c:v>
                </c:pt>
                <c:pt idx="14">
                  <c:v>4.6347573800106734E-2</c:v>
                </c:pt>
                <c:pt idx="15">
                  <c:v>5.0061440177039909E-2</c:v>
                </c:pt>
                <c:pt idx="16">
                  <c:v>5.3512742262307789E-2</c:v>
                </c:pt>
                <c:pt idx="17">
                  <c:v>5.7083013154198538E-2</c:v>
                </c:pt>
                <c:pt idx="18">
                  <c:v>6.0642135661243796E-2</c:v>
                </c:pt>
                <c:pt idx="19">
                  <c:v>6.4084171429227801E-2</c:v>
                </c:pt>
                <c:pt idx="20">
                  <c:v>6.7453676498953632E-2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6"/>
          <c:order val="46"/>
          <c:tx>
            <c:strRef>
              <c:f>'F:\14WCEE 10-08 - IDA and IN2 method\Risultati Scuola 4 Piani\[Analisi Scuola 4 Piani - (X T=0.60) (Y T=1.15).xlsx]IN2 naturali'!$C$28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naturali'!$C$29:$C$49</c:f>
              <c:numCache>
                <c:formatCode>General</c:formatCode>
                <c:ptCount val="21"/>
                <c:pt idx="0">
                  <c:v>0</c:v>
                </c:pt>
                <c:pt idx="1">
                  <c:v>5.3159965834951974E-3</c:v>
                </c:pt>
                <c:pt idx="2">
                  <c:v>1.0656080883725412E-2</c:v>
                </c:pt>
                <c:pt idx="3">
                  <c:v>1.5821416502680975E-2</c:v>
                </c:pt>
                <c:pt idx="4">
                  <c:v>2.0648054305830377E-2</c:v>
                </c:pt>
                <c:pt idx="5">
                  <c:v>2.5062332203981109E-2</c:v>
                </c:pt>
                <c:pt idx="6">
                  <c:v>2.8760449766886728E-2</c:v>
                </c:pt>
                <c:pt idx="7">
                  <c:v>3.2069570502442982E-2</c:v>
                </c:pt>
                <c:pt idx="8">
                  <c:v>3.5171882266260696E-2</c:v>
                </c:pt>
                <c:pt idx="9">
                  <c:v>3.8755036419464296E-2</c:v>
                </c:pt>
                <c:pt idx="10">
                  <c:v>4.1691971741917196E-2</c:v>
                </c:pt>
                <c:pt idx="11">
                  <c:v>4.5314989495792823E-2</c:v>
                </c:pt>
                <c:pt idx="12">
                  <c:v>4.8282207737529864E-2</c:v>
                </c:pt>
                <c:pt idx="13">
                  <c:v>5.1227651343615413E-2</c:v>
                </c:pt>
                <c:pt idx="14">
                  <c:v>5.4636140515777379E-2</c:v>
                </c:pt>
                <c:pt idx="15">
                  <c:v>5.7523026812393664E-2</c:v>
                </c:pt>
                <c:pt idx="16">
                  <c:v>6.0881806621330373E-2</c:v>
                </c:pt>
                <c:pt idx="17">
                  <c:v>6.4150188906701003E-2</c:v>
                </c:pt>
                <c:pt idx="18">
                  <c:v>6.7714434199340146E-2</c:v>
                </c:pt>
                <c:pt idx="19">
                  <c:v>7.1385276716305554E-2</c:v>
                </c:pt>
                <c:pt idx="20">
                  <c:v>7.4964231844010756E-2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7"/>
          <c:order val="47"/>
          <c:tx>
            <c:strRef>
              <c:f>'F:\14WCEE 10-08 - IDA and IN2 method\Risultati Scuola 4 Piani\[Analisi Scuola 4 Piani - (X T=0.60) (Y T=1.15).xlsx]IN2 naturali'!$D$28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naturali'!$D$29:$D$49</c:f>
              <c:numCache>
                <c:formatCode>General</c:formatCode>
                <c:ptCount val="21"/>
                <c:pt idx="0">
                  <c:v>0</c:v>
                </c:pt>
                <c:pt idx="1">
                  <c:v>4.5566062041310588E-3</c:v>
                </c:pt>
                <c:pt idx="2">
                  <c:v>9.1460824256599793E-3</c:v>
                </c:pt>
                <c:pt idx="3">
                  <c:v>1.3809748672246916E-2</c:v>
                </c:pt>
                <c:pt idx="4">
                  <c:v>1.8954709859307632E-2</c:v>
                </c:pt>
                <c:pt idx="5">
                  <c:v>2.4475721141457848E-2</c:v>
                </c:pt>
                <c:pt idx="6">
                  <c:v>2.9550052038488817E-2</c:v>
                </c:pt>
                <c:pt idx="7">
                  <c:v>3.4308535212154004E-2</c:v>
                </c:pt>
                <c:pt idx="8">
                  <c:v>3.8682678098496466E-2</c:v>
                </c:pt>
                <c:pt idx="9">
                  <c:v>4.2546453971712112E-2</c:v>
                </c:pt>
                <c:pt idx="10">
                  <c:v>4.5845104516263308E-2</c:v>
                </c:pt>
                <c:pt idx="11">
                  <c:v>4.9059026608515813E-2</c:v>
                </c:pt>
                <c:pt idx="12">
                  <c:v>5.3096838622105173E-2</c:v>
                </c:pt>
                <c:pt idx="13">
                  <c:v>5.6668461445376593E-2</c:v>
                </c:pt>
                <c:pt idx="14">
                  <c:v>6.0253772965879485E-2</c:v>
                </c:pt>
                <c:pt idx="15">
                  <c:v>6.4162496041436548E-2</c:v>
                </c:pt>
                <c:pt idx="16">
                  <c:v>6.8312031457173225E-2</c:v>
                </c:pt>
                <c:pt idx="17">
                  <c:v>7.2472981186397833E-2</c:v>
                </c:pt>
                <c:pt idx="18">
                  <c:v>7.6627948136693158E-2</c:v>
                </c:pt>
                <c:pt idx="19">
                  <c:v>8.0770209429444212E-2</c:v>
                </c:pt>
                <c:pt idx="20">
                  <c:v>8.4889641184619724E-2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8"/>
          <c:order val="48"/>
          <c:tx>
            <c:strRef>
              <c:f>'F:\14WCEE 10-08 - IDA and IN2 method\Risultati Scuola 4 Piani\[Analisi Scuola 4 Piani - (X T=0.60) (Y T=1.15).xlsx]IN2 naturali'!$E$28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naturali'!$E$29:$E$49</c:f>
              <c:numCache>
                <c:formatCode>General</c:formatCode>
                <c:ptCount val="21"/>
                <c:pt idx="0">
                  <c:v>0</c:v>
                </c:pt>
                <c:pt idx="1">
                  <c:v>3.5989008769790735E-3</c:v>
                </c:pt>
                <c:pt idx="2">
                  <c:v>7.2319320659497447E-3</c:v>
                </c:pt>
                <c:pt idx="3">
                  <c:v>1.0914572985111087E-2</c:v>
                </c:pt>
                <c:pt idx="4">
                  <c:v>1.4703572728369961E-2</c:v>
                </c:pt>
                <c:pt idx="5">
                  <c:v>1.8500763883022745E-2</c:v>
                </c:pt>
                <c:pt idx="6">
                  <c:v>2.2371358084223955E-2</c:v>
                </c:pt>
                <c:pt idx="7">
                  <c:v>2.599560482815786E-2</c:v>
                </c:pt>
                <c:pt idx="8">
                  <c:v>2.9600520065594611E-2</c:v>
                </c:pt>
                <c:pt idx="9">
                  <c:v>3.3028830063356274E-2</c:v>
                </c:pt>
                <c:pt idx="10">
                  <c:v>3.6276435539774138E-2</c:v>
                </c:pt>
                <c:pt idx="11">
                  <c:v>3.9677036309137298E-2</c:v>
                </c:pt>
                <c:pt idx="12">
                  <c:v>4.4878233546884402E-2</c:v>
                </c:pt>
                <c:pt idx="13">
                  <c:v>5.12446978960849E-2</c:v>
                </c:pt>
                <c:pt idx="14">
                  <c:v>5.7112315347416232E-2</c:v>
                </c:pt>
                <c:pt idx="15">
                  <c:v>6.2729330016322832E-2</c:v>
                </c:pt>
                <c:pt idx="16">
                  <c:v>6.6849151999347101E-2</c:v>
                </c:pt>
                <c:pt idx="17">
                  <c:v>7.0978203401729362E-2</c:v>
                </c:pt>
                <c:pt idx="18">
                  <c:v>7.5107788301521927E-2</c:v>
                </c:pt>
                <c:pt idx="19">
                  <c:v>7.9233820968581184E-2</c:v>
                </c:pt>
                <c:pt idx="20">
                  <c:v>8.3351858403665227E-2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9"/>
          <c:order val="49"/>
          <c:tx>
            <c:strRef>
              <c:f>'F:\14WCEE 10-08 - IDA and IN2 method\Risultati Scuola 4 Piani\[Analisi Scuola 4 Piani - (X T=0.60) (Y T=1.15).xlsx]IN2 naturali'!$F$28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naturali'!$F$29:$F$49</c:f>
              <c:numCache>
                <c:formatCode>General</c:formatCode>
                <c:ptCount val="21"/>
                <c:pt idx="0">
                  <c:v>0</c:v>
                </c:pt>
                <c:pt idx="1">
                  <c:v>2.1971496859484406E-3</c:v>
                </c:pt>
                <c:pt idx="2">
                  <c:v>4.4133164144433681E-3</c:v>
                </c:pt>
                <c:pt idx="3">
                  <c:v>6.6498897050224172E-3</c:v>
                </c:pt>
                <c:pt idx="4">
                  <c:v>8.908134472659238E-3</c:v>
                </c:pt>
                <c:pt idx="5">
                  <c:v>1.1210000694370089E-2</c:v>
                </c:pt>
                <c:pt idx="6">
                  <c:v>1.3586907681265126E-2</c:v>
                </c:pt>
                <c:pt idx="7">
                  <c:v>1.6444353286372389E-2</c:v>
                </c:pt>
                <c:pt idx="8">
                  <c:v>1.9238611253706735E-2</c:v>
                </c:pt>
                <c:pt idx="9">
                  <c:v>2.2750734418435142E-2</c:v>
                </c:pt>
                <c:pt idx="10">
                  <c:v>2.6497916235277412E-2</c:v>
                </c:pt>
                <c:pt idx="11">
                  <c:v>3.0478526591452035E-2</c:v>
                </c:pt>
                <c:pt idx="12">
                  <c:v>3.4293035273941209E-2</c:v>
                </c:pt>
                <c:pt idx="13">
                  <c:v>3.761455085951429E-2</c:v>
                </c:pt>
                <c:pt idx="14">
                  <c:v>4.1462505566128599E-2</c:v>
                </c:pt>
                <c:pt idx="15">
                  <c:v>4.4654837006072416E-2</c:v>
                </c:pt>
                <c:pt idx="16">
                  <c:v>4.7867954333013323E-2</c:v>
                </c:pt>
                <c:pt idx="17">
                  <c:v>5.0852666588603122E-2</c:v>
                </c:pt>
                <c:pt idx="18">
                  <c:v>5.3545473720907316E-2</c:v>
                </c:pt>
                <c:pt idx="19">
                  <c:v>5.5932335697627837E-2</c:v>
                </c:pt>
                <c:pt idx="20">
                  <c:v>5.8605332851971323E-2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0"/>
          <c:order val="50"/>
          <c:tx>
            <c:strRef>
              <c:f>'F:\14WCEE 10-08 - IDA and IN2 method\Risultati Scuola 4 Piani\[Analisi Scuola 4 Piani - (X T=0.60) (Y T=1.15).xlsx]IN2 naturali'!$G$28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naturali'!$G$29:$G$49</c:f>
              <c:numCache>
                <c:formatCode>General</c:formatCode>
                <c:ptCount val="21"/>
                <c:pt idx="0">
                  <c:v>0</c:v>
                </c:pt>
                <c:pt idx="1">
                  <c:v>5.4592239795199912E-3</c:v>
                </c:pt>
                <c:pt idx="2">
                  <c:v>1.0997555615006666E-2</c:v>
                </c:pt>
                <c:pt idx="3">
                  <c:v>1.6780188847404547E-2</c:v>
                </c:pt>
                <c:pt idx="4">
                  <c:v>2.2912462357164952E-2</c:v>
                </c:pt>
                <c:pt idx="5">
                  <c:v>2.9350830164266959E-2</c:v>
                </c:pt>
                <c:pt idx="6">
                  <c:v>3.6329499110654903E-2</c:v>
                </c:pt>
                <c:pt idx="7">
                  <c:v>4.330557626814778E-2</c:v>
                </c:pt>
                <c:pt idx="8">
                  <c:v>5.0807599859278393E-2</c:v>
                </c:pt>
                <c:pt idx="9">
                  <c:v>5.8441246955080774E-2</c:v>
                </c:pt>
                <c:pt idx="10">
                  <c:v>6.6022616388609415E-2</c:v>
                </c:pt>
                <c:pt idx="11">
                  <c:v>7.3230455370965425E-2</c:v>
                </c:pt>
                <c:pt idx="12">
                  <c:v>8.0679077393584528E-2</c:v>
                </c:pt>
                <c:pt idx="13">
                  <c:v>8.8426587090260245E-2</c:v>
                </c:pt>
                <c:pt idx="14">
                  <c:v>9.6711044325482748E-2</c:v>
                </c:pt>
                <c:pt idx="15">
                  <c:v>0.10604409698270166</c:v>
                </c:pt>
                <c:pt idx="16">
                  <c:v>0.11608019521194421</c:v>
                </c:pt>
                <c:pt idx="17">
                  <c:v>0.12612567877558414</c:v>
                </c:pt>
                <c:pt idx="18">
                  <c:v>0.13890077396014705</c:v>
                </c:pt>
                <c:pt idx="19">
                  <c:v>0.15226395250458341</c:v>
                </c:pt>
                <c:pt idx="20">
                  <c:v>0.16497372827350523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1"/>
          <c:order val="51"/>
          <c:tx>
            <c:strRef>
              <c:f>'F:\14WCEE 10-08 - IDA and IN2 method\Risultati Scuola 4 Piani\[Analisi Scuola 4 Piani - (X T=0.60) (Y T=1.15).xlsx]IN2 naturali'!$H$28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naturali'!$H$29:$H$49</c:f>
              <c:numCache>
                <c:formatCode>General</c:formatCode>
                <c:ptCount val="21"/>
                <c:pt idx="0">
                  <c:v>0</c:v>
                </c:pt>
                <c:pt idx="1">
                  <c:v>4.2868932345004537E-3</c:v>
                </c:pt>
                <c:pt idx="2">
                  <c:v>8.5748345349003583E-3</c:v>
                </c:pt>
                <c:pt idx="3">
                  <c:v>1.286514139642542E-2</c:v>
                </c:pt>
                <c:pt idx="4">
                  <c:v>1.7139795527090256E-2</c:v>
                </c:pt>
                <c:pt idx="5">
                  <c:v>2.1392886564545494E-2</c:v>
                </c:pt>
                <c:pt idx="6">
                  <c:v>2.5825960236922556E-2</c:v>
                </c:pt>
                <c:pt idx="7">
                  <c:v>3.1264805571115113E-2</c:v>
                </c:pt>
                <c:pt idx="8">
                  <c:v>3.696316101241081E-2</c:v>
                </c:pt>
                <c:pt idx="9">
                  <c:v>4.2684612778045576E-2</c:v>
                </c:pt>
                <c:pt idx="10">
                  <c:v>4.8167810123422312E-2</c:v>
                </c:pt>
                <c:pt idx="11">
                  <c:v>5.3230819167642086E-2</c:v>
                </c:pt>
                <c:pt idx="12">
                  <c:v>5.8230501147146674E-2</c:v>
                </c:pt>
                <c:pt idx="13">
                  <c:v>6.3148172322066168E-2</c:v>
                </c:pt>
                <c:pt idx="14">
                  <c:v>6.7735491345383481E-2</c:v>
                </c:pt>
                <c:pt idx="15">
                  <c:v>7.2432274819058035E-2</c:v>
                </c:pt>
                <c:pt idx="16">
                  <c:v>7.7119107955090971E-2</c:v>
                </c:pt>
                <c:pt idx="17">
                  <c:v>8.1706221960735279E-2</c:v>
                </c:pt>
                <c:pt idx="18">
                  <c:v>8.6228791898422447E-2</c:v>
                </c:pt>
                <c:pt idx="19">
                  <c:v>9.0475919082077944E-2</c:v>
                </c:pt>
                <c:pt idx="20">
                  <c:v>9.4594897156344684E-2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2"/>
          <c:order val="52"/>
          <c:tx>
            <c:strRef>
              <c:f>'F:\14WCEE 10-08 - IDA and IN2 method\Risultati Scuola 4 Piani\[Analisi Scuola 4 Piani - (X T=0.60) (Y T=1.15).xlsx]IN2 naturali'!$I$28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naturali'!$I$29:$I$49</c:f>
              <c:numCache>
                <c:formatCode>General</c:formatCode>
                <c:ptCount val="21"/>
                <c:pt idx="0">
                  <c:v>0</c:v>
                </c:pt>
                <c:pt idx="1">
                  <c:v>2.6800632509611953E-3</c:v>
                </c:pt>
                <c:pt idx="2">
                  <c:v>5.3533915803733855E-3</c:v>
                </c:pt>
                <c:pt idx="3">
                  <c:v>8.0084393997104462E-3</c:v>
                </c:pt>
                <c:pt idx="4">
                  <c:v>1.0656717513265081E-2</c:v>
                </c:pt>
                <c:pt idx="5">
                  <c:v>1.3281082295646129E-2</c:v>
                </c:pt>
                <c:pt idx="6">
                  <c:v>1.6291203416571795E-2</c:v>
                </c:pt>
                <c:pt idx="7">
                  <c:v>1.9367646708608507E-2</c:v>
                </c:pt>
                <c:pt idx="8">
                  <c:v>2.3047471650396341E-2</c:v>
                </c:pt>
                <c:pt idx="9">
                  <c:v>2.7684319676228978E-2</c:v>
                </c:pt>
                <c:pt idx="10">
                  <c:v>3.5002905484077723E-2</c:v>
                </c:pt>
                <c:pt idx="11">
                  <c:v>4.2804218748164577E-2</c:v>
                </c:pt>
                <c:pt idx="12">
                  <c:v>5.1079428808876073E-2</c:v>
                </c:pt>
                <c:pt idx="13">
                  <c:v>6.0559702652047943E-2</c:v>
                </c:pt>
                <c:pt idx="14">
                  <c:v>6.8542382480999656E-2</c:v>
                </c:pt>
                <c:pt idx="15">
                  <c:v>7.5289815166413435E-2</c:v>
                </c:pt>
                <c:pt idx="16">
                  <c:v>8.2874711414813132E-2</c:v>
                </c:pt>
                <c:pt idx="17">
                  <c:v>9.13594091822542E-2</c:v>
                </c:pt>
                <c:pt idx="18">
                  <c:v>0.10473284414072413</c:v>
                </c:pt>
                <c:pt idx="19">
                  <c:v>0.11826585664931652</c:v>
                </c:pt>
                <c:pt idx="20">
                  <c:v>0.1282987581599129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3"/>
          <c:order val="53"/>
          <c:tx>
            <c:strRef>
              <c:f>'F:\14WCEE 10-08 - IDA and IN2 method\Risultati Scuola 4 Piani\[Analisi Scuola 4 Piani - (X T=0.60) (Y T=1.15).xlsx]IN2 naturali'!$J$28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naturali'!$J$29:$J$49</c:f>
              <c:numCache>
                <c:formatCode>General</c:formatCode>
                <c:ptCount val="21"/>
                <c:pt idx="0">
                  <c:v>0</c:v>
                </c:pt>
                <c:pt idx="1">
                  <c:v>5.6515762451564084E-3</c:v>
                </c:pt>
                <c:pt idx="2">
                  <c:v>1.1389503410896449E-2</c:v>
                </c:pt>
                <c:pt idx="3">
                  <c:v>1.7367597284451211E-2</c:v>
                </c:pt>
                <c:pt idx="4">
                  <c:v>2.3654068139612388E-2</c:v>
                </c:pt>
                <c:pt idx="5">
                  <c:v>3.0336572333294971E-2</c:v>
                </c:pt>
                <c:pt idx="6">
                  <c:v>3.6994678137613951E-2</c:v>
                </c:pt>
                <c:pt idx="7">
                  <c:v>4.3974846384565641E-2</c:v>
                </c:pt>
                <c:pt idx="8">
                  <c:v>5.0878337323992981E-2</c:v>
                </c:pt>
                <c:pt idx="9">
                  <c:v>5.8024162799330266E-2</c:v>
                </c:pt>
                <c:pt idx="10">
                  <c:v>6.4975948887773957E-2</c:v>
                </c:pt>
                <c:pt idx="11">
                  <c:v>7.1959989377144248E-2</c:v>
                </c:pt>
                <c:pt idx="12">
                  <c:v>7.8832879584144464E-2</c:v>
                </c:pt>
                <c:pt idx="13">
                  <c:v>8.5998875418883319E-2</c:v>
                </c:pt>
                <c:pt idx="14">
                  <c:v>9.3825687077228048E-2</c:v>
                </c:pt>
                <c:pt idx="15">
                  <c:v>0.1021001461789187</c:v>
                </c:pt>
                <c:pt idx="16">
                  <c:v>0.11071956606316365</c:v>
                </c:pt>
                <c:pt idx="17">
                  <c:v>0.11978263711553649</c:v>
                </c:pt>
                <c:pt idx="18">
                  <c:v>0.12824791988885392</c:v>
                </c:pt>
                <c:pt idx="19">
                  <c:v>0.13612021288330753</c:v>
                </c:pt>
                <c:pt idx="20">
                  <c:v>0.14371883944160413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4"/>
          <c:order val="54"/>
          <c:tx>
            <c:strRef>
              <c:f>'F:\14WCEE 10-08 - IDA and IN2 method\Risultati Scuola 4 Piani\[Analisi Scuola 4 Piani - (X T=0.60) (Y T=1.15).xlsx]IN2 naturali'!$K$28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naturali'!$K$29:$K$49</c:f>
              <c:numCache>
                <c:formatCode>General</c:formatCode>
                <c:ptCount val="21"/>
                <c:pt idx="0">
                  <c:v>0</c:v>
                </c:pt>
                <c:pt idx="1">
                  <c:v>3.0008756307856885E-3</c:v>
                </c:pt>
                <c:pt idx="2">
                  <c:v>5.9795238299132697E-3</c:v>
                </c:pt>
                <c:pt idx="3">
                  <c:v>8.9514793791286799E-3</c:v>
                </c:pt>
                <c:pt idx="4">
                  <c:v>1.1901151461811978E-2</c:v>
                </c:pt>
                <c:pt idx="5">
                  <c:v>1.4731309665950189E-2</c:v>
                </c:pt>
                <c:pt idx="6">
                  <c:v>1.7566590298894721E-2</c:v>
                </c:pt>
                <c:pt idx="7">
                  <c:v>2.0191462682025846E-2</c:v>
                </c:pt>
                <c:pt idx="8">
                  <c:v>2.2887341770497199E-2</c:v>
                </c:pt>
                <c:pt idx="9">
                  <c:v>2.5563379711670886E-2</c:v>
                </c:pt>
                <c:pt idx="10">
                  <c:v>2.8040296926345201E-2</c:v>
                </c:pt>
                <c:pt idx="11">
                  <c:v>3.0644886428812024E-2</c:v>
                </c:pt>
                <c:pt idx="12">
                  <c:v>3.3216610912669316E-2</c:v>
                </c:pt>
                <c:pt idx="13">
                  <c:v>3.5535284834852722E-2</c:v>
                </c:pt>
                <c:pt idx="14">
                  <c:v>3.8032216662929601E-2</c:v>
                </c:pt>
                <c:pt idx="15">
                  <c:v>4.049637668348819E-2</c:v>
                </c:pt>
                <c:pt idx="16">
                  <c:v>4.2879560475981682E-2</c:v>
                </c:pt>
                <c:pt idx="17">
                  <c:v>4.5228370356449027E-2</c:v>
                </c:pt>
                <c:pt idx="18">
                  <c:v>4.7543773877714579E-2</c:v>
                </c:pt>
                <c:pt idx="19">
                  <c:v>4.9572839049743543E-2</c:v>
                </c:pt>
                <c:pt idx="20">
                  <c:v>5.2086255818130478E-2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5"/>
          <c:order val="55"/>
          <c:tx>
            <c:strRef>
              <c:f>'F:\14WCEE 10-08 - IDA and IN2 method\Risultati Scuola 4 Piani\[Analisi Scuola 4 Piani - (X T=0.60) (Y T=1.15).xlsx]IN2 naturali'!$L$28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naturali'!$L$29:$L$49</c:f>
              <c:numCache>
                <c:formatCode>General</c:formatCode>
                <c:ptCount val="21"/>
                <c:pt idx="0">
                  <c:v>0</c:v>
                </c:pt>
                <c:pt idx="1">
                  <c:v>4.2980418743573424E-3</c:v>
                </c:pt>
                <c:pt idx="2">
                  <c:v>8.7058688486903388E-3</c:v>
                </c:pt>
                <c:pt idx="3">
                  <c:v>1.3361488795555029E-2</c:v>
                </c:pt>
                <c:pt idx="4">
                  <c:v>1.868956277641759E-2</c:v>
                </c:pt>
                <c:pt idx="5">
                  <c:v>2.4622019925917372E-2</c:v>
                </c:pt>
                <c:pt idx="6">
                  <c:v>3.0773739829332392E-2</c:v>
                </c:pt>
                <c:pt idx="7">
                  <c:v>3.7032123122952051E-2</c:v>
                </c:pt>
                <c:pt idx="8">
                  <c:v>4.3532631997893916E-2</c:v>
                </c:pt>
                <c:pt idx="9">
                  <c:v>5.0790305034892874E-2</c:v>
                </c:pt>
                <c:pt idx="10">
                  <c:v>5.8057483990144813E-2</c:v>
                </c:pt>
                <c:pt idx="11">
                  <c:v>6.5040227628915384E-2</c:v>
                </c:pt>
                <c:pt idx="12">
                  <c:v>7.2308370605372291E-2</c:v>
                </c:pt>
                <c:pt idx="13">
                  <c:v>7.9250138660460476E-2</c:v>
                </c:pt>
                <c:pt idx="14">
                  <c:v>8.6862225035525403E-2</c:v>
                </c:pt>
                <c:pt idx="15">
                  <c:v>9.6243882545088713E-2</c:v>
                </c:pt>
                <c:pt idx="16">
                  <c:v>0.10711547379655403</c:v>
                </c:pt>
                <c:pt idx="17">
                  <c:v>0.13908078190361728</c:v>
                </c:pt>
                <c:pt idx="18">
                  <c:v>0.1725870743258259</c:v>
                </c:pt>
                <c:pt idx="19">
                  <c:v>0.1864215344572242</c:v>
                </c:pt>
                <c:pt idx="20">
                  <c:v>0.19676198221056584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6"/>
          <c:order val="56"/>
          <c:tx>
            <c:strRef>
              <c:f>'F:\14WCEE 10-08 - IDA and IN2 method\Risultati Scuola 4 Piani\[Analisi Scuola 4 Piani - (X T=0.60) (Y T=1.15).xlsx]IN2 naturali'!$M$28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naturali'!$M$29:$M$49</c:f>
              <c:numCache>
                <c:formatCode>General</c:formatCode>
                <c:ptCount val="21"/>
                <c:pt idx="0">
                  <c:v>0</c:v>
                </c:pt>
                <c:pt idx="1">
                  <c:v>2.8414928412050212E-3</c:v>
                </c:pt>
                <c:pt idx="2">
                  <c:v>5.6803469656034134E-3</c:v>
                </c:pt>
                <c:pt idx="3">
                  <c:v>8.5120388552500266E-3</c:v>
                </c:pt>
                <c:pt idx="4">
                  <c:v>1.1341078399758899E-2</c:v>
                </c:pt>
                <c:pt idx="5">
                  <c:v>1.4139642901414515E-2</c:v>
                </c:pt>
                <c:pt idx="6">
                  <c:v>1.6936400337967391E-2</c:v>
                </c:pt>
                <c:pt idx="7">
                  <c:v>1.9718209915145182E-2</c:v>
                </c:pt>
                <c:pt idx="8">
                  <c:v>2.2431664682814371E-2</c:v>
                </c:pt>
                <c:pt idx="9">
                  <c:v>2.5164396457516711E-2</c:v>
                </c:pt>
                <c:pt idx="10">
                  <c:v>2.7782888422193518E-2</c:v>
                </c:pt>
                <c:pt idx="11">
                  <c:v>3.0463749248691541E-2</c:v>
                </c:pt>
                <c:pt idx="12">
                  <c:v>3.3121943861708553E-2</c:v>
                </c:pt>
                <c:pt idx="13">
                  <c:v>3.5753593109639985E-2</c:v>
                </c:pt>
                <c:pt idx="14">
                  <c:v>3.8234235941011711E-2</c:v>
                </c:pt>
                <c:pt idx="15">
                  <c:v>4.0823839228654693E-2</c:v>
                </c:pt>
                <c:pt idx="16">
                  <c:v>4.3392012292956514E-2</c:v>
                </c:pt>
                <c:pt idx="17">
                  <c:v>4.5785583547744334E-2</c:v>
                </c:pt>
                <c:pt idx="18">
                  <c:v>4.8317454393783869E-2</c:v>
                </c:pt>
                <c:pt idx="19">
                  <c:v>5.0832594008979312E-2</c:v>
                </c:pt>
                <c:pt idx="20">
                  <c:v>5.3317894659410538E-2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7"/>
          <c:order val="57"/>
          <c:tx>
            <c:strRef>
              <c:f>'F:\14WCEE 10-08 - IDA and IN2 method\Risultati Scuola 4 Piani\[Analisi Scuola 4 Piani - (X T=0.60) (Y T=1.15).xlsx]IN2 naturali'!$N$28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naturali'!$N$29:$N$49</c:f>
              <c:numCache>
                <c:formatCode>General</c:formatCode>
                <c:ptCount val="21"/>
                <c:pt idx="0">
                  <c:v>0</c:v>
                </c:pt>
                <c:pt idx="1">
                  <c:v>4.3869659179894029E-3</c:v>
                </c:pt>
                <c:pt idx="2">
                  <c:v>8.6922527424438331E-3</c:v>
                </c:pt>
                <c:pt idx="3">
                  <c:v>1.2813183899460663E-2</c:v>
                </c:pt>
                <c:pt idx="4">
                  <c:v>1.6354336557326713E-2</c:v>
                </c:pt>
                <c:pt idx="5">
                  <c:v>1.9834528449126362E-2</c:v>
                </c:pt>
                <c:pt idx="6">
                  <c:v>2.2186877326782876E-2</c:v>
                </c:pt>
                <c:pt idx="7">
                  <c:v>2.5181255703122216E-2</c:v>
                </c:pt>
                <c:pt idx="8">
                  <c:v>2.7630484092466136E-2</c:v>
                </c:pt>
                <c:pt idx="9">
                  <c:v>3.0439983957793612E-2</c:v>
                </c:pt>
                <c:pt idx="10">
                  <c:v>3.3118889058281573E-2</c:v>
                </c:pt>
                <c:pt idx="11">
                  <c:v>3.5676428659350681E-2</c:v>
                </c:pt>
                <c:pt idx="12">
                  <c:v>3.7316479698736985E-2</c:v>
                </c:pt>
                <c:pt idx="13">
                  <c:v>3.9675080570827179E-2</c:v>
                </c:pt>
                <c:pt idx="14">
                  <c:v>4.347507041023569E-2</c:v>
                </c:pt>
                <c:pt idx="15">
                  <c:v>4.8895657194757962E-2</c:v>
                </c:pt>
                <c:pt idx="16">
                  <c:v>5.3443589222993304E-2</c:v>
                </c:pt>
                <c:pt idx="17">
                  <c:v>5.8432897497580912E-2</c:v>
                </c:pt>
                <c:pt idx="18">
                  <c:v>6.2752534249650049E-2</c:v>
                </c:pt>
                <c:pt idx="19">
                  <c:v>6.6397748088890013E-2</c:v>
                </c:pt>
                <c:pt idx="20">
                  <c:v>7.0016615844288782E-2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8"/>
          <c:order val="58"/>
          <c:tx>
            <c:strRef>
              <c:f>'F:\14WCEE 10-08 - IDA and IN2 method\Risultati Scuola 4 Piani\[Analisi Scuola 4 Piani - (X T=0.60) (Y T=1.15).xlsx]IN2 naturali'!$O$28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naturali'!$O$29:$O$49</c:f>
              <c:numCache>
                <c:formatCode>General</c:formatCode>
                <c:ptCount val="21"/>
                <c:pt idx="0">
                  <c:v>0</c:v>
                </c:pt>
                <c:pt idx="1">
                  <c:v>3.9484081312143393E-3</c:v>
                </c:pt>
                <c:pt idx="2">
                  <c:v>7.9215478675029576E-3</c:v>
                </c:pt>
                <c:pt idx="3">
                  <c:v>1.1973454557552861E-2</c:v>
                </c:pt>
                <c:pt idx="4">
                  <c:v>1.599093320106296E-2</c:v>
                </c:pt>
                <c:pt idx="5">
                  <c:v>1.996266579665866E-2</c:v>
                </c:pt>
                <c:pt idx="6">
                  <c:v>2.3805268812202178E-2</c:v>
                </c:pt>
                <c:pt idx="7">
                  <c:v>2.7515866472227792E-2</c:v>
                </c:pt>
                <c:pt idx="8">
                  <c:v>3.0857232572638161E-2</c:v>
                </c:pt>
                <c:pt idx="9">
                  <c:v>3.4435739888986412E-2</c:v>
                </c:pt>
                <c:pt idx="10">
                  <c:v>3.8135224375743008E-2</c:v>
                </c:pt>
                <c:pt idx="11">
                  <c:v>4.1718348864137604E-2</c:v>
                </c:pt>
                <c:pt idx="12">
                  <c:v>4.534269990250412E-2</c:v>
                </c:pt>
                <c:pt idx="13">
                  <c:v>4.8768800425801583E-2</c:v>
                </c:pt>
                <c:pt idx="14">
                  <c:v>5.2520168438273611E-2</c:v>
                </c:pt>
                <c:pt idx="15">
                  <c:v>5.6458853269235845E-2</c:v>
                </c:pt>
                <c:pt idx="16">
                  <c:v>6.0390995716559703E-2</c:v>
                </c:pt>
                <c:pt idx="17">
                  <c:v>6.5202605851315654E-2</c:v>
                </c:pt>
                <c:pt idx="18">
                  <c:v>7.0923433083248777E-2</c:v>
                </c:pt>
                <c:pt idx="19">
                  <c:v>7.6466487238366174E-2</c:v>
                </c:pt>
                <c:pt idx="20">
                  <c:v>8.2210936331871834E-2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9"/>
          <c:order val="59"/>
          <c:tx>
            <c:strRef>
              <c:f>'F:\14WCEE 10-08 - IDA and IN2 method\Risultati Scuola 4 Piani\[Analisi Scuola 4 Piani - (X T=0.60) (Y T=1.15).xlsx]IN2 naturali'!$P$28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naturali'!$P$29:$P$49</c:f>
              <c:numCache>
                <c:formatCode>General</c:formatCode>
                <c:ptCount val="21"/>
                <c:pt idx="0">
                  <c:v>0</c:v>
                </c:pt>
                <c:pt idx="1">
                  <c:v>6.1802615221578198E-3</c:v>
                </c:pt>
                <c:pt idx="2">
                  <c:v>1.2298491720444078E-2</c:v>
                </c:pt>
                <c:pt idx="3">
                  <c:v>1.8447350655513856E-2</c:v>
                </c:pt>
                <c:pt idx="4">
                  <c:v>2.4903093801618269E-2</c:v>
                </c:pt>
                <c:pt idx="5">
                  <c:v>3.3542315323651831E-2</c:v>
                </c:pt>
                <c:pt idx="6">
                  <c:v>4.6450567840184073E-2</c:v>
                </c:pt>
                <c:pt idx="7">
                  <c:v>5.5118590735913908E-2</c:v>
                </c:pt>
                <c:pt idx="8">
                  <c:v>6.2420404114689583E-2</c:v>
                </c:pt>
                <c:pt idx="9">
                  <c:v>6.9058927865199432E-2</c:v>
                </c:pt>
                <c:pt idx="10">
                  <c:v>7.5505596952606599E-2</c:v>
                </c:pt>
                <c:pt idx="11">
                  <c:v>8.2046685863730179E-2</c:v>
                </c:pt>
                <c:pt idx="12">
                  <c:v>8.9174157179421898E-2</c:v>
                </c:pt>
                <c:pt idx="13">
                  <c:v>9.7095433334873416E-2</c:v>
                </c:pt>
                <c:pt idx="14">
                  <c:v>0.10414210834535456</c:v>
                </c:pt>
                <c:pt idx="15">
                  <c:v>0.10888782480192997</c:v>
                </c:pt>
                <c:pt idx="16">
                  <c:v>0.11415381133665256</c:v>
                </c:pt>
                <c:pt idx="17">
                  <c:v>0.11884709961720905</c:v>
                </c:pt>
                <c:pt idx="18">
                  <c:v>0.12304140765653666</c:v>
                </c:pt>
                <c:pt idx="19">
                  <c:v>0.12687232529983417</c:v>
                </c:pt>
                <c:pt idx="20">
                  <c:v>0.12985733037226227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0"/>
          <c:order val="60"/>
          <c:tx>
            <c:strRef>
              <c:f>'F:\14WCEE 10-08 - IDA and IN2 method\Risultati Scuola 4 Piani\[Analisi Scuola 4 Piani - (X T=0.60) (Y T=1.15).xlsx]IN2 naturali'!$Q$28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naturali'!$Q$29:$Q$49</c:f>
              <c:numCache>
                <c:formatCode>General</c:formatCode>
                <c:ptCount val="21"/>
                <c:pt idx="0">
                  <c:v>0</c:v>
                </c:pt>
                <c:pt idx="1">
                  <c:v>4.921753392326653E-3</c:v>
                </c:pt>
                <c:pt idx="2">
                  <c:v>9.7243288467933186E-3</c:v>
                </c:pt>
                <c:pt idx="3">
                  <c:v>1.4060509270459761E-2</c:v>
                </c:pt>
                <c:pt idx="4">
                  <c:v>1.8303703689543305E-2</c:v>
                </c:pt>
                <c:pt idx="5">
                  <c:v>2.2230273340367812E-2</c:v>
                </c:pt>
                <c:pt idx="6">
                  <c:v>2.596851391522275E-2</c:v>
                </c:pt>
                <c:pt idx="7">
                  <c:v>2.9498763376042798E-2</c:v>
                </c:pt>
                <c:pt idx="8">
                  <c:v>3.3299031558205815E-2</c:v>
                </c:pt>
                <c:pt idx="9">
                  <c:v>3.6671389562886486E-2</c:v>
                </c:pt>
                <c:pt idx="10">
                  <c:v>3.9895369121929064E-2</c:v>
                </c:pt>
                <c:pt idx="11">
                  <c:v>4.3432419838272937E-2</c:v>
                </c:pt>
                <c:pt idx="12">
                  <c:v>4.6416533116443844E-2</c:v>
                </c:pt>
                <c:pt idx="13">
                  <c:v>4.9284859753284248E-2</c:v>
                </c:pt>
                <c:pt idx="14">
                  <c:v>5.2494477450016029E-2</c:v>
                </c:pt>
                <c:pt idx="15">
                  <c:v>5.5081666193559212E-2</c:v>
                </c:pt>
                <c:pt idx="16">
                  <c:v>5.8211170330913331E-2</c:v>
                </c:pt>
                <c:pt idx="17">
                  <c:v>6.1316312104654908E-2</c:v>
                </c:pt>
                <c:pt idx="18">
                  <c:v>6.4322635822033708E-2</c:v>
                </c:pt>
                <c:pt idx="19">
                  <c:v>6.7661058379648614E-2</c:v>
                </c:pt>
                <c:pt idx="20">
                  <c:v>7.1120169753504617E-2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1"/>
          <c:order val="61"/>
          <c:tx>
            <c:strRef>
              <c:f>'F:\14WCEE 10-08 - IDA and IN2 method\Risultati Scuola 4 Piani\[Analisi Scuola 4 Piani - (X T=0.60) (Y T=1.15).xlsx]IN2 naturali'!$R$28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naturali'!$R$29:$R$49</c:f>
              <c:numCache>
                <c:formatCode>General</c:formatCode>
                <c:ptCount val="21"/>
                <c:pt idx="0">
                  <c:v>0</c:v>
                </c:pt>
                <c:pt idx="1">
                  <c:v>4.7719880435956943E-3</c:v>
                </c:pt>
                <c:pt idx="2">
                  <c:v>9.5942026527309626E-3</c:v>
                </c:pt>
                <c:pt idx="3">
                  <c:v>1.4725562660673083E-2</c:v>
                </c:pt>
                <c:pt idx="4">
                  <c:v>2.1167884987295289E-2</c:v>
                </c:pt>
                <c:pt idx="5">
                  <c:v>3.0954667036950673E-2</c:v>
                </c:pt>
                <c:pt idx="6">
                  <c:v>4.289549009950086E-2</c:v>
                </c:pt>
                <c:pt idx="7">
                  <c:v>5.4490618494765122E-2</c:v>
                </c:pt>
                <c:pt idx="8">
                  <c:v>6.4614089601070471E-2</c:v>
                </c:pt>
                <c:pt idx="9">
                  <c:v>7.3851207234868418E-2</c:v>
                </c:pt>
                <c:pt idx="10">
                  <c:v>8.2962876862993126E-2</c:v>
                </c:pt>
                <c:pt idx="11">
                  <c:v>9.2721926151825868E-2</c:v>
                </c:pt>
                <c:pt idx="12">
                  <c:v>0.10319589417288019</c:v>
                </c:pt>
                <c:pt idx="13">
                  <c:v>0.11414344132467552</c:v>
                </c:pt>
                <c:pt idx="14">
                  <c:v>0.12445892128215209</c:v>
                </c:pt>
                <c:pt idx="15">
                  <c:v>0.13908494843738453</c:v>
                </c:pt>
                <c:pt idx="16">
                  <c:v>0.17274829068929851</c:v>
                </c:pt>
                <c:pt idx="17">
                  <c:v>0.30452187734149216</c:v>
                </c:pt>
                <c:pt idx="18">
                  <c:v>0.34632446203498696</c:v>
                </c:pt>
                <c:pt idx="19">
                  <c:v>0.38691180897221761</c:v>
                </c:pt>
                <c:pt idx="20">
                  <c:v>0.43095505961083957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2"/>
          <c:order val="62"/>
          <c:tx>
            <c:strRef>
              <c:f>'F:\14WCEE 10-08 - IDA and IN2 method\Risultati Scuola 4 Piani\[Analisi Scuola 4 Piani - (X T=0.60) (Y T=1.15).xlsx]IN2 naturali'!$S$28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naturali'!$S$29:$S$49</c:f>
              <c:numCache>
                <c:formatCode>General</c:formatCode>
                <c:ptCount val="21"/>
                <c:pt idx="0">
                  <c:v>0</c:v>
                </c:pt>
                <c:pt idx="1">
                  <c:v>1.5875396679593699E-3</c:v>
                </c:pt>
                <c:pt idx="2">
                  <c:v>3.1703565719924487E-3</c:v>
                </c:pt>
                <c:pt idx="3">
                  <c:v>4.7455184576470416E-3</c:v>
                </c:pt>
                <c:pt idx="4">
                  <c:v>6.3133521928488857E-3</c:v>
                </c:pt>
                <c:pt idx="5">
                  <c:v>7.8916902410610824E-3</c:v>
                </c:pt>
                <c:pt idx="6">
                  <c:v>9.4481094679515019E-3</c:v>
                </c:pt>
                <c:pt idx="7">
                  <c:v>1.0986007213608718E-2</c:v>
                </c:pt>
                <c:pt idx="8">
                  <c:v>1.2492275645118973E-2</c:v>
                </c:pt>
                <c:pt idx="9">
                  <c:v>1.4029203048389069E-2</c:v>
                </c:pt>
                <c:pt idx="10">
                  <c:v>1.5588003387098965E-2</c:v>
                </c:pt>
                <c:pt idx="11">
                  <c:v>1.7218458816270415E-2</c:v>
                </c:pt>
                <c:pt idx="12">
                  <c:v>1.8871738712110321E-2</c:v>
                </c:pt>
                <c:pt idx="13">
                  <c:v>2.0547190155468843E-2</c:v>
                </c:pt>
                <c:pt idx="14">
                  <c:v>2.2243987477860886E-2</c:v>
                </c:pt>
                <c:pt idx="15">
                  <c:v>2.383284372627947E-2</c:v>
                </c:pt>
                <c:pt idx="16">
                  <c:v>2.5721684097467137E-2</c:v>
                </c:pt>
                <c:pt idx="17">
                  <c:v>2.7781083351208945E-2</c:v>
                </c:pt>
                <c:pt idx="18">
                  <c:v>3.0375530518145764E-2</c:v>
                </c:pt>
                <c:pt idx="19">
                  <c:v>3.2617320230516611E-2</c:v>
                </c:pt>
                <c:pt idx="20">
                  <c:v>3.499347785891789E-2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3"/>
          <c:order val="63"/>
          <c:tx>
            <c:strRef>
              <c:f>'F:\14WCEE 10-08 - IDA and IN2 method\Risultati Scuola 4 Piani\[Analisi Scuola 4 Piani - (X T=0.60) (Y T=1.15).xlsx]IN2 naturali'!$T$28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naturali'!$T$29:$T$49</c:f>
              <c:numCache>
                <c:formatCode>General</c:formatCode>
                <c:ptCount val="21"/>
                <c:pt idx="0">
                  <c:v>0</c:v>
                </c:pt>
                <c:pt idx="1">
                  <c:v>4.2597076755172894E-3</c:v>
                </c:pt>
                <c:pt idx="2">
                  <c:v>8.5358106242854007E-3</c:v>
                </c:pt>
                <c:pt idx="3">
                  <c:v>1.284891889977989E-2</c:v>
                </c:pt>
                <c:pt idx="4">
                  <c:v>1.7240294313909551E-2</c:v>
                </c:pt>
                <c:pt idx="5">
                  <c:v>2.1724875231424804E-2</c:v>
                </c:pt>
                <c:pt idx="6">
                  <c:v>2.6454796655299796E-2</c:v>
                </c:pt>
                <c:pt idx="7">
                  <c:v>3.1194175674148446E-2</c:v>
                </c:pt>
                <c:pt idx="8">
                  <c:v>3.7217426063475563E-2</c:v>
                </c:pt>
                <c:pt idx="9">
                  <c:v>4.3609769613887288E-2</c:v>
                </c:pt>
                <c:pt idx="10">
                  <c:v>5.0235267326366954E-2</c:v>
                </c:pt>
                <c:pt idx="11">
                  <c:v>5.6067922158679423E-2</c:v>
                </c:pt>
                <c:pt idx="12">
                  <c:v>6.1846817119253536E-2</c:v>
                </c:pt>
                <c:pt idx="13">
                  <c:v>6.7197212798476694E-2</c:v>
                </c:pt>
                <c:pt idx="14">
                  <c:v>7.2592947028365801E-2</c:v>
                </c:pt>
                <c:pt idx="15">
                  <c:v>7.7994779013570104E-2</c:v>
                </c:pt>
                <c:pt idx="16">
                  <c:v>8.3356858543675694E-2</c:v>
                </c:pt>
                <c:pt idx="17">
                  <c:v>8.8715616442759965E-2</c:v>
                </c:pt>
                <c:pt idx="18">
                  <c:v>9.4008657931930903E-2</c:v>
                </c:pt>
                <c:pt idx="19">
                  <c:v>9.9290967128511723E-2</c:v>
                </c:pt>
                <c:pt idx="20">
                  <c:v>0.10451747639409902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4"/>
          <c:order val="64"/>
          <c:tx>
            <c:strRef>
              <c:f>'F:\14WCEE 10-08 - IDA and IN2 method\Risultati Scuola 4 Piani\[Analisi Scuola 4 Piani - (X T=0.60) (Y T=1.15).xlsx]IN2 naturali'!$U$28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naturali'!$U$29:$U$49</c:f>
              <c:numCache>
                <c:formatCode>General</c:formatCode>
                <c:ptCount val="21"/>
                <c:pt idx="0">
                  <c:v>0</c:v>
                </c:pt>
                <c:pt idx="1">
                  <c:v>2.4749202833550016E-3</c:v>
                </c:pt>
                <c:pt idx="2">
                  <c:v>4.9318427079832021E-3</c:v>
                </c:pt>
                <c:pt idx="3">
                  <c:v>7.3694522231200887E-3</c:v>
                </c:pt>
                <c:pt idx="4">
                  <c:v>9.7865517046103693E-3</c:v>
                </c:pt>
                <c:pt idx="5">
                  <c:v>1.2055970243897037E-2</c:v>
                </c:pt>
                <c:pt idx="6">
                  <c:v>1.4326249040556471E-2</c:v>
                </c:pt>
                <c:pt idx="7">
                  <c:v>1.6557782417118121E-2</c:v>
                </c:pt>
                <c:pt idx="8">
                  <c:v>1.8722326381492703E-2</c:v>
                </c:pt>
                <c:pt idx="9">
                  <c:v>2.0818848170315162E-2</c:v>
                </c:pt>
                <c:pt idx="10">
                  <c:v>2.2847671637442196E-2</c:v>
                </c:pt>
                <c:pt idx="11">
                  <c:v>2.4919684579260432E-2</c:v>
                </c:pt>
                <c:pt idx="12">
                  <c:v>2.7037344477567483E-2</c:v>
                </c:pt>
                <c:pt idx="13">
                  <c:v>2.9129342818143483E-2</c:v>
                </c:pt>
                <c:pt idx="14">
                  <c:v>3.119751075573866E-2</c:v>
                </c:pt>
                <c:pt idx="15">
                  <c:v>3.3333804225590576E-2</c:v>
                </c:pt>
                <c:pt idx="16">
                  <c:v>3.5602583859896841E-2</c:v>
                </c:pt>
                <c:pt idx="17">
                  <c:v>3.7924054582100214E-2</c:v>
                </c:pt>
                <c:pt idx="18">
                  <c:v>4.0255693843580992E-2</c:v>
                </c:pt>
                <c:pt idx="19">
                  <c:v>4.3391114648688812E-2</c:v>
                </c:pt>
                <c:pt idx="20">
                  <c:v>4.7523470456139902E-2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5"/>
          <c:order val="65"/>
          <c:tx>
            <c:strRef>
              <c:f>'F:\14WCEE 10-08 - IDA and IN2 method\Risultati Scuola 4 Piani\[Analisi Scuola 4 Piani - (X T=0.60) (Y T=1.15).xlsx]IN2 naturali'!$V$28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naturali'!$V$29:$V$49</c:f>
              <c:numCache>
                <c:formatCode>General</c:formatCode>
                <c:ptCount val="21"/>
                <c:pt idx="0">
                  <c:v>0</c:v>
                </c:pt>
                <c:pt idx="1">
                  <c:v>6.0104083040401855E-3</c:v>
                </c:pt>
                <c:pt idx="2">
                  <c:v>1.2309751285947652E-2</c:v>
                </c:pt>
                <c:pt idx="3">
                  <c:v>1.9348955723753183E-2</c:v>
                </c:pt>
                <c:pt idx="4">
                  <c:v>2.7758409105727713E-2</c:v>
                </c:pt>
                <c:pt idx="5">
                  <c:v>3.7663090921685412E-2</c:v>
                </c:pt>
                <c:pt idx="6">
                  <c:v>4.9041042272602746E-2</c:v>
                </c:pt>
                <c:pt idx="7">
                  <c:v>6.0775252033516573E-2</c:v>
                </c:pt>
                <c:pt idx="8">
                  <c:v>7.190997202248775E-2</c:v>
                </c:pt>
                <c:pt idx="9">
                  <c:v>8.259326505308176E-2</c:v>
                </c:pt>
                <c:pt idx="10">
                  <c:v>9.4592388731203375E-2</c:v>
                </c:pt>
                <c:pt idx="11">
                  <c:v>0.10802868481739082</c:v>
                </c:pt>
                <c:pt idx="12">
                  <c:v>0.12461150895302522</c:v>
                </c:pt>
                <c:pt idx="13">
                  <c:v>0.14069392562067717</c:v>
                </c:pt>
                <c:pt idx="14">
                  <c:v>0.15638444969918291</c:v>
                </c:pt>
                <c:pt idx="15">
                  <c:v>0.17260906281482871</c:v>
                </c:pt>
                <c:pt idx="16">
                  <c:v>0.18831638832630035</c:v>
                </c:pt>
                <c:pt idx="17">
                  <c:v>0.20287782952132741</c:v>
                </c:pt>
                <c:pt idx="18">
                  <c:v>0.21679274846090238</c:v>
                </c:pt>
                <c:pt idx="19">
                  <c:v>0.23022549425598141</c:v>
                </c:pt>
                <c:pt idx="20">
                  <c:v>0.24287686773137721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6"/>
          <c:order val="66"/>
          <c:tx>
            <c:strRef>
              <c:f>'F:\14WCEE 10-08 - IDA and IN2 method\Risultati Scuola 4 Piani\[Analisi Scuola 4 Piani - (X T=0.60) (Y T=1.15).xlsx]IN2 naturali'!$W$28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naturali'!$W$29:$W$49</c:f>
              <c:numCache>
                <c:formatCode>General</c:formatCode>
                <c:ptCount val="21"/>
                <c:pt idx="0">
                  <c:v>0</c:v>
                </c:pt>
                <c:pt idx="1">
                  <c:v>1.7781136148516431E-3</c:v>
                </c:pt>
                <c:pt idx="2">
                  <c:v>3.5507917195280077E-3</c:v>
                </c:pt>
                <c:pt idx="3">
                  <c:v>5.3146595319819882E-3</c:v>
                </c:pt>
                <c:pt idx="4">
                  <c:v>7.0700932501273073E-3</c:v>
                </c:pt>
                <c:pt idx="5">
                  <c:v>8.8165942725017613E-3</c:v>
                </c:pt>
                <c:pt idx="6">
                  <c:v>1.0543622571647706E-2</c:v>
                </c:pt>
                <c:pt idx="7">
                  <c:v>1.2237286383200248E-2</c:v>
                </c:pt>
                <c:pt idx="8">
                  <c:v>1.3888967408292471E-2</c:v>
                </c:pt>
                <c:pt idx="9">
                  <c:v>1.5625088334329025E-2</c:v>
                </c:pt>
                <c:pt idx="10">
                  <c:v>1.7215623962356878E-2</c:v>
                </c:pt>
                <c:pt idx="11">
                  <c:v>1.8756973090017535E-2</c:v>
                </c:pt>
                <c:pt idx="12">
                  <c:v>2.0250061657949032E-2</c:v>
                </c:pt>
                <c:pt idx="13">
                  <c:v>2.1696326478743894E-2</c:v>
                </c:pt>
                <c:pt idx="14">
                  <c:v>2.336527466941643E-2</c:v>
                </c:pt>
                <c:pt idx="15">
                  <c:v>2.4823458875855312E-2</c:v>
                </c:pt>
                <c:pt idx="16">
                  <c:v>2.6309659814829557E-2</c:v>
                </c:pt>
                <c:pt idx="17">
                  <c:v>2.7773616070722568E-2</c:v>
                </c:pt>
                <c:pt idx="18">
                  <c:v>2.9407358192529744E-2</c:v>
                </c:pt>
                <c:pt idx="19">
                  <c:v>3.0840590872752472E-2</c:v>
                </c:pt>
                <c:pt idx="20">
                  <c:v>3.2458341611646985E-2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7"/>
          <c:order val="67"/>
          <c:tx>
            <c:strRef>
              <c:f>'F:\14WCEE 10-08 - IDA and IN2 method\Risultati Scuola 4 Piani\[Analisi Scuola 4 Piani - (X T=0.60) (Y T=1.15).xlsx]IN2 naturali'!$X$28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naturali'!$X$29:$X$49</c:f>
              <c:numCache>
                <c:formatCode>General</c:formatCode>
                <c:ptCount val="21"/>
                <c:pt idx="0">
                  <c:v>0</c:v>
                </c:pt>
                <c:pt idx="1">
                  <c:v>3.0512462497814244E-3</c:v>
                </c:pt>
                <c:pt idx="2">
                  <c:v>6.0898796394974804E-3</c:v>
                </c:pt>
                <c:pt idx="3">
                  <c:v>9.1247153139350709E-3</c:v>
                </c:pt>
                <c:pt idx="4">
                  <c:v>1.2117790274874618E-2</c:v>
                </c:pt>
                <c:pt idx="5">
                  <c:v>1.5086389923411559E-2</c:v>
                </c:pt>
                <c:pt idx="6">
                  <c:v>1.7875886098779381E-2</c:v>
                </c:pt>
                <c:pt idx="7">
                  <c:v>2.0703403061758687E-2</c:v>
                </c:pt>
                <c:pt idx="8">
                  <c:v>2.3478885000874052E-2</c:v>
                </c:pt>
                <c:pt idx="9">
                  <c:v>2.5712282939321953E-2</c:v>
                </c:pt>
                <c:pt idx="10">
                  <c:v>2.813283272223709E-2</c:v>
                </c:pt>
                <c:pt idx="11">
                  <c:v>3.0468754057365429E-2</c:v>
                </c:pt>
                <c:pt idx="12">
                  <c:v>3.3257843417699377E-2</c:v>
                </c:pt>
                <c:pt idx="13">
                  <c:v>3.8615744043092384E-2</c:v>
                </c:pt>
                <c:pt idx="14">
                  <c:v>4.7325429358570419E-2</c:v>
                </c:pt>
                <c:pt idx="15">
                  <c:v>5.7278985312025223E-2</c:v>
                </c:pt>
                <c:pt idx="16">
                  <c:v>6.4567725393867362E-2</c:v>
                </c:pt>
                <c:pt idx="17">
                  <c:v>6.993260353059394E-2</c:v>
                </c:pt>
                <c:pt idx="18">
                  <c:v>7.4809906990170733E-2</c:v>
                </c:pt>
                <c:pt idx="19">
                  <c:v>8.0151794850718619E-2</c:v>
                </c:pt>
                <c:pt idx="20">
                  <c:v>8.5281676111769997E-2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8"/>
          <c:order val="68"/>
          <c:tx>
            <c:strRef>
              <c:f>'F:\14WCEE 10-08 - IDA and IN2 method\Risultati Scuola 4 Piani\[Analisi Scuola 4 Piani - (X T=0.60) (Y T=1.15).xlsx]IN2 naturali'!$Y$28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naturali'!$Y$29:$Y$49</c:f>
              <c:numCache>
                <c:formatCode>General</c:formatCode>
                <c:ptCount val="21"/>
                <c:pt idx="0">
                  <c:v>0</c:v>
                </c:pt>
                <c:pt idx="1">
                  <c:v>5.6620127828410924E-3</c:v>
                </c:pt>
                <c:pt idx="2">
                  <c:v>1.1462140756423525E-2</c:v>
                </c:pt>
                <c:pt idx="3">
                  <c:v>1.7721093993899432E-2</c:v>
                </c:pt>
                <c:pt idx="4">
                  <c:v>2.5064512677193895E-2</c:v>
                </c:pt>
                <c:pt idx="5">
                  <c:v>3.3294375539172645E-2</c:v>
                </c:pt>
                <c:pt idx="6">
                  <c:v>4.2723565411439159E-2</c:v>
                </c:pt>
                <c:pt idx="7">
                  <c:v>5.2676805322926804E-2</c:v>
                </c:pt>
                <c:pt idx="8">
                  <c:v>6.2656899402176905E-2</c:v>
                </c:pt>
                <c:pt idx="9">
                  <c:v>7.2179410458164298E-2</c:v>
                </c:pt>
                <c:pt idx="10">
                  <c:v>8.1362992345350327E-2</c:v>
                </c:pt>
                <c:pt idx="11">
                  <c:v>9.1406893883280868E-2</c:v>
                </c:pt>
                <c:pt idx="12">
                  <c:v>0.10310516975370156</c:v>
                </c:pt>
                <c:pt idx="13">
                  <c:v>0.11668596560870655</c:v>
                </c:pt>
                <c:pt idx="14">
                  <c:v>0.13129842123682181</c:v>
                </c:pt>
                <c:pt idx="15">
                  <c:v>0.14841382030292369</c:v>
                </c:pt>
                <c:pt idx="16">
                  <c:v>0.16628532977442592</c:v>
                </c:pt>
                <c:pt idx="17">
                  <c:v>0.18446483024882204</c:v>
                </c:pt>
                <c:pt idx="18">
                  <c:v>0.20244454674915274</c:v>
                </c:pt>
                <c:pt idx="19">
                  <c:v>0.22011956613827657</c:v>
                </c:pt>
                <c:pt idx="20">
                  <c:v>0.23685996775204621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9"/>
          <c:order val="69"/>
          <c:tx>
            <c:strRef>
              <c:f>'F:\14WCEE 10-08 - IDA and IN2 method\Risultati Scuola 4 Piani\[Analisi Scuola 4 Piani - (X T=0.60) (Y T=1.15).xlsx]IN2 naturali'!$Z$28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naturali'!$Z$29:$Z$49</c:f>
              <c:numCache>
                <c:formatCode>General</c:formatCode>
                <c:ptCount val="21"/>
                <c:pt idx="0">
                  <c:v>0</c:v>
                </c:pt>
                <c:pt idx="1">
                  <c:v>3.5743285619054704E-3</c:v>
                </c:pt>
                <c:pt idx="2">
                  <c:v>7.173027464486342E-3</c:v>
                </c:pt>
                <c:pt idx="3">
                  <c:v>1.080714960099074E-2</c:v>
                </c:pt>
                <c:pt idx="4">
                  <c:v>1.4521124547472746E-2</c:v>
                </c:pt>
                <c:pt idx="5">
                  <c:v>1.8263703150643334E-2</c:v>
                </c:pt>
                <c:pt idx="6">
                  <c:v>2.2074238175279908E-2</c:v>
                </c:pt>
                <c:pt idx="7">
                  <c:v>2.5776455027321551E-2</c:v>
                </c:pt>
                <c:pt idx="8">
                  <c:v>2.9387719566399892E-2</c:v>
                </c:pt>
                <c:pt idx="9">
                  <c:v>3.292131315830344E-2</c:v>
                </c:pt>
                <c:pt idx="10">
                  <c:v>3.6165416564246572E-2</c:v>
                </c:pt>
                <c:pt idx="11">
                  <c:v>3.9559455733475468E-2</c:v>
                </c:pt>
                <c:pt idx="12">
                  <c:v>4.2594823776499376E-2</c:v>
                </c:pt>
                <c:pt idx="13">
                  <c:v>4.5473305079902777E-2</c:v>
                </c:pt>
                <c:pt idx="14">
                  <c:v>4.8625290684993945E-2</c:v>
                </c:pt>
                <c:pt idx="15">
                  <c:v>5.1423427715015423E-2</c:v>
                </c:pt>
                <c:pt idx="16">
                  <c:v>5.4514772116059373E-2</c:v>
                </c:pt>
                <c:pt idx="17">
                  <c:v>5.7284244708307196E-2</c:v>
                </c:pt>
                <c:pt idx="18">
                  <c:v>6.0357193440306753E-2</c:v>
                </c:pt>
                <c:pt idx="19">
                  <c:v>6.3431813126566428E-2</c:v>
                </c:pt>
                <c:pt idx="20">
                  <c:v>6.6403587457357083E-2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0"/>
          <c:order val="70"/>
          <c:tx>
            <c:strRef>
              <c:f>'F:\14WCEE 10-08 - IDA and IN2 method\Risultati Scuola 4 Piani\[Analisi Scuola 4 Piani - (X T=0.60) (Y T=1.15).xlsx]IN2 naturali'!$AA$28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naturali'!$AA$29:$AA$49</c:f>
              <c:numCache>
                <c:formatCode>General</c:formatCode>
                <c:ptCount val="21"/>
                <c:pt idx="0">
                  <c:v>0</c:v>
                </c:pt>
                <c:pt idx="1">
                  <c:v>4.2232597699273294E-3</c:v>
                </c:pt>
                <c:pt idx="2">
                  <c:v>8.4736940188216894E-3</c:v>
                </c:pt>
                <c:pt idx="3">
                  <c:v>1.2785463047405791E-2</c:v>
                </c:pt>
                <c:pt idx="4">
                  <c:v>1.7223489047492189E-2</c:v>
                </c:pt>
                <c:pt idx="5">
                  <c:v>2.1811379249465423E-2</c:v>
                </c:pt>
                <c:pt idx="6">
                  <c:v>2.6636654569538776E-2</c:v>
                </c:pt>
                <c:pt idx="7">
                  <c:v>3.1372487079165491E-2</c:v>
                </c:pt>
                <c:pt idx="8">
                  <c:v>3.704408869098369E-2</c:v>
                </c:pt>
                <c:pt idx="9">
                  <c:v>4.3092290540619457E-2</c:v>
                </c:pt>
                <c:pt idx="10">
                  <c:v>4.9275047474335788E-2</c:v>
                </c:pt>
                <c:pt idx="11">
                  <c:v>5.5131854486669685E-2</c:v>
                </c:pt>
                <c:pt idx="12">
                  <c:v>6.085587697466275E-2</c:v>
                </c:pt>
                <c:pt idx="13">
                  <c:v>6.6298613713964158E-2</c:v>
                </c:pt>
                <c:pt idx="14">
                  <c:v>7.1597426612174497E-2</c:v>
                </c:pt>
                <c:pt idx="15">
                  <c:v>7.6838787744961723E-2</c:v>
                </c:pt>
                <c:pt idx="16">
                  <c:v>8.2170874275574013E-2</c:v>
                </c:pt>
                <c:pt idx="17">
                  <c:v>8.7693302774851128E-2</c:v>
                </c:pt>
                <c:pt idx="18">
                  <c:v>9.3248252986785948E-2</c:v>
                </c:pt>
                <c:pt idx="19">
                  <c:v>9.9145290088503008E-2</c:v>
                </c:pt>
                <c:pt idx="20">
                  <c:v>0.10507978513033825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1"/>
          <c:order val="71"/>
          <c:tx>
            <c:strRef>
              <c:f>'F:\14WCEE 10-08 - IDA and IN2 method\Risultati Scuola 4 Piani\[Analisi Scuola 4 Piani - (X T=0.60) (Y T=1.15).xlsx]IN2 naturali'!$AB$28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naturali'!$AB$29:$AB$49</c:f>
              <c:numCache>
                <c:formatCode>General</c:formatCode>
                <c:ptCount val="21"/>
                <c:pt idx="0">
                  <c:v>0</c:v>
                </c:pt>
                <c:pt idx="1">
                  <c:v>5.0877907271035675E-3</c:v>
                </c:pt>
                <c:pt idx="2">
                  <c:v>1.0188445321128999E-2</c:v>
                </c:pt>
                <c:pt idx="3">
                  <c:v>1.5297477661992921E-2</c:v>
                </c:pt>
                <c:pt idx="4">
                  <c:v>2.0332623535399358E-2</c:v>
                </c:pt>
                <c:pt idx="5">
                  <c:v>2.547807363218545E-2</c:v>
                </c:pt>
                <c:pt idx="6">
                  <c:v>3.1245104265948856E-2</c:v>
                </c:pt>
                <c:pt idx="7">
                  <c:v>3.7066278870589296E-2</c:v>
                </c:pt>
                <c:pt idx="8">
                  <c:v>4.3308086889275094E-2</c:v>
                </c:pt>
                <c:pt idx="9">
                  <c:v>5.0983320197106934E-2</c:v>
                </c:pt>
                <c:pt idx="10">
                  <c:v>6.0844768225678726E-2</c:v>
                </c:pt>
                <c:pt idx="11">
                  <c:v>6.9461864953730745E-2</c:v>
                </c:pt>
                <c:pt idx="12">
                  <c:v>7.8066752405318129E-2</c:v>
                </c:pt>
                <c:pt idx="13">
                  <c:v>8.6501261663753229E-2</c:v>
                </c:pt>
                <c:pt idx="14">
                  <c:v>9.4767040000521524E-2</c:v>
                </c:pt>
                <c:pt idx="15">
                  <c:v>0.10381439929003304</c:v>
                </c:pt>
                <c:pt idx="16">
                  <c:v>0.11169757529510593</c:v>
                </c:pt>
                <c:pt idx="17">
                  <c:v>0.12070961375682702</c:v>
                </c:pt>
                <c:pt idx="18">
                  <c:v>0.26678042614140995</c:v>
                </c:pt>
                <c:pt idx="19">
                  <c:v>0.27692096282279943</c:v>
                </c:pt>
                <c:pt idx="20">
                  <c:v>0.28380529465938531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2"/>
          <c:order val="72"/>
          <c:tx>
            <c:strRef>
              <c:f>'F:\14WCEE 10-08 - IDA and IN2 method\Risultati Scuola 4 Piani\[Analisi Scuola 4 Piani - (X T=0.60) (Y T=1.15).xlsx]IN2 naturali'!$AC$28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naturali'!$AC$29:$AC$49</c:f>
              <c:numCache>
                <c:formatCode>General</c:formatCode>
                <c:ptCount val="21"/>
                <c:pt idx="0">
                  <c:v>0</c:v>
                </c:pt>
                <c:pt idx="1">
                  <c:v>6.2591595380766434E-3</c:v>
                </c:pt>
                <c:pt idx="2">
                  <c:v>1.2787465938523293E-2</c:v>
                </c:pt>
                <c:pt idx="3">
                  <c:v>2.0828130056950382E-2</c:v>
                </c:pt>
                <c:pt idx="4">
                  <c:v>3.0522101858629191E-2</c:v>
                </c:pt>
                <c:pt idx="5">
                  <c:v>3.9382464506306773E-2</c:v>
                </c:pt>
                <c:pt idx="6">
                  <c:v>4.7538106267907956E-2</c:v>
                </c:pt>
                <c:pt idx="7">
                  <c:v>5.5306473088161709E-2</c:v>
                </c:pt>
                <c:pt idx="8">
                  <c:v>6.2937639353421365E-2</c:v>
                </c:pt>
                <c:pt idx="9">
                  <c:v>7.0297472974095734E-2</c:v>
                </c:pt>
                <c:pt idx="10">
                  <c:v>7.769281198835197E-2</c:v>
                </c:pt>
                <c:pt idx="11">
                  <c:v>8.5096022426725787E-2</c:v>
                </c:pt>
                <c:pt idx="12">
                  <c:v>9.2012003979012547E-2</c:v>
                </c:pt>
                <c:pt idx="13">
                  <c:v>9.8853629140277038E-2</c:v>
                </c:pt>
                <c:pt idx="14">
                  <c:v>0.10582252659375123</c:v>
                </c:pt>
                <c:pt idx="15">
                  <c:v>0.1133554507792405</c:v>
                </c:pt>
                <c:pt idx="16">
                  <c:v>0.12251994833383006</c:v>
                </c:pt>
                <c:pt idx="17">
                  <c:v>0.13214807505568787</c:v>
                </c:pt>
                <c:pt idx="18">
                  <c:v>0.14049138915602155</c:v>
                </c:pt>
                <c:pt idx="19">
                  <c:v>0.14733582849817498</c:v>
                </c:pt>
                <c:pt idx="20">
                  <c:v>0.15412823074321591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3"/>
          <c:order val="73"/>
          <c:tx>
            <c:strRef>
              <c:f>'F:\14WCEE 10-08 - IDA and IN2 method\Risultati Scuola 4 Piani\[Analisi Scuola 4 Piani - (X T=0.60) (Y T=1.15).xlsx]IN2 naturali'!$AD$28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naturali'!$AD$29:$AD$49</c:f>
              <c:numCache>
                <c:formatCode>General</c:formatCode>
                <c:ptCount val="21"/>
                <c:pt idx="0">
                  <c:v>0</c:v>
                </c:pt>
                <c:pt idx="1">
                  <c:v>5.3672127090174495E-3</c:v>
                </c:pt>
                <c:pt idx="2">
                  <c:v>1.0780995120094778E-2</c:v>
                </c:pt>
                <c:pt idx="3">
                  <c:v>1.6203991145604831E-2</c:v>
                </c:pt>
                <c:pt idx="4">
                  <c:v>2.1511685026006845E-2</c:v>
                </c:pt>
                <c:pt idx="5">
                  <c:v>2.6544025285224055E-2</c:v>
                </c:pt>
                <c:pt idx="6">
                  <c:v>3.1462881222309426E-2</c:v>
                </c:pt>
                <c:pt idx="7">
                  <c:v>3.6022293465614155E-2</c:v>
                </c:pt>
                <c:pt idx="8">
                  <c:v>4.0666909737996894E-2</c:v>
                </c:pt>
                <c:pt idx="9">
                  <c:v>4.533970134260859E-2</c:v>
                </c:pt>
                <c:pt idx="10">
                  <c:v>4.9899319469296724E-2</c:v>
                </c:pt>
                <c:pt idx="11">
                  <c:v>5.5910014211147038E-2</c:v>
                </c:pt>
                <c:pt idx="12">
                  <c:v>6.2087448115033132E-2</c:v>
                </c:pt>
                <c:pt idx="13">
                  <c:v>7.1495182799882956E-2</c:v>
                </c:pt>
                <c:pt idx="14">
                  <c:v>8.1213155263104339E-2</c:v>
                </c:pt>
                <c:pt idx="15">
                  <c:v>9.2984211014219179E-2</c:v>
                </c:pt>
                <c:pt idx="16">
                  <c:v>0.11087512800503778</c:v>
                </c:pt>
                <c:pt idx="17">
                  <c:v>0.13100646574169941</c:v>
                </c:pt>
                <c:pt idx="18">
                  <c:v>0.15265550362135522</c:v>
                </c:pt>
                <c:pt idx="19">
                  <c:v>0.23303513381346647</c:v>
                </c:pt>
                <c:pt idx="20">
                  <c:v>0.27299918933629436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4"/>
          <c:order val="74"/>
          <c:tx>
            <c:strRef>
              <c:f>'F:\14WCEE 10-08 - IDA and IN2 method\Risultati Scuola 4 Piani\[Analisi Scuola 4 Piani - (X T=0.60) (Y T=1.15).xlsx]IN2 naturali'!$AE$28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naturali'!$AE$29:$AE$49</c:f>
              <c:numCache>
                <c:formatCode>General</c:formatCode>
                <c:ptCount val="21"/>
                <c:pt idx="0">
                  <c:v>0</c:v>
                </c:pt>
                <c:pt idx="1">
                  <c:v>3.4992897165697602E-3</c:v>
                </c:pt>
                <c:pt idx="2">
                  <c:v>7.0966126193840826E-3</c:v>
                </c:pt>
                <c:pt idx="3">
                  <c:v>1.0836430554781814E-2</c:v>
                </c:pt>
                <c:pt idx="4">
                  <c:v>1.4933978995967287E-2</c:v>
                </c:pt>
                <c:pt idx="5">
                  <c:v>1.9359148370706063E-2</c:v>
                </c:pt>
                <c:pt idx="6">
                  <c:v>2.4665776323307801E-2</c:v>
                </c:pt>
                <c:pt idx="7">
                  <c:v>2.979182073122719E-2</c:v>
                </c:pt>
                <c:pt idx="8">
                  <c:v>3.6825435804168381E-2</c:v>
                </c:pt>
                <c:pt idx="9">
                  <c:v>4.3623791241312736E-2</c:v>
                </c:pt>
                <c:pt idx="10">
                  <c:v>5.0648575871897347E-2</c:v>
                </c:pt>
                <c:pt idx="11">
                  <c:v>5.6686178516751756E-2</c:v>
                </c:pt>
                <c:pt idx="12">
                  <c:v>6.2660279725889542E-2</c:v>
                </c:pt>
                <c:pt idx="13">
                  <c:v>6.8225302076827546E-2</c:v>
                </c:pt>
                <c:pt idx="14">
                  <c:v>7.3740031546843207E-2</c:v>
                </c:pt>
                <c:pt idx="15">
                  <c:v>7.9187068199576729E-2</c:v>
                </c:pt>
                <c:pt idx="16">
                  <c:v>8.4778582765425228E-2</c:v>
                </c:pt>
                <c:pt idx="17">
                  <c:v>9.0112138259838603E-2</c:v>
                </c:pt>
                <c:pt idx="18">
                  <c:v>9.5418987154132093E-2</c:v>
                </c:pt>
                <c:pt idx="19">
                  <c:v>0.10073100189234685</c:v>
                </c:pt>
                <c:pt idx="20">
                  <c:v>0.10556746090454275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5"/>
          <c:order val="75"/>
          <c:tx>
            <c:strRef>
              <c:f>'F:\14WCEE 10-08 - IDA and IN2 method\Risultati Scuola 4 Piani\[Analisi Scuola 4 Piani - (X T=0.60) (Y T=1.15).xlsx]IN2 naturali'!$AF$28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naturali'!$AF$29:$AF$49</c:f>
              <c:numCache>
                <c:formatCode>General</c:formatCode>
                <c:ptCount val="21"/>
                <c:pt idx="0">
                  <c:v>0</c:v>
                </c:pt>
                <c:pt idx="1">
                  <c:v>6.3546904943148118E-3</c:v>
                </c:pt>
                <c:pt idx="2">
                  <c:v>1.3326748521571168E-2</c:v>
                </c:pt>
                <c:pt idx="3">
                  <c:v>2.2837943497781218E-2</c:v>
                </c:pt>
                <c:pt idx="4">
                  <c:v>3.2586408790155945E-2</c:v>
                </c:pt>
                <c:pt idx="5">
                  <c:v>4.0920941663860455E-2</c:v>
                </c:pt>
                <c:pt idx="6">
                  <c:v>4.7720989127208353E-2</c:v>
                </c:pt>
                <c:pt idx="7">
                  <c:v>5.367711908027905E-2</c:v>
                </c:pt>
                <c:pt idx="8">
                  <c:v>5.9185468086275374E-2</c:v>
                </c:pt>
                <c:pt idx="9">
                  <c:v>6.5141740406651105E-2</c:v>
                </c:pt>
                <c:pt idx="10">
                  <c:v>7.0591856833463792E-2</c:v>
                </c:pt>
                <c:pt idx="11">
                  <c:v>7.6067092471961792E-2</c:v>
                </c:pt>
                <c:pt idx="12">
                  <c:v>8.1220876177137122E-2</c:v>
                </c:pt>
                <c:pt idx="13">
                  <c:v>8.6784624186235546E-2</c:v>
                </c:pt>
                <c:pt idx="14">
                  <c:v>9.1740689516854532E-2</c:v>
                </c:pt>
                <c:pt idx="15">
                  <c:v>9.6876769361209578E-2</c:v>
                </c:pt>
                <c:pt idx="16">
                  <c:v>0.10090913307977495</c:v>
                </c:pt>
                <c:pt idx="17">
                  <c:v>0.10715171055575062</c:v>
                </c:pt>
                <c:pt idx="18">
                  <c:v>0.11334729283200103</c:v>
                </c:pt>
                <c:pt idx="19">
                  <c:v>0.12244550192452899</c:v>
                </c:pt>
                <c:pt idx="20">
                  <c:v>0.13680402250138121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6"/>
          <c:order val="76"/>
          <c:tx>
            <c:strRef>
              <c:f>'F:\14WCEE 10-08 - IDA and IN2 method\Risultati Scuola 4 Piani\[Analisi Scuola 4 Piani - (X T=0.60) (Y T=1.15).xlsx]IN2 naturali'!$AG$28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naturali'!$AG$29:$AG$49</c:f>
              <c:numCache>
                <c:formatCode>General</c:formatCode>
                <c:ptCount val="21"/>
                <c:pt idx="0">
                  <c:v>0</c:v>
                </c:pt>
                <c:pt idx="1">
                  <c:v>3.601965741380476E-3</c:v>
                </c:pt>
                <c:pt idx="2">
                  <c:v>7.1956981113467534E-3</c:v>
                </c:pt>
                <c:pt idx="3">
                  <c:v>1.0777462957121665E-2</c:v>
                </c:pt>
                <c:pt idx="4">
                  <c:v>1.4338961309649118E-2</c:v>
                </c:pt>
                <c:pt idx="5">
                  <c:v>1.7929867543051783E-2</c:v>
                </c:pt>
                <c:pt idx="6">
                  <c:v>2.1520067510194411E-2</c:v>
                </c:pt>
                <c:pt idx="7">
                  <c:v>2.518923863415401E-2</c:v>
                </c:pt>
                <c:pt idx="8">
                  <c:v>2.9089653346297723E-2</c:v>
                </c:pt>
                <c:pt idx="9">
                  <c:v>3.3133843320303252E-2</c:v>
                </c:pt>
                <c:pt idx="10">
                  <c:v>3.7563392658342291E-2</c:v>
                </c:pt>
                <c:pt idx="11">
                  <c:v>4.2618322777844095E-2</c:v>
                </c:pt>
                <c:pt idx="12">
                  <c:v>4.7546211022889022E-2</c:v>
                </c:pt>
                <c:pt idx="13">
                  <c:v>5.3086770132767434E-2</c:v>
                </c:pt>
                <c:pt idx="14">
                  <c:v>5.8646188329399287E-2</c:v>
                </c:pt>
                <c:pt idx="15">
                  <c:v>6.4021464025199509E-2</c:v>
                </c:pt>
                <c:pt idx="16">
                  <c:v>6.8847289630464117E-2</c:v>
                </c:pt>
                <c:pt idx="17">
                  <c:v>7.3848526039479459E-2</c:v>
                </c:pt>
                <c:pt idx="18">
                  <c:v>7.8658135916820721E-2</c:v>
                </c:pt>
                <c:pt idx="19">
                  <c:v>8.3828075783883391E-2</c:v>
                </c:pt>
                <c:pt idx="20">
                  <c:v>8.8710871912994968E-2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7"/>
          <c:order val="77"/>
          <c:tx>
            <c:strRef>
              <c:f>'F:\14WCEE 10-08 - IDA and IN2 method\Risultati Scuola 4 Piani\[Analisi Scuola 4 Piani - (X T=0.60) (Y T=1.15).xlsx]IN2 naturali'!$AH$28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naturali'!$AH$29:$AH$49</c:f>
              <c:numCache>
                <c:formatCode>General</c:formatCode>
                <c:ptCount val="21"/>
                <c:pt idx="0">
                  <c:v>0</c:v>
                </c:pt>
                <c:pt idx="1">
                  <c:v>3.1042264112796491E-3</c:v>
                </c:pt>
                <c:pt idx="2">
                  <c:v>6.2192924404061468E-3</c:v>
                </c:pt>
                <c:pt idx="3">
                  <c:v>9.3376222639532224E-3</c:v>
                </c:pt>
                <c:pt idx="4">
                  <c:v>1.2491841661552781E-2</c:v>
                </c:pt>
                <c:pt idx="5">
                  <c:v>1.5637063167548426E-2</c:v>
                </c:pt>
                <c:pt idx="6">
                  <c:v>1.8770764170821387E-2</c:v>
                </c:pt>
                <c:pt idx="7">
                  <c:v>2.1907815500185078E-2</c:v>
                </c:pt>
                <c:pt idx="8">
                  <c:v>2.5140776846853351E-2</c:v>
                </c:pt>
                <c:pt idx="9">
                  <c:v>2.8683634872992862E-2</c:v>
                </c:pt>
                <c:pt idx="10">
                  <c:v>3.2436632698837849E-2</c:v>
                </c:pt>
                <c:pt idx="11">
                  <c:v>3.6820533771441746E-2</c:v>
                </c:pt>
                <c:pt idx="12">
                  <c:v>4.1370916747716174E-2</c:v>
                </c:pt>
                <c:pt idx="13">
                  <c:v>4.6566975947332445E-2</c:v>
                </c:pt>
                <c:pt idx="14">
                  <c:v>5.1295087614228192E-2</c:v>
                </c:pt>
                <c:pt idx="15">
                  <c:v>5.6486871386725902E-2</c:v>
                </c:pt>
                <c:pt idx="16">
                  <c:v>6.1146284540538415E-2</c:v>
                </c:pt>
                <c:pt idx="17">
                  <c:v>6.6128075402361985E-2</c:v>
                </c:pt>
                <c:pt idx="18">
                  <c:v>7.0590874835043921E-2</c:v>
                </c:pt>
                <c:pt idx="19">
                  <c:v>7.5043921932682819E-2</c:v>
                </c:pt>
                <c:pt idx="20">
                  <c:v>7.9816390412933175E-2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8"/>
          <c:order val="78"/>
          <c:tx>
            <c:strRef>
              <c:f>'F:\14WCEE 10-08 - IDA and IN2 method\Risultati Scuola 4 Piani\[Analisi Scuola 4 Piani - (X T=0.60) (Y T=1.15).xlsx]IN2 naturali'!$AI$28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naturali'!$AI$29:$AI$49</c:f>
              <c:numCache>
                <c:formatCode>General</c:formatCode>
                <c:ptCount val="21"/>
                <c:pt idx="0">
                  <c:v>0</c:v>
                </c:pt>
                <c:pt idx="1">
                  <c:v>3.9697455717372446E-3</c:v>
                </c:pt>
                <c:pt idx="2">
                  <c:v>7.9166101319317322E-3</c:v>
                </c:pt>
                <c:pt idx="3">
                  <c:v>1.1830216255771808E-2</c:v>
                </c:pt>
                <c:pt idx="4">
                  <c:v>1.5640529018600559E-2</c:v>
                </c:pt>
                <c:pt idx="5">
                  <c:v>1.9259111104803651E-2</c:v>
                </c:pt>
                <c:pt idx="6">
                  <c:v>2.2701262619794917E-2</c:v>
                </c:pt>
                <c:pt idx="7">
                  <c:v>2.6271803658632291E-2</c:v>
                </c:pt>
                <c:pt idx="8">
                  <c:v>2.9868660404858798E-2</c:v>
                </c:pt>
                <c:pt idx="9">
                  <c:v>3.3500612576363081E-2</c:v>
                </c:pt>
                <c:pt idx="10">
                  <c:v>3.695397274248801E-2</c:v>
                </c:pt>
                <c:pt idx="11">
                  <c:v>4.0359112726465765E-2</c:v>
                </c:pt>
                <c:pt idx="12">
                  <c:v>4.3605540537592365E-2</c:v>
                </c:pt>
                <c:pt idx="13">
                  <c:v>4.7015816544209915E-2</c:v>
                </c:pt>
                <c:pt idx="14">
                  <c:v>5.0167227167351593E-2</c:v>
                </c:pt>
                <c:pt idx="15">
                  <c:v>5.3479220292847372E-2</c:v>
                </c:pt>
                <c:pt idx="16">
                  <c:v>5.6504447950184403E-2</c:v>
                </c:pt>
                <c:pt idx="17">
                  <c:v>5.9552690746228737E-2</c:v>
                </c:pt>
                <c:pt idx="18">
                  <c:v>6.2818568930048446E-2</c:v>
                </c:pt>
                <c:pt idx="19">
                  <c:v>6.5851476539941223E-2</c:v>
                </c:pt>
                <c:pt idx="20">
                  <c:v>6.9129001020851732E-2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9"/>
          <c:order val="79"/>
          <c:tx>
            <c:strRef>
              <c:f>'F:\14WCEE 10-08 - IDA and IN2 method\Risultati Scuola 4 Piani\[Analisi Scuola 4 Piani - (X T=0.60) (Y T=1.15).xlsx]IN2 naturali'!$AJ$28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naturali'!$AJ$29:$AJ$49</c:f>
              <c:numCache>
                <c:formatCode>General</c:formatCode>
                <c:ptCount val="21"/>
                <c:pt idx="0">
                  <c:v>0</c:v>
                </c:pt>
                <c:pt idx="1">
                  <c:v>3.8312047250258869E-3</c:v>
                </c:pt>
                <c:pt idx="2">
                  <c:v>7.6738709147886703E-3</c:v>
                </c:pt>
                <c:pt idx="3">
                  <c:v>1.1533196787396586E-2</c:v>
                </c:pt>
                <c:pt idx="4">
                  <c:v>1.5436374723862608E-2</c:v>
                </c:pt>
                <c:pt idx="5">
                  <c:v>1.9389664501502715E-2</c:v>
                </c:pt>
                <c:pt idx="6">
                  <c:v>2.3399956719685935E-2</c:v>
                </c:pt>
                <c:pt idx="7">
                  <c:v>2.7449613614614322E-2</c:v>
                </c:pt>
                <c:pt idx="8">
                  <c:v>3.1539597151801872E-2</c:v>
                </c:pt>
                <c:pt idx="9">
                  <c:v>3.5657984070600605E-2</c:v>
                </c:pt>
                <c:pt idx="10">
                  <c:v>3.9894059947541576E-2</c:v>
                </c:pt>
                <c:pt idx="11">
                  <c:v>4.4061314969004804E-2</c:v>
                </c:pt>
                <c:pt idx="12">
                  <c:v>4.8253040578886297E-2</c:v>
                </c:pt>
                <c:pt idx="13">
                  <c:v>5.2480502292249702E-2</c:v>
                </c:pt>
                <c:pt idx="14">
                  <c:v>5.6733057900365834E-2</c:v>
                </c:pt>
                <c:pt idx="15">
                  <c:v>6.0979971893217973E-2</c:v>
                </c:pt>
                <c:pt idx="16">
                  <c:v>6.5322569409657333E-2</c:v>
                </c:pt>
                <c:pt idx="17">
                  <c:v>6.9797487623260074E-2</c:v>
                </c:pt>
                <c:pt idx="18">
                  <c:v>7.4128539760934406E-2</c:v>
                </c:pt>
                <c:pt idx="19">
                  <c:v>7.847714274072369E-2</c:v>
                </c:pt>
                <c:pt idx="20">
                  <c:v>8.2865248496541505E-2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0"/>
          <c:order val="80"/>
          <c:tx>
            <c:strRef>
              <c:f>'F:\14WCEE 10-08 - IDA and IN2 method\Risultati Scuola 4 Piani\[Analisi Scuola 4 Piani - (X T=0.60) (Y T=1.15).xlsx]IN2 naturali'!$AK$28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naturali'!$AK$29:$AK$49</c:f>
              <c:numCache>
                <c:formatCode>General</c:formatCode>
                <c:ptCount val="21"/>
                <c:pt idx="0">
                  <c:v>0</c:v>
                </c:pt>
                <c:pt idx="1">
                  <c:v>8.255256083041073E-3</c:v>
                </c:pt>
                <c:pt idx="2">
                  <c:v>1.777107362084622E-2</c:v>
                </c:pt>
                <c:pt idx="3">
                  <c:v>3.4500464463627444E-2</c:v>
                </c:pt>
                <c:pt idx="4">
                  <c:v>4.824965290689668E-2</c:v>
                </c:pt>
                <c:pt idx="5">
                  <c:v>5.9006816226555334E-2</c:v>
                </c:pt>
                <c:pt idx="6">
                  <c:v>6.9328562055610457E-2</c:v>
                </c:pt>
                <c:pt idx="7">
                  <c:v>7.9431244302726939E-2</c:v>
                </c:pt>
                <c:pt idx="8">
                  <c:v>8.8937853619333568E-2</c:v>
                </c:pt>
                <c:pt idx="9">
                  <c:v>9.6402544692624853E-2</c:v>
                </c:pt>
                <c:pt idx="10">
                  <c:v>0.10211925334918709</c:v>
                </c:pt>
                <c:pt idx="11">
                  <c:v>0.10903829651751352</c:v>
                </c:pt>
                <c:pt idx="12">
                  <c:v>0.11334775806081263</c:v>
                </c:pt>
                <c:pt idx="13">
                  <c:v>0.11901931741980844</c:v>
                </c:pt>
                <c:pt idx="14">
                  <c:v>0.12236714159323564</c:v>
                </c:pt>
                <c:pt idx="15">
                  <c:v>0.12693414549175774</c:v>
                </c:pt>
                <c:pt idx="16">
                  <c:v>0.13269583785735259</c:v>
                </c:pt>
                <c:pt idx="17">
                  <c:v>0.13695813001291776</c:v>
                </c:pt>
                <c:pt idx="18">
                  <c:v>0.14265711910879458</c:v>
                </c:pt>
                <c:pt idx="19">
                  <c:v>0.14911941697246525</c:v>
                </c:pt>
                <c:pt idx="20">
                  <c:v>0.15654295441469074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1"/>
          <c:order val="81"/>
          <c:tx>
            <c:strRef>
              <c:f>'F:\14WCEE 10-08 - IDA and IN2 method\Risultati Scuola 4 Piani\[Analisi Scuola 4 Piani - (X T=0.60) (Y T=1.15).xlsx]IN2 naturali'!$AL$28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naturali'!$AL$29:$AL$49</c:f>
              <c:numCache>
                <c:formatCode>General</c:formatCode>
                <c:ptCount val="21"/>
                <c:pt idx="0">
                  <c:v>0</c:v>
                </c:pt>
                <c:pt idx="1">
                  <c:v>3.6178895454982785E-3</c:v>
                </c:pt>
                <c:pt idx="2">
                  <c:v>7.2820074359677021E-3</c:v>
                </c:pt>
                <c:pt idx="3">
                  <c:v>1.1013320016065089E-2</c:v>
                </c:pt>
                <c:pt idx="4">
                  <c:v>1.5007369307997663E-2</c:v>
                </c:pt>
                <c:pt idx="5">
                  <c:v>1.9703422884721041E-2</c:v>
                </c:pt>
                <c:pt idx="6">
                  <c:v>2.5618011513367792E-2</c:v>
                </c:pt>
                <c:pt idx="7">
                  <c:v>3.2570830311158351E-2</c:v>
                </c:pt>
                <c:pt idx="8">
                  <c:v>3.7688626757304916E-2</c:v>
                </c:pt>
                <c:pt idx="9">
                  <c:v>4.2648103036760775E-2</c:v>
                </c:pt>
                <c:pt idx="10">
                  <c:v>4.6891340887588763E-2</c:v>
                </c:pt>
                <c:pt idx="11">
                  <c:v>5.3183324582133804E-2</c:v>
                </c:pt>
                <c:pt idx="12">
                  <c:v>6.6312103646511994E-2</c:v>
                </c:pt>
                <c:pt idx="13">
                  <c:v>7.3410576713882722E-2</c:v>
                </c:pt>
                <c:pt idx="14">
                  <c:v>8.1085940570179538E-2</c:v>
                </c:pt>
                <c:pt idx="15">
                  <c:v>9.0607591624856848E-2</c:v>
                </c:pt>
                <c:pt idx="16">
                  <c:v>0.10478989775520152</c:v>
                </c:pt>
                <c:pt idx="17">
                  <c:v>0.11887962116951099</c:v>
                </c:pt>
                <c:pt idx="18">
                  <c:v>0.12781026864249143</c:v>
                </c:pt>
                <c:pt idx="19">
                  <c:v>0.1338655804630535</c:v>
                </c:pt>
                <c:pt idx="20">
                  <c:v>0.13964055244844692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2"/>
          <c:order val="82"/>
          <c:tx>
            <c:strRef>
              <c:f>'F:\14WCEE 10-08 - IDA and IN2 method\Risultati Scuola 4 Piani\[Analisi Scuola 4 Piani - (X T=0.60) (Y T=1.15).xlsx]IN2 naturali'!$AM$28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naturali'!$AM$29:$AM$49</c:f>
              <c:numCache>
                <c:formatCode>General</c:formatCode>
                <c:ptCount val="21"/>
                <c:pt idx="0">
                  <c:v>0</c:v>
                </c:pt>
                <c:pt idx="1">
                  <c:v>6.0321586295787903E-3</c:v>
                </c:pt>
                <c:pt idx="2">
                  <c:v>1.2213233339249572E-2</c:v>
                </c:pt>
                <c:pt idx="3">
                  <c:v>1.8505248835337145E-2</c:v>
                </c:pt>
                <c:pt idx="4">
                  <c:v>2.4771764168168311E-2</c:v>
                </c:pt>
                <c:pt idx="5">
                  <c:v>3.0406202072884286E-2</c:v>
                </c:pt>
                <c:pt idx="6">
                  <c:v>3.5580844785352402E-2</c:v>
                </c:pt>
                <c:pt idx="7">
                  <c:v>3.9648477123363494E-2</c:v>
                </c:pt>
                <c:pt idx="8">
                  <c:v>4.3972422062208028E-2</c:v>
                </c:pt>
                <c:pt idx="9">
                  <c:v>4.8022456986073922E-2</c:v>
                </c:pt>
                <c:pt idx="10">
                  <c:v>5.3225905709701857E-2</c:v>
                </c:pt>
                <c:pt idx="11">
                  <c:v>5.9422150163736503E-2</c:v>
                </c:pt>
                <c:pt idx="12">
                  <c:v>6.5470192975268168E-2</c:v>
                </c:pt>
                <c:pt idx="13">
                  <c:v>7.1271294894453135E-2</c:v>
                </c:pt>
                <c:pt idx="14">
                  <c:v>7.7053161689703512E-2</c:v>
                </c:pt>
                <c:pt idx="15">
                  <c:v>8.2884021542260766E-2</c:v>
                </c:pt>
                <c:pt idx="16">
                  <c:v>8.8597185145064053E-2</c:v>
                </c:pt>
                <c:pt idx="17">
                  <c:v>9.4200312827167398E-2</c:v>
                </c:pt>
                <c:pt idx="18">
                  <c:v>9.9822135931847383E-2</c:v>
                </c:pt>
                <c:pt idx="19">
                  <c:v>0.10518082579692002</c:v>
                </c:pt>
                <c:pt idx="20">
                  <c:v>0.11006329182510027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3"/>
          <c:order val="83"/>
          <c:tx>
            <c:strRef>
              <c:f>'F:\14WCEE 10-08 - IDA and IN2 method\Risultati Scuola 4 Piani\[Analisi Scuola 4 Piani - (X T=0.60) (Y T=1.15).xlsx]IN2 naturali'!$AN$28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naturali'!$AN$29:$AN$49</c:f>
              <c:numCache>
                <c:formatCode>General</c:formatCode>
                <c:ptCount val="21"/>
                <c:pt idx="0">
                  <c:v>0</c:v>
                </c:pt>
                <c:pt idx="1">
                  <c:v>3.0661223431601818E-3</c:v>
                </c:pt>
                <c:pt idx="2">
                  <c:v>6.1224448921220372E-3</c:v>
                </c:pt>
                <c:pt idx="3">
                  <c:v>9.1758167361716651E-3</c:v>
                </c:pt>
                <c:pt idx="4">
                  <c:v>1.2196741823836479E-2</c:v>
                </c:pt>
                <c:pt idx="5">
                  <c:v>1.5250373486248281E-2</c:v>
                </c:pt>
                <c:pt idx="6">
                  <c:v>1.8449783730808227E-2</c:v>
                </c:pt>
                <c:pt idx="7">
                  <c:v>2.1624267247706191E-2</c:v>
                </c:pt>
                <c:pt idx="8">
                  <c:v>2.5034517993286282E-2</c:v>
                </c:pt>
                <c:pt idx="9">
                  <c:v>2.8757385688605492E-2</c:v>
                </c:pt>
                <c:pt idx="10">
                  <c:v>3.2565462986350401E-2</c:v>
                </c:pt>
                <c:pt idx="11">
                  <c:v>3.6296987671706332E-2</c:v>
                </c:pt>
                <c:pt idx="12">
                  <c:v>4.0123180965248327E-2</c:v>
                </c:pt>
                <c:pt idx="13">
                  <c:v>4.4812757305849826E-2</c:v>
                </c:pt>
                <c:pt idx="14">
                  <c:v>5.0333688574194332E-2</c:v>
                </c:pt>
                <c:pt idx="15">
                  <c:v>5.5485173542037712E-2</c:v>
                </c:pt>
                <c:pt idx="16">
                  <c:v>6.1273905295816611E-2</c:v>
                </c:pt>
                <c:pt idx="17">
                  <c:v>6.6502449856856924E-2</c:v>
                </c:pt>
                <c:pt idx="18">
                  <c:v>7.1036797907695653E-2</c:v>
                </c:pt>
                <c:pt idx="19">
                  <c:v>7.5840306510138469E-2</c:v>
                </c:pt>
                <c:pt idx="20">
                  <c:v>8.0431337628259658E-2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4"/>
          <c:order val="84"/>
          <c:tx>
            <c:strRef>
              <c:f>'F:\14WCEE 10-08 - IDA and IN2 method\Risultati Scuola 4 Piani\[Analisi Scuola 4 Piani - (X T=0.60) (Y T=1.15).xlsx]IN2 naturali'!$AO$28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naturali'!$AO$29:$AO$49</c:f>
              <c:numCache>
                <c:formatCode>General</c:formatCode>
                <c:ptCount val="21"/>
                <c:pt idx="0">
                  <c:v>0</c:v>
                </c:pt>
                <c:pt idx="1">
                  <c:v>3.3244582942613052E-3</c:v>
                </c:pt>
                <c:pt idx="2">
                  <c:v>6.6664220349135234E-3</c:v>
                </c:pt>
                <c:pt idx="3">
                  <c:v>1.0033830619800801E-2</c:v>
                </c:pt>
                <c:pt idx="4">
                  <c:v>1.3418851135148001E-2</c:v>
                </c:pt>
                <c:pt idx="5">
                  <c:v>1.6846464998827845E-2</c:v>
                </c:pt>
                <c:pt idx="6">
                  <c:v>2.029284256174306E-2</c:v>
                </c:pt>
                <c:pt idx="7">
                  <c:v>2.3723984679289181E-2</c:v>
                </c:pt>
                <c:pt idx="8">
                  <c:v>2.7072113291479034E-2</c:v>
                </c:pt>
                <c:pt idx="9">
                  <c:v>3.0362243102182909E-2</c:v>
                </c:pt>
                <c:pt idx="10">
                  <c:v>3.3632904118100444E-2</c:v>
                </c:pt>
                <c:pt idx="11">
                  <c:v>3.6609358346126247E-2</c:v>
                </c:pt>
                <c:pt idx="12">
                  <c:v>3.9599044123169815E-2</c:v>
                </c:pt>
                <c:pt idx="13">
                  <c:v>4.4858861716736434E-2</c:v>
                </c:pt>
                <c:pt idx="14">
                  <c:v>5.1235067950933522E-2</c:v>
                </c:pt>
                <c:pt idx="15">
                  <c:v>5.7278829391893167E-2</c:v>
                </c:pt>
                <c:pt idx="16">
                  <c:v>6.3086428609936462E-2</c:v>
                </c:pt>
                <c:pt idx="17">
                  <c:v>6.8115257914321534E-2</c:v>
                </c:pt>
                <c:pt idx="18">
                  <c:v>7.2683829208380402E-2</c:v>
                </c:pt>
                <c:pt idx="19">
                  <c:v>7.7279799822504922E-2</c:v>
                </c:pt>
                <c:pt idx="20">
                  <c:v>8.2253646679252598E-2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5"/>
          <c:order val="85"/>
          <c:tx>
            <c:strRef>
              <c:f>'F:\14WCEE 10-08 - IDA and IN2 method\Risultati Scuola 4 Piani\[Analisi Scuola 4 Piani - (X T=0.60) (Y T=1.15).xlsx]IN2 naturali'!$AP$28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naturali'!$AP$29:$AP$49</c:f>
              <c:numCache>
                <c:formatCode>General</c:formatCode>
                <c:ptCount val="21"/>
                <c:pt idx="0">
                  <c:v>0</c:v>
                </c:pt>
                <c:pt idx="1">
                  <c:v>6.2635549353289117E-3</c:v>
                </c:pt>
                <c:pt idx="2">
                  <c:v>1.2588023852202817E-2</c:v>
                </c:pt>
                <c:pt idx="3">
                  <c:v>1.9023933359783685E-2</c:v>
                </c:pt>
                <c:pt idx="4">
                  <c:v>2.557049230216607E-2</c:v>
                </c:pt>
                <c:pt idx="5">
                  <c:v>3.2159805627949171E-2</c:v>
                </c:pt>
                <c:pt idx="6">
                  <c:v>3.8613746038186035E-2</c:v>
                </c:pt>
                <c:pt idx="7">
                  <c:v>4.4944183488486701E-2</c:v>
                </c:pt>
                <c:pt idx="8">
                  <c:v>5.1169679028257788E-2</c:v>
                </c:pt>
                <c:pt idx="9">
                  <c:v>5.7194074823476861E-2</c:v>
                </c:pt>
                <c:pt idx="10">
                  <c:v>6.3208229912003935E-2</c:v>
                </c:pt>
                <c:pt idx="11">
                  <c:v>6.9114829102924422E-2</c:v>
                </c:pt>
                <c:pt idx="12">
                  <c:v>7.5072134630109394E-2</c:v>
                </c:pt>
                <c:pt idx="13">
                  <c:v>8.099049627438247E-2</c:v>
                </c:pt>
                <c:pt idx="14">
                  <c:v>8.6782063870199808E-2</c:v>
                </c:pt>
                <c:pt idx="15">
                  <c:v>9.2289842211882828E-2</c:v>
                </c:pt>
                <c:pt idx="16">
                  <c:v>9.7572575153711968E-2</c:v>
                </c:pt>
                <c:pt idx="17">
                  <c:v>0.10299247611120463</c:v>
                </c:pt>
                <c:pt idx="18">
                  <c:v>0.10816282864837022</c:v>
                </c:pt>
                <c:pt idx="19">
                  <c:v>0.11269105850305118</c:v>
                </c:pt>
                <c:pt idx="20">
                  <c:v>0.11721494649589743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6"/>
          <c:order val="86"/>
          <c:tx>
            <c:strRef>
              <c:f>'F:\14WCEE 10-08 - IDA and IN2 method\Risultati Scuola 4 Piani\[Analisi Scuola 4 Piani - (X T=0.60) (Y T=1.15).xlsx]IN2 naturali'!$AQ$28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naturali'!$AQ$29:$AQ$49</c:f>
              <c:numCache>
                <c:formatCode>General</c:formatCode>
                <c:ptCount val="21"/>
                <c:pt idx="0">
                  <c:v>0</c:v>
                </c:pt>
                <c:pt idx="1">
                  <c:v>6.114613610907059E-3</c:v>
                </c:pt>
                <c:pt idx="2">
                  <c:v>1.2495977722544516E-2</c:v>
                </c:pt>
                <c:pt idx="3">
                  <c:v>1.9273065231660957E-2</c:v>
                </c:pt>
                <c:pt idx="4">
                  <c:v>2.6815287040342181E-2</c:v>
                </c:pt>
                <c:pt idx="5">
                  <c:v>3.5309091023006715E-2</c:v>
                </c:pt>
                <c:pt idx="6">
                  <c:v>4.6648472502655254E-2</c:v>
                </c:pt>
                <c:pt idx="7">
                  <c:v>5.8683206767181965E-2</c:v>
                </c:pt>
                <c:pt idx="8">
                  <c:v>6.9206044505183792E-2</c:v>
                </c:pt>
                <c:pt idx="9">
                  <c:v>7.9138341387456734E-2</c:v>
                </c:pt>
                <c:pt idx="10">
                  <c:v>8.9273367178453911E-2</c:v>
                </c:pt>
                <c:pt idx="11">
                  <c:v>9.9972647334460527E-2</c:v>
                </c:pt>
                <c:pt idx="12">
                  <c:v>0.11021592920122876</c:v>
                </c:pt>
                <c:pt idx="13">
                  <c:v>0.12009330333823533</c:v>
                </c:pt>
                <c:pt idx="14">
                  <c:v>0.1293199407147749</c:v>
                </c:pt>
                <c:pt idx="15">
                  <c:v>0.13786915507975003</c:v>
                </c:pt>
                <c:pt idx="16">
                  <c:v>0.14600214880075921</c:v>
                </c:pt>
                <c:pt idx="17">
                  <c:v>0.15378042891796878</c:v>
                </c:pt>
                <c:pt idx="18">
                  <c:v>0.16137280648351399</c:v>
                </c:pt>
                <c:pt idx="19">
                  <c:v>0.16922728204027879</c:v>
                </c:pt>
                <c:pt idx="20">
                  <c:v>0.17667756587480868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7"/>
          <c:order val="87"/>
          <c:tx>
            <c:strRef>
              <c:f>'F:\14WCEE 10-08 - IDA and IN2 method\Risultati Scuola 4 Piani\[Analisi Scuola 4 Piani - (X T=0.60) (Y T=1.15).xlsx]IN2 naturali'!$AR$28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naturali'!$AR$29:$AR$49</c:f>
              <c:numCache>
                <c:formatCode>General</c:formatCode>
                <c:ptCount val="21"/>
                <c:pt idx="0">
                  <c:v>0</c:v>
                </c:pt>
                <c:pt idx="1">
                  <c:v>4.5079567062942683E-3</c:v>
                </c:pt>
                <c:pt idx="2">
                  <c:v>9.101492866152255E-3</c:v>
                </c:pt>
                <c:pt idx="3">
                  <c:v>1.3888188090317576E-2</c:v>
                </c:pt>
                <c:pt idx="4">
                  <c:v>1.9123897265070189E-2</c:v>
                </c:pt>
                <c:pt idx="5">
                  <c:v>2.4547407655070602E-2</c:v>
                </c:pt>
                <c:pt idx="6">
                  <c:v>2.9137604893373682E-2</c:v>
                </c:pt>
                <c:pt idx="7">
                  <c:v>3.3412003165705757E-2</c:v>
                </c:pt>
                <c:pt idx="8">
                  <c:v>3.6591075049321492E-2</c:v>
                </c:pt>
                <c:pt idx="9">
                  <c:v>3.9450421123740712E-2</c:v>
                </c:pt>
                <c:pt idx="10">
                  <c:v>4.3306741456660344E-2</c:v>
                </c:pt>
                <c:pt idx="11">
                  <c:v>4.6504843982535397E-2</c:v>
                </c:pt>
                <c:pt idx="12">
                  <c:v>4.9744239011289902E-2</c:v>
                </c:pt>
                <c:pt idx="13">
                  <c:v>5.3847437537528742E-2</c:v>
                </c:pt>
                <c:pt idx="14">
                  <c:v>5.794984482152523E-2</c:v>
                </c:pt>
                <c:pt idx="15">
                  <c:v>6.2057031525033245E-2</c:v>
                </c:pt>
                <c:pt idx="16">
                  <c:v>6.6201578391737556E-2</c:v>
                </c:pt>
                <c:pt idx="17">
                  <c:v>7.0345024348710414E-2</c:v>
                </c:pt>
                <c:pt idx="18">
                  <c:v>7.4488406668690596E-2</c:v>
                </c:pt>
                <c:pt idx="19">
                  <c:v>7.8632212708455829E-2</c:v>
                </c:pt>
                <c:pt idx="20">
                  <c:v>8.2776972440793545E-2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8"/>
          <c:order val="88"/>
          <c:tx>
            <c:strRef>
              <c:f>'F:\14WCEE 10-08 - IDA and IN2 method\Risultati Scuola 4 Piani\[Analisi Scuola 4 Piani - (X T=0.60) (Y T=1.15).xlsx]IN2 naturali'!$AS$28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naturali'!$AS$29:$AS$49</c:f>
              <c:numCache>
                <c:formatCode>General</c:formatCode>
                <c:ptCount val="21"/>
                <c:pt idx="0">
                  <c:v>0</c:v>
                </c:pt>
                <c:pt idx="1">
                  <c:v>5.5165388358122324E-3</c:v>
                </c:pt>
                <c:pt idx="2">
                  <c:v>1.1188838320950901E-2</c:v>
                </c:pt>
                <c:pt idx="3">
                  <c:v>1.6957085841779341E-2</c:v>
                </c:pt>
                <c:pt idx="4">
                  <c:v>2.2349113678809599E-2</c:v>
                </c:pt>
                <c:pt idx="5">
                  <c:v>2.6859985693789851E-2</c:v>
                </c:pt>
                <c:pt idx="6">
                  <c:v>3.0656875090408715E-2</c:v>
                </c:pt>
                <c:pt idx="7">
                  <c:v>3.5646151071031175E-2</c:v>
                </c:pt>
                <c:pt idx="8">
                  <c:v>4.1981413055555292E-2</c:v>
                </c:pt>
                <c:pt idx="9">
                  <c:v>4.8035532402258017E-2</c:v>
                </c:pt>
                <c:pt idx="10">
                  <c:v>5.5269047120937234E-2</c:v>
                </c:pt>
                <c:pt idx="11">
                  <c:v>6.341436267300668E-2</c:v>
                </c:pt>
                <c:pt idx="12">
                  <c:v>7.0985842995198611E-2</c:v>
                </c:pt>
                <c:pt idx="13">
                  <c:v>7.8343736957339469E-2</c:v>
                </c:pt>
                <c:pt idx="14">
                  <c:v>8.604519281953682E-2</c:v>
                </c:pt>
                <c:pt idx="15">
                  <c:v>9.4399548205431047E-2</c:v>
                </c:pt>
                <c:pt idx="16">
                  <c:v>0.10426468836685555</c:v>
                </c:pt>
                <c:pt idx="17">
                  <c:v>0.1148480273145895</c:v>
                </c:pt>
                <c:pt idx="18">
                  <c:v>0.12586359759014204</c:v>
                </c:pt>
                <c:pt idx="19">
                  <c:v>0.13881359838208229</c:v>
                </c:pt>
                <c:pt idx="20">
                  <c:v>0.15105052539445488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9"/>
          <c:order val="89"/>
          <c:tx>
            <c:strRef>
              <c:f>'F:\14WCEE 10-08 - IDA and IN2 method\Risultati Scuola 4 Piani\[Analisi Scuola 4 Piani - (X T=0.60) (Y T=1.15).xlsx]IN2 naturali'!$AT$28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naturali'!$AT$29:$AT$49</c:f>
              <c:numCache>
                <c:formatCode>General</c:formatCode>
                <c:ptCount val="21"/>
                <c:pt idx="0">
                  <c:v>0</c:v>
                </c:pt>
                <c:pt idx="1">
                  <c:v>3.4732393132129395E-3</c:v>
                </c:pt>
                <c:pt idx="2">
                  <c:v>6.8963767924963603E-3</c:v>
                </c:pt>
                <c:pt idx="3">
                  <c:v>1.0246689315948281E-2</c:v>
                </c:pt>
                <c:pt idx="4">
                  <c:v>1.3546595240483654E-2</c:v>
                </c:pt>
                <c:pt idx="5">
                  <c:v>1.6538709989655863E-2</c:v>
                </c:pt>
                <c:pt idx="6">
                  <c:v>1.9561568131380557E-2</c:v>
                </c:pt>
                <c:pt idx="7">
                  <c:v>2.2086802909032401E-2</c:v>
                </c:pt>
                <c:pt idx="8">
                  <c:v>2.4885532075550824E-2</c:v>
                </c:pt>
                <c:pt idx="9">
                  <c:v>2.7660527628554248E-2</c:v>
                </c:pt>
                <c:pt idx="10">
                  <c:v>2.9985179615365461E-2</c:v>
                </c:pt>
                <c:pt idx="11">
                  <c:v>3.2668858905082872E-2</c:v>
                </c:pt>
                <c:pt idx="12">
                  <c:v>3.5447924944759596E-2</c:v>
                </c:pt>
                <c:pt idx="13">
                  <c:v>3.7999153111706402E-2</c:v>
                </c:pt>
                <c:pt idx="14">
                  <c:v>4.0722613093125123E-2</c:v>
                </c:pt>
                <c:pt idx="15">
                  <c:v>4.3615277174261398E-2</c:v>
                </c:pt>
                <c:pt idx="16">
                  <c:v>4.6489426745419803E-2</c:v>
                </c:pt>
                <c:pt idx="17">
                  <c:v>4.9377959098998433E-2</c:v>
                </c:pt>
                <c:pt idx="18">
                  <c:v>5.2488914442525125E-2</c:v>
                </c:pt>
                <c:pt idx="19">
                  <c:v>5.557410503034578E-2</c:v>
                </c:pt>
                <c:pt idx="20">
                  <c:v>5.8816255291120584E-2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1"/>
          <c:order val="90"/>
          <c:tx>
            <c:v>  16% fractile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IN2'!$BA$4:$BA$24</c:f>
              <c:numCache>
                <c:formatCode>General</c:formatCode>
                <c:ptCount val="21"/>
                <c:pt idx="0">
                  <c:v>0</c:v>
                </c:pt>
                <c:pt idx="1">
                  <c:v>2.7403465673948866E-3</c:v>
                </c:pt>
                <c:pt idx="2">
                  <c:v>5.4887222104438574E-3</c:v>
                </c:pt>
                <c:pt idx="3">
                  <c:v>8.254546957764378E-3</c:v>
                </c:pt>
                <c:pt idx="4">
                  <c:v>1.1055978992808541E-2</c:v>
                </c:pt>
                <c:pt idx="5">
                  <c:v>1.3907835181737268E-2</c:v>
                </c:pt>
                <c:pt idx="6">
                  <c:v>1.6803095997728036E-2</c:v>
                </c:pt>
                <c:pt idx="7">
                  <c:v>1.9731115451032209E-2</c:v>
                </c:pt>
                <c:pt idx="8">
                  <c:v>2.2707384079616994E-2</c:v>
                </c:pt>
                <c:pt idx="9">
                  <c:v>2.5686110486510292E-2</c:v>
                </c:pt>
                <c:pt idx="10">
                  <c:v>2.8715866376626542E-2</c:v>
                </c:pt>
                <c:pt idx="11">
                  <c:v>3.1800128049495481E-2</c:v>
                </c:pt>
                <c:pt idx="12">
                  <c:v>3.4882846227481244E-2</c:v>
                </c:pt>
                <c:pt idx="13">
                  <c:v>3.8077376032012604E-2</c:v>
                </c:pt>
                <c:pt idx="14">
                  <c:v>4.1428251269443862E-2</c:v>
                </c:pt>
                <c:pt idx="15">
                  <c:v>4.4794514925603594E-2</c:v>
                </c:pt>
                <c:pt idx="16">
                  <c:v>4.8179416981958857E-2</c:v>
                </c:pt>
                <c:pt idx="17">
                  <c:v>5.1741042384497671E-2</c:v>
                </c:pt>
                <c:pt idx="18">
                  <c:v>5.5343389830555992E-2</c:v>
                </c:pt>
                <c:pt idx="19">
                  <c:v>5.8728180512985312E-2</c:v>
                </c:pt>
                <c:pt idx="20">
                  <c:v>6.2135071031298499E-2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0"/>
          <c:order val="91"/>
          <c:tx>
            <c:v>  50% fractile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IN2'!$AU$4:$AU$24</c:f>
              <c:numCache>
                <c:formatCode>General</c:formatCode>
                <c:ptCount val="21"/>
                <c:pt idx="0">
                  <c:v>0</c:v>
                </c:pt>
                <c:pt idx="1">
                  <c:v>4.0394463826978486E-3</c:v>
                </c:pt>
                <c:pt idx="2">
                  <c:v>8.1225829450583646E-3</c:v>
                </c:pt>
                <c:pt idx="3">
                  <c:v>1.2381065081200441E-2</c:v>
                </c:pt>
                <c:pt idx="4">
                  <c:v>1.6735276297749981E-2</c:v>
                </c:pt>
                <c:pt idx="5">
                  <c:v>2.1196640633874712E-2</c:v>
                </c:pt>
                <c:pt idx="6">
                  <c:v>2.5837485633600391E-2</c:v>
                </c:pt>
                <c:pt idx="7">
                  <c:v>3.0514098680082181E-2</c:v>
                </c:pt>
                <c:pt idx="8">
                  <c:v>3.5240377559563427E-2</c:v>
                </c:pt>
                <c:pt idx="9">
                  <c:v>3.9999927842433419E-2</c:v>
                </c:pt>
                <c:pt idx="10">
                  <c:v>4.4890254773212734E-2</c:v>
                </c:pt>
                <c:pt idx="11">
                  <c:v>4.9990555410190117E-2</c:v>
                </c:pt>
                <c:pt idx="12">
                  <c:v>5.5110880330634514E-2</c:v>
                </c:pt>
                <c:pt idx="13">
                  <c:v>6.0619463502142402E-2</c:v>
                </c:pt>
                <c:pt idx="14">
                  <c:v>6.6389237622388714E-2</c:v>
                </c:pt>
                <c:pt idx="15">
                  <c:v>7.2185824216273092E-2</c:v>
                </c:pt>
                <c:pt idx="16">
                  <c:v>7.8397033395361651E-2</c:v>
                </c:pt>
                <c:pt idx="17">
                  <c:v>8.6147495471943045E-2</c:v>
                </c:pt>
                <c:pt idx="18">
                  <c:v>9.4376919344460547E-2</c:v>
                </c:pt>
                <c:pt idx="19">
                  <c:v>0.10110345088875609</c:v>
                </c:pt>
                <c:pt idx="20">
                  <c:v>0.10730348550303262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2"/>
          <c:order val="92"/>
          <c:tx>
            <c:v>  84% fractile</c:v>
          </c:tx>
          <c:spPr>
            <a:ln w="28575">
              <a:solidFill>
                <a:srgbClr val="FF0000"/>
              </a:solidFill>
              <a:prstDash val="dashDot"/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IN2'!$AZ$4:$AZ$24</c:f>
              <c:numCache>
                <c:formatCode>General</c:formatCode>
                <c:ptCount val="21"/>
                <c:pt idx="0">
                  <c:v>0</c:v>
                </c:pt>
                <c:pt idx="1">
                  <c:v>5.9544027287769174E-3</c:v>
                </c:pt>
                <c:pt idx="2">
                  <c:v>1.2020348483625919E-2</c:v>
                </c:pt>
                <c:pt idx="3">
                  <c:v>1.8570464657752531E-2</c:v>
                </c:pt>
                <c:pt idx="4">
                  <c:v>2.5331946898977175E-2</c:v>
                </c:pt>
                <c:pt idx="5">
                  <c:v>3.2305356533964012E-2</c:v>
                </c:pt>
                <c:pt idx="6">
                  <c:v>3.9729325117036113E-2</c:v>
                </c:pt>
                <c:pt idx="7">
                  <c:v>4.7189943243126982E-2</c:v>
                </c:pt>
                <c:pt idx="8">
                  <c:v>5.4690765179567072E-2</c:v>
                </c:pt>
                <c:pt idx="9">
                  <c:v>6.2290249364152145E-2</c:v>
                </c:pt>
                <c:pt idx="10">
                  <c:v>7.0174966938980413E-2</c:v>
                </c:pt>
                <c:pt idx="11">
                  <c:v>7.8586338593656671E-2</c:v>
                </c:pt>
                <c:pt idx="12">
                  <c:v>8.7068844985039362E-2</c:v>
                </c:pt>
                <c:pt idx="13">
                  <c:v>9.6506633025294525E-2</c:v>
                </c:pt>
                <c:pt idx="14">
                  <c:v>0.10638949839847173</c:v>
                </c:pt>
                <c:pt idx="15">
                  <c:v>0.11632659102207026</c:v>
                </c:pt>
                <c:pt idx="16">
                  <c:v>0.12756681649956189</c:v>
                </c:pt>
                <c:pt idx="17">
                  <c:v>0.14343334873191457</c:v>
                </c:pt>
                <c:pt idx="18">
                  <c:v>0.16094068202582543</c:v>
                </c:pt>
                <c:pt idx="19">
                  <c:v>0.17405456277255088</c:v>
                </c:pt>
                <c:pt idx="20">
                  <c:v>0.1853065878897884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88455808"/>
        <c:axId val="88474368"/>
      </c:scatterChart>
      <c:valAx>
        <c:axId val="88455808"/>
        <c:scaling>
          <c:orientation val="minMax"/>
          <c:max val="0.4"/>
        </c:scaling>
        <c:axPos val="b"/>
        <c:majorGridlines>
          <c:spPr>
            <a:ln>
              <a:solidFill>
                <a:schemeClr val="bg1">
                  <a:lumMod val="50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79396231884057977"/>
              <c:y val="0.9014120647530357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88474368"/>
        <c:crosses val="autoZero"/>
        <c:crossBetween val="midCat"/>
        <c:majorUnit val="0.05"/>
      </c:valAx>
      <c:valAx>
        <c:axId val="88474368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5.4781708826963802E-5"/>
              <c:y val="3.5661874764762042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8455808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egendEntry>
        <c:idx val="45"/>
        <c:delete val="1"/>
      </c:legendEntry>
      <c:legendEntry>
        <c:idx val="46"/>
        <c:delete val="1"/>
      </c:legendEntry>
      <c:legendEntry>
        <c:idx val="47"/>
        <c:delete val="1"/>
      </c:legendEntry>
      <c:legendEntry>
        <c:idx val="48"/>
        <c:delete val="1"/>
      </c:legendEntry>
      <c:legendEntry>
        <c:idx val="49"/>
        <c:delete val="1"/>
      </c:legendEntry>
      <c:legendEntry>
        <c:idx val="50"/>
        <c:delete val="1"/>
      </c:legendEntry>
      <c:legendEntry>
        <c:idx val="51"/>
        <c:delete val="1"/>
      </c:legendEntry>
      <c:legendEntry>
        <c:idx val="52"/>
        <c:delete val="1"/>
      </c:legendEntry>
      <c:legendEntry>
        <c:idx val="53"/>
        <c:delete val="1"/>
      </c:legendEntry>
      <c:legendEntry>
        <c:idx val="54"/>
        <c:delete val="1"/>
      </c:legendEntry>
      <c:legendEntry>
        <c:idx val="55"/>
        <c:delete val="1"/>
      </c:legendEntry>
      <c:legendEntry>
        <c:idx val="56"/>
        <c:delete val="1"/>
      </c:legendEntry>
      <c:legendEntry>
        <c:idx val="57"/>
        <c:delete val="1"/>
      </c:legendEntry>
      <c:legendEntry>
        <c:idx val="58"/>
        <c:delete val="1"/>
      </c:legendEntry>
      <c:legendEntry>
        <c:idx val="59"/>
        <c:delete val="1"/>
      </c:legendEntry>
      <c:legendEntry>
        <c:idx val="60"/>
        <c:delete val="1"/>
      </c:legendEntry>
      <c:legendEntry>
        <c:idx val="61"/>
        <c:delete val="1"/>
      </c:legendEntry>
      <c:legendEntry>
        <c:idx val="62"/>
        <c:delete val="1"/>
      </c:legendEntry>
      <c:legendEntry>
        <c:idx val="63"/>
        <c:delete val="1"/>
      </c:legendEntry>
      <c:legendEntry>
        <c:idx val="64"/>
        <c:delete val="1"/>
      </c:legendEntry>
      <c:legendEntry>
        <c:idx val="65"/>
        <c:delete val="1"/>
      </c:legendEntry>
      <c:legendEntry>
        <c:idx val="66"/>
        <c:delete val="1"/>
      </c:legendEntry>
      <c:legendEntry>
        <c:idx val="67"/>
        <c:delete val="1"/>
      </c:legendEntry>
      <c:legendEntry>
        <c:idx val="68"/>
        <c:delete val="1"/>
      </c:legendEntry>
      <c:legendEntry>
        <c:idx val="69"/>
        <c:delete val="1"/>
      </c:legendEntry>
      <c:legendEntry>
        <c:idx val="70"/>
        <c:delete val="1"/>
      </c:legendEntry>
      <c:legendEntry>
        <c:idx val="71"/>
        <c:delete val="1"/>
      </c:legendEntry>
      <c:legendEntry>
        <c:idx val="72"/>
        <c:delete val="1"/>
      </c:legendEntry>
      <c:legendEntry>
        <c:idx val="73"/>
        <c:delete val="1"/>
      </c:legendEntry>
      <c:legendEntry>
        <c:idx val="77"/>
        <c:delete val="1"/>
      </c:legendEntry>
      <c:legendEntry>
        <c:idx val="74"/>
        <c:delete val="1"/>
      </c:legendEntry>
      <c:legendEntry>
        <c:idx val="75"/>
        <c:delete val="1"/>
      </c:legendEntry>
      <c:legendEntry>
        <c:idx val="76"/>
        <c:delete val="1"/>
      </c:legendEntry>
      <c:legendEntry>
        <c:idx val="81"/>
        <c:delete val="1"/>
      </c:legendEntry>
      <c:legendEntry>
        <c:idx val="78"/>
        <c:delete val="1"/>
      </c:legendEntry>
      <c:legendEntry>
        <c:idx val="79"/>
        <c:delete val="1"/>
      </c:legendEntry>
      <c:legendEntry>
        <c:idx val="80"/>
        <c:delete val="1"/>
      </c:legendEntry>
      <c:legendEntry>
        <c:idx val="82"/>
        <c:delete val="1"/>
      </c:legendEntry>
      <c:legendEntry>
        <c:idx val="83"/>
        <c:delete val="1"/>
      </c:legendEntry>
      <c:legendEntry>
        <c:idx val="84"/>
        <c:delete val="1"/>
      </c:legendEntry>
      <c:legendEntry>
        <c:idx val="85"/>
        <c:delete val="1"/>
      </c:legendEntry>
      <c:legendEntry>
        <c:idx val="86"/>
        <c:delete val="1"/>
      </c:legendEntry>
      <c:legendEntry>
        <c:idx val="87"/>
        <c:delete val="1"/>
      </c:legendEntry>
      <c:legendEntry>
        <c:idx val="88"/>
        <c:delete val="1"/>
      </c:legendEntry>
      <c:legendEntry>
        <c:idx val="89"/>
        <c:delete val="1"/>
      </c:legendEntry>
      <c:layout>
        <c:manualLayout>
          <c:xMode val="edge"/>
          <c:yMode val="edge"/>
          <c:x val="0.60020000000000062"/>
          <c:y val="0.53101325222084761"/>
          <c:w val="0.32810917874396212"/>
          <c:h val="0.2275951801534267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 w="3175"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Y - Direction</a:t>
            </a:r>
          </a:p>
        </c:rich>
      </c:tx>
      <c:layout>
        <c:manualLayout>
          <c:xMode val="edge"/>
          <c:yMode val="edge"/>
          <c:x val="0.13377628972598529"/>
          <c:y val="6.0612613644536663E-2"/>
        </c:manualLayout>
      </c:layout>
      <c:overlay val="1"/>
    </c:title>
    <c:plotArea>
      <c:layout>
        <c:manualLayout>
          <c:layoutTarget val="inner"/>
          <c:xMode val="edge"/>
          <c:yMode val="edge"/>
          <c:x val="0.14574772727272764"/>
          <c:y val="4.9070708078099566E-2"/>
          <c:w val="0.80165631313131314"/>
          <c:h val="0.75348400144674887"/>
        </c:manualLayout>
      </c:layout>
      <c:scatterChart>
        <c:scatterStyle val="smoothMarker"/>
        <c:ser>
          <c:idx val="0"/>
          <c:order val="0"/>
          <c:tx>
            <c:strRef>
              <c:f>'F:\14WCEE 10-08 - IDA and IN2 method\Risultati Scuola 4 Piani\[Analisi Scuola 4 Piani - (X T=0.60) (Y T=1.15).xlsx]IN2 naturali'!$B$53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naturali'!$B$54:$B$74</c:f>
              <c:numCache>
                <c:formatCode>General</c:formatCode>
                <c:ptCount val="21"/>
                <c:pt idx="0">
                  <c:v>0</c:v>
                </c:pt>
                <c:pt idx="1">
                  <c:v>2.2235154257139806E-2</c:v>
                </c:pt>
                <c:pt idx="2">
                  <c:v>4.6599205266516369E-2</c:v>
                </c:pt>
                <c:pt idx="3">
                  <c:v>7.1495521055401537E-2</c:v>
                </c:pt>
                <c:pt idx="4">
                  <c:v>9.7148879644778113E-2</c:v>
                </c:pt>
                <c:pt idx="5">
                  <c:v>0.12344849859907792</c:v>
                </c:pt>
                <c:pt idx="6">
                  <c:v>0.14966753359405341</c:v>
                </c:pt>
                <c:pt idx="7">
                  <c:v>0.17579171669102056</c:v>
                </c:pt>
                <c:pt idx="8">
                  <c:v>0.20179105383840834</c:v>
                </c:pt>
                <c:pt idx="9">
                  <c:v>0.2277630504337442</c:v>
                </c:pt>
                <c:pt idx="10">
                  <c:v>0.25382795793356788</c:v>
                </c:pt>
                <c:pt idx="11">
                  <c:v>0.27979879708759481</c:v>
                </c:pt>
                <c:pt idx="12">
                  <c:v>0.30557920198668614</c:v>
                </c:pt>
                <c:pt idx="13">
                  <c:v>0.33115816136879955</c:v>
                </c:pt>
                <c:pt idx="14">
                  <c:v>0.35648309322686683</c:v>
                </c:pt>
                <c:pt idx="15">
                  <c:v>0.38168606855761267</c:v>
                </c:pt>
                <c:pt idx="16">
                  <c:v>0.7676840146974796</c:v>
                </c:pt>
                <c:pt idx="17">
                  <c:v>0.80798687778582301</c:v>
                </c:pt>
                <c:pt idx="18">
                  <c:v>0.84819638001242537</c:v>
                </c:pt>
                <c:pt idx="19">
                  <c:v>0.88186301749498763</c:v>
                </c:pt>
                <c:pt idx="20">
                  <c:v>0.90961705560759065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'F:\14WCEE 10-08 - IDA and IN2 method\Risultati Scuola 4 Piani\[Analisi Scuola 4 Piani - (X T=0.60) (Y T=1.15).xlsx]IN2 naturali'!$C$53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naturali'!$C$54:$C$74</c:f>
              <c:numCache>
                <c:formatCode>General</c:formatCode>
                <c:ptCount val="21"/>
                <c:pt idx="0">
                  <c:v>0</c:v>
                </c:pt>
                <c:pt idx="1">
                  <c:v>1.6277582807403001E-2</c:v>
                </c:pt>
                <c:pt idx="2">
                  <c:v>2.7149700353913973E-2</c:v>
                </c:pt>
                <c:pt idx="3">
                  <c:v>3.7735791819260539E-2</c:v>
                </c:pt>
                <c:pt idx="4">
                  <c:v>4.7147808256272676E-2</c:v>
                </c:pt>
                <c:pt idx="5">
                  <c:v>5.541726508093911E-2</c:v>
                </c:pt>
                <c:pt idx="6">
                  <c:v>6.3042288459914109E-2</c:v>
                </c:pt>
                <c:pt idx="7">
                  <c:v>7.0839602382000322E-2</c:v>
                </c:pt>
                <c:pt idx="8">
                  <c:v>7.7870067308031268E-2</c:v>
                </c:pt>
                <c:pt idx="9">
                  <c:v>8.505395239986209E-2</c:v>
                </c:pt>
                <c:pt idx="10">
                  <c:v>9.122417884230416E-2</c:v>
                </c:pt>
                <c:pt idx="11">
                  <c:v>9.8226035532681041E-2</c:v>
                </c:pt>
                <c:pt idx="12">
                  <c:v>0.10524451727734953</c:v>
                </c:pt>
                <c:pt idx="13">
                  <c:v>0.1116642054621331</c:v>
                </c:pt>
                <c:pt idx="14">
                  <c:v>0.11858375508549154</c:v>
                </c:pt>
                <c:pt idx="15">
                  <c:v>0.12549926663540681</c:v>
                </c:pt>
                <c:pt idx="16">
                  <c:v>0.13205170472140948</c:v>
                </c:pt>
                <c:pt idx="17">
                  <c:v>0.13920752034126654</c:v>
                </c:pt>
                <c:pt idx="18">
                  <c:v>0.14609588696137549</c:v>
                </c:pt>
                <c:pt idx="19">
                  <c:v>0.15330158432116844</c:v>
                </c:pt>
                <c:pt idx="20">
                  <c:v>0.16028454103207296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'F:\14WCEE 10-08 - IDA and IN2 method\Risultati Scuola 4 Piani\[Analisi Scuola 4 Piani - (X T=0.60) (Y T=1.15).xlsx]IN2 naturali'!$D$53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naturali'!$D$54:$D$74</c:f>
              <c:numCache>
                <c:formatCode>General</c:formatCode>
                <c:ptCount val="21"/>
                <c:pt idx="0">
                  <c:v>0</c:v>
                </c:pt>
                <c:pt idx="1">
                  <c:v>8.8475272751929891E-3</c:v>
                </c:pt>
                <c:pt idx="2">
                  <c:v>1.7369552897965428E-2</c:v>
                </c:pt>
                <c:pt idx="3">
                  <c:v>2.6696091752074082E-2</c:v>
                </c:pt>
                <c:pt idx="4">
                  <c:v>3.6483843572759314E-2</c:v>
                </c:pt>
                <c:pt idx="5">
                  <c:v>4.6380030917193123E-2</c:v>
                </c:pt>
                <c:pt idx="6">
                  <c:v>5.6286015692784658E-2</c:v>
                </c:pt>
                <c:pt idx="7">
                  <c:v>6.5953976219429014E-2</c:v>
                </c:pt>
                <c:pt idx="8">
                  <c:v>7.5539624393145599E-2</c:v>
                </c:pt>
                <c:pt idx="9">
                  <c:v>8.4755192748585423E-2</c:v>
                </c:pt>
                <c:pt idx="10">
                  <c:v>9.3752858638519995E-2</c:v>
                </c:pt>
                <c:pt idx="11">
                  <c:v>0.10231066070665329</c:v>
                </c:pt>
                <c:pt idx="12">
                  <c:v>0.11061846922897306</c:v>
                </c:pt>
                <c:pt idx="13">
                  <c:v>0.11857956931062848</c:v>
                </c:pt>
                <c:pt idx="14">
                  <c:v>0.12614775274532194</c:v>
                </c:pt>
                <c:pt idx="15">
                  <c:v>0.13387590210282121</c:v>
                </c:pt>
                <c:pt idx="16">
                  <c:v>0.14129974892634323</c:v>
                </c:pt>
                <c:pt idx="17">
                  <c:v>0.14871962931193194</c:v>
                </c:pt>
                <c:pt idx="18">
                  <c:v>0.15595506062065723</c:v>
                </c:pt>
                <c:pt idx="19">
                  <c:v>0.16336261835448818</c:v>
                </c:pt>
                <c:pt idx="20">
                  <c:v>0.17012638220964213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'F:\14WCEE 10-08 - IDA and IN2 method\Risultati Scuola 4 Piani\[Analisi Scuola 4 Piani - (X T=0.60) (Y T=1.15).xlsx]IN2 naturali'!$E$53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naturali'!$E$54:$E$74</c:f>
              <c:numCache>
                <c:formatCode>General</c:formatCode>
                <c:ptCount val="21"/>
                <c:pt idx="0">
                  <c:v>0</c:v>
                </c:pt>
                <c:pt idx="1">
                  <c:v>1.1684988212498467E-2</c:v>
                </c:pt>
                <c:pt idx="2">
                  <c:v>2.3279605412921695E-2</c:v>
                </c:pt>
                <c:pt idx="3">
                  <c:v>3.459924232081709E-2</c:v>
                </c:pt>
                <c:pt idx="4">
                  <c:v>4.7102766258712306E-2</c:v>
                </c:pt>
                <c:pt idx="5">
                  <c:v>5.9586850539230442E-2</c:v>
                </c:pt>
                <c:pt idx="6">
                  <c:v>7.1274958761972457E-2</c:v>
                </c:pt>
                <c:pt idx="7">
                  <c:v>8.1846286585241443E-2</c:v>
                </c:pt>
                <c:pt idx="8">
                  <c:v>9.1666860970560468E-2</c:v>
                </c:pt>
                <c:pt idx="9">
                  <c:v>0.10122276014149559</c:v>
                </c:pt>
                <c:pt idx="10">
                  <c:v>0.10951647188554091</c:v>
                </c:pt>
                <c:pt idx="11">
                  <c:v>0.11746705503282139</c:v>
                </c:pt>
                <c:pt idx="12">
                  <c:v>0.12551412078506241</c:v>
                </c:pt>
                <c:pt idx="13">
                  <c:v>0.13294146671293641</c:v>
                </c:pt>
                <c:pt idx="14">
                  <c:v>0.14071716483631733</c:v>
                </c:pt>
                <c:pt idx="15">
                  <c:v>0.14831695604082831</c:v>
                </c:pt>
                <c:pt idx="16">
                  <c:v>0.15565342654728231</c:v>
                </c:pt>
                <c:pt idx="17">
                  <c:v>0.16336122409324222</c:v>
                </c:pt>
                <c:pt idx="18">
                  <c:v>0.17024278762267431</c:v>
                </c:pt>
                <c:pt idx="19">
                  <c:v>0.17786953763486241</c:v>
                </c:pt>
                <c:pt idx="20">
                  <c:v>0.18493506255126363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'F:\14WCEE 10-08 - IDA and IN2 method\Risultati Scuola 4 Piani\[Analisi Scuola 4 Piani - (X T=0.60) (Y T=1.15).xlsx]IN2 naturali'!$F$53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naturali'!$F$54:$F$74</c:f>
              <c:numCache>
                <c:formatCode>General</c:formatCode>
                <c:ptCount val="21"/>
                <c:pt idx="0">
                  <c:v>0</c:v>
                </c:pt>
                <c:pt idx="1">
                  <c:v>7.6156962995720936E-3</c:v>
                </c:pt>
                <c:pt idx="2">
                  <c:v>1.613715558043214E-2</c:v>
                </c:pt>
                <c:pt idx="3">
                  <c:v>2.5161133501628401E-2</c:v>
                </c:pt>
                <c:pt idx="4">
                  <c:v>3.5008031349475395E-2</c:v>
                </c:pt>
                <c:pt idx="5">
                  <c:v>4.5269007087553652E-2</c:v>
                </c:pt>
                <c:pt idx="6">
                  <c:v>5.6416013548215523E-2</c:v>
                </c:pt>
                <c:pt idx="7">
                  <c:v>6.753856523626936E-2</c:v>
                </c:pt>
                <c:pt idx="8">
                  <c:v>7.923794248227907E-2</c:v>
                </c:pt>
                <c:pt idx="9">
                  <c:v>9.1108891123684185E-2</c:v>
                </c:pt>
                <c:pt idx="10">
                  <c:v>0.1028493634097757</c:v>
                </c:pt>
                <c:pt idx="11">
                  <c:v>0.11440622731961812</c:v>
                </c:pt>
                <c:pt idx="12">
                  <c:v>0.12560172201607567</c:v>
                </c:pt>
                <c:pt idx="13">
                  <c:v>0.13977064403692871</c:v>
                </c:pt>
                <c:pt idx="14">
                  <c:v>0.15517486623472757</c:v>
                </c:pt>
                <c:pt idx="15">
                  <c:v>0.17085956296320212</c:v>
                </c:pt>
                <c:pt idx="16">
                  <c:v>0.18648903338375591</c:v>
                </c:pt>
                <c:pt idx="17">
                  <c:v>0.20140039799935391</c:v>
                </c:pt>
                <c:pt idx="18">
                  <c:v>0.2169541028022188</c:v>
                </c:pt>
                <c:pt idx="19">
                  <c:v>0.23292126322717899</c:v>
                </c:pt>
                <c:pt idx="20">
                  <c:v>0.2492668892493258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'F:\14WCEE 10-08 - IDA and IN2 method\Risultati Scuola 4 Piani\[Analisi Scuola 4 Piani - (X T=0.60) (Y T=1.15).xlsx]IN2 naturali'!$G$53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naturali'!$G$54:$G$74</c:f>
              <c:numCache>
                <c:formatCode>General</c:formatCode>
                <c:ptCount val="21"/>
                <c:pt idx="0">
                  <c:v>0</c:v>
                </c:pt>
                <c:pt idx="1">
                  <c:v>1.0170042492967973E-2</c:v>
                </c:pt>
                <c:pt idx="2">
                  <c:v>2.0664925938799438E-2</c:v>
                </c:pt>
                <c:pt idx="3">
                  <c:v>3.144807677526662E-2</c:v>
                </c:pt>
                <c:pt idx="4">
                  <c:v>4.2537739109093191E-2</c:v>
                </c:pt>
                <c:pt idx="5">
                  <c:v>5.3762702715082544E-2</c:v>
                </c:pt>
                <c:pt idx="6">
                  <c:v>6.5182858485414066E-2</c:v>
                </c:pt>
                <c:pt idx="7">
                  <c:v>7.6574872071541719E-2</c:v>
                </c:pt>
                <c:pt idx="8">
                  <c:v>8.7828978125062851E-2</c:v>
                </c:pt>
                <c:pt idx="9">
                  <c:v>9.8955870089105599E-2</c:v>
                </c:pt>
                <c:pt idx="10">
                  <c:v>0.10992194579084003</c:v>
                </c:pt>
                <c:pt idx="11">
                  <c:v>0.12074437580845454</c:v>
                </c:pt>
                <c:pt idx="12">
                  <c:v>0.13154094548967329</c:v>
                </c:pt>
                <c:pt idx="13">
                  <c:v>0.14261410033558464</c:v>
                </c:pt>
                <c:pt idx="14">
                  <c:v>0.15568188348542075</c:v>
                </c:pt>
                <c:pt idx="15">
                  <c:v>0.17311030516919282</c:v>
                </c:pt>
                <c:pt idx="16">
                  <c:v>0.18976432916801694</c:v>
                </c:pt>
                <c:pt idx="17">
                  <c:v>0.20523730562321371</c:v>
                </c:pt>
                <c:pt idx="18">
                  <c:v>0.21963628115768527</c:v>
                </c:pt>
                <c:pt idx="19">
                  <c:v>0.2335938696920129</c:v>
                </c:pt>
                <c:pt idx="20">
                  <c:v>0.24791442896005367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'F:\14WCEE 10-08 - IDA and IN2 method\Risultati Scuola 4 Piani\[Analisi Scuola 4 Piani - (X T=0.60) (Y T=1.15).xlsx]IN2 naturali'!$H$53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naturali'!$H$54:$H$74</c:f>
              <c:numCache>
                <c:formatCode>General</c:formatCode>
                <c:ptCount val="21"/>
                <c:pt idx="0">
                  <c:v>0</c:v>
                </c:pt>
                <c:pt idx="1">
                  <c:v>8.1913749272521184E-3</c:v>
                </c:pt>
                <c:pt idx="2">
                  <c:v>1.6373534394206482E-2</c:v>
                </c:pt>
                <c:pt idx="3">
                  <c:v>2.4516778271025042E-2</c:v>
                </c:pt>
                <c:pt idx="4">
                  <c:v>3.258467989099148E-2</c:v>
                </c:pt>
                <c:pt idx="5">
                  <c:v>4.0550446726155875E-2</c:v>
                </c:pt>
                <c:pt idx="6">
                  <c:v>4.8590106547167895E-2</c:v>
                </c:pt>
                <c:pt idx="7">
                  <c:v>5.6911097703484737E-2</c:v>
                </c:pt>
                <c:pt idx="8">
                  <c:v>6.5205799845601334E-2</c:v>
                </c:pt>
                <c:pt idx="9">
                  <c:v>7.3451459665010002E-2</c:v>
                </c:pt>
                <c:pt idx="10">
                  <c:v>8.1655427708838102E-2</c:v>
                </c:pt>
                <c:pt idx="11">
                  <c:v>8.9732348168454115E-2</c:v>
                </c:pt>
                <c:pt idx="12">
                  <c:v>9.7677558178640683E-2</c:v>
                </c:pt>
                <c:pt idx="13">
                  <c:v>0.10550102000191119</c:v>
                </c:pt>
                <c:pt idx="14">
                  <c:v>0.11322414547797678</c:v>
                </c:pt>
                <c:pt idx="15">
                  <c:v>0.12078055571488792</c:v>
                </c:pt>
                <c:pt idx="16">
                  <c:v>0.12816320365109471</c:v>
                </c:pt>
                <c:pt idx="17">
                  <c:v>0.13561584403787921</c:v>
                </c:pt>
                <c:pt idx="18">
                  <c:v>0.14278205328955837</c:v>
                </c:pt>
                <c:pt idx="19">
                  <c:v>0.14980151792874055</c:v>
                </c:pt>
                <c:pt idx="20">
                  <c:v>0.1569232511783957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'F:\14WCEE 10-08 - IDA and IN2 method\Risultati Scuola 4 Piani\[Analisi Scuola 4 Piani - (X T=0.60) (Y T=1.15).xlsx]IN2 naturali'!$I$53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naturali'!$I$54:$I$74</c:f>
              <c:numCache>
                <c:formatCode>General</c:formatCode>
                <c:ptCount val="21"/>
                <c:pt idx="0">
                  <c:v>0</c:v>
                </c:pt>
                <c:pt idx="1">
                  <c:v>1.8897590479403131E-2</c:v>
                </c:pt>
                <c:pt idx="2">
                  <c:v>4.0362164419520202E-2</c:v>
                </c:pt>
                <c:pt idx="3">
                  <c:v>5.9642772659300972E-2</c:v>
                </c:pt>
                <c:pt idx="4">
                  <c:v>7.9953716215254184E-2</c:v>
                </c:pt>
                <c:pt idx="5">
                  <c:v>9.7598052293408566E-2</c:v>
                </c:pt>
                <c:pt idx="6">
                  <c:v>0.11237626518582314</c:v>
                </c:pt>
                <c:pt idx="7">
                  <c:v>0.12525665250499871</c:v>
                </c:pt>
                <c:pt idx="8">
                  <c:v>0.13709975743787894</c:v>
                </c:pt>
                <c:pt idx="9">
                  <c:v>0.14923825741502297</c:v>
                </c:pt>
                <c:pt idx="10">
                  <c:v>0.16502025528978567</c:v>
                </c:pt>
                <c:pt idx="11">
                  <c:v>0.18193701307178256</c:v>
                </c:pt>
                <c:pt idx="12">
                  <c:v>0.19822882744313006</c:v>
                </c:pt>
                <c:pt idx="13">
                  <c:v>0.21394649709361668</c:v>
                </c:pt>
                <c:pt idx="14">
                  <c:v>0.22916940341264044</c:v>
                </c:pt>
                <c:pt idx="15">
                  <c:v>0.24340109379114175</c:v>
                </c:pt>
                <c:pt idx="16">
                  <c:v>0.25645634324541033</c:v>
                </c:pt>
                <c:pt idx="17">
                  <c:v>0.27057348320286306</c:v>
                </c:pt>
                <c:pt idx="18">
                  <c:v>0.28754858037521958</c:v>
                </c:pt>
                <c:pt idx="19">
                  <c:v>0.30428713017553805</c:v>
                </c:pt>
                <c:pt idx="20">
                  <c:v>0.32063429989731451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'F:\14WCEE 10-08 - IDA and IN2 method\Risultati Scuola 4 Piani\[Analisi Scuola 4 Piani - (X T=0.60) (Y T=1.15).xlsx]IN2 naturali'!$J$53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naturali'!$J$54:$J$74</c:f>
              <c:numCache>
                <c:formatCode>General</c:formatCode>
                <c:ptCount val="21"/>
                <c:pt idx="0">
                  <c:v>0</c:v>
                </c:pt>
                <c:pt idx="1">
                  <c:v>9.522965547491425E-3</c:v>
                </c:pt>
                <c:pt idx="2">
                  <c:v>1.9691711731277185E-2</c:v>
                </c:pt>
                <c:pt idx="3">
                  <c:v>3.0703556139059798E-2</c:v>
                </c:pt>
                <c:pt idx="4">
                  <c:v>4.2364168438663585E-2</c:v>
                </c:pt>
                <c:pt idx="5">
                  <c:v>5.4777133530219138E-2</c:v>
                </c:pt>
                <c:pt idx="6">
                  <c:v>6.7703120210183834E-2</c:v>
                </c:pt>
                <c:pt idx="7">
                  <c:v>8.1515397190826552E-2</c:v>
                </c:pt>
                <c:pt idx="8">
                  <c:v>9.5842954754031498E-2</c:v>
                </c:pt>
                <c:pt idx="9">
                  <c:v>0.11080629311181156</c:v>
                </c:pt>
                <c:pt idx="10">
                  <c:v>0.1257983040986429</c:v>
                </c:pt>
                <c:pt idx="11">
                  <c:v>0.14108784959427054</c:v>
                </c:pt>
                <c:pt idx="12">
                  <c:v>0.15628706705497891</c:v>
                </c:pt>
                <c:pt idx="13">
                  <c:v>0.1712966255440172</c:v>
                </c:pt>
                <c:pt idx="14">
                  <c:v>0.18642203344265959</c:v>
                </c:pt>
                <c:pt idx="15">
                  <c:v>0.20113079265933248</c:v>
                </c:pt>
                <c:pt idx="16">
                  <c:v>0.21586117799241539</c:v>
                </c:pt>
                <c:pt idx="17">
                  <c:v>0.23068986042864412</c:v>
                </c:pt>
                <c:pt idx="18">
                  <c:v>0.24536825121594241</c:v>
                </c:pt>
                <c:pt idx="19">
                  <c:v>0.25986540131713981</c:v>
                </c:pt>
                <c:pt idx="20">
                  <c:v>0.27403541459248176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'F:\14WCEE 10-08 - IDA and IN2 method\Risultati Scuola 4 Piani\[Analisi Scuola 4 Piani - (X T=0.60) (Y T=1.15).xlsx]IN2 naturali'!$K$53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naturali'!$K$54:$K$74</c:f>
              <c:numCache>
                <c:formatCode>General</c:formatCode>
                <c:ptCount val="21"/>
                <c:pt idx="0">
                  <c:v>0</c:v>
                </c:pt>
                <c:pt idx="1">
                  <c:v>9.6606091982078222E-3</c:v>
                </c:pt>
                <c:pt idx="2">
                  <c:v>1.9493589208081596E-2</c:v>
                </c:pt>
                <c:pt idx="3">
                  <c:v>2.8936838449521156E-2</c:v>
                </c:pt>
                <c:pt idx="4">
                  <c:v>3.7763160147640355E-2</c:v>
                </c:pt>
                <c:pt idx="5">
                  <c:v>4.5808804754533132E-2</c:v>
                </c:pt>
                <c:pt idx="6">
                  <c:v>5.2746302930185424E-2</c:v>
                </c:pt>
                <c:pt idx="7">
                  <c:v>5.9372218786342391E-2</c:v>
                </c:pt>
                <c:pt idx="8">
                  <c:v>6.538450881746978E-2</c:v>
                </c:pt>
                <c:pt idx="9">
                  <c:v>7.0764788422356104E-2</c:v>
                </c:pt>
                <c:pt idx="10">
                  <c:v>7.5781548889016739E-2</c:v>
                </c:pt>
                <c:pt idx="11">
                  <c:v>8.161165121156258E-2</c:v>
                </c:pt>
                <c:pt idx="12">
                  <c:v>8.8023583003176545E-2</c:v>
                </c:pt>
                <c:pt idx="13">
                  <c:v>9.4671485181798715E-2</c:v>
                </c:pt>
                <c:pt idx="14">
                  <c:v>0.10112469176197791</c:v>
                </c:pt>
                <c:pt idx="15">
                  <c:v>0.10738728043001972</c:v>
                </c:pt>
                <c:pt idx="16">
                  <c:v>0.11397111956613062</c:v>
                </c:pt>
                <c:pt idx="17">
                  <c:v>0.12129434337837829</c:v>
                </c:pt>
                <c:pt idx="18">
                  <c:v>0.12900231879032609</c:v>
                </c:pt>
                <c:pt idx="19">
                  <c:v>0.13681113080109791</c:v>
                </c:pt>
                <c:pt idx="20">
                  <c:v>0.14476722771951919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'F:\14WCEE 10-08 - IDA and IN2 method\Risultati Scuola 4 Piani\[Analisi Scuola 4 Piani - (X T=0.60) (Y T=1.15).xlsx]IN2 naturali'!$L$53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naturali'!$L$54:$L$74</c:f>
              <c:numCache>
                <c:formatCode>General</c:formatCode>
                <c:ptCount val="21"/>
                <c:pt idx="0">
                  <c:v>0</c:v>
                </c:pt>
                <c:pt idx="1">
                  <c:v>2.0481813794283089E-2</c:v>
                </c:pt>
                <c:pt idx="2">
                  <c:v>4.7356091039412775E-2</c:v>
                </c:pt>
                <c:pt idx="3">
                  <c:v>8.0650983921606315E-2</c:v>
                </c:pt>
                <c:pt idx="4">
                  <c:v>0.11566467018864816</c:v>
                </c:pt>
                <c:pt idx="5">
                  <c:v>0.14749214075762182</c:v>
                </c:pt>
                <c:pt idx="6">
                  <c:v>0.17506884535236386</c:v>
                </c:pt>
                <c:pt idx="7">
                  <c:v>0.1994117598231849</c:v>
                </c:pt>
                <c:pt idx="8">
                  <c:v>0.22057336604823233</c:v>
                </c:pt>
                <c:pt idx="9">
                  <c:v>0.23852436811992742</c:v>
                </c:pt>
                <c:pt idx="10">
                  <c:v>0.25918542529314231</c:v>
                </c:pt>
                <c:pt idx="11">
                  <c:v>0.29471334933170018</c:v>
                </c:pt>
                <c:pt idx="12">
                  <c:v>0.32369216855491123</c:v>
                </c:pt>
                <c:pt idx="13">
                  <c:v>0.34790303419829383</c:v>
                </c:pt>
                <c:pt idx="14">
                  <c:v>0.3695513087069463</c:v>
                </c:pt>
                <c:pt idx="15">
                  <c:v>0.38795683571594436</c:v>
                </c:pt>
                <c:pt idx="16">
                  <c:v>0.40524719745601773</c:v>
                </c:pt>
                <c:pt idx="17">
                  <c:v>0.42101151068313625</c:v>
                </c:pt>
                <c:pt idx="18">
                  <c:v>0.43544320220673444</c:v>
                </c:pt>
                <c:pt idx="19">
                  <c:v>0.44860169618680745</c:v>
                </c:pt>
                <c:pt idx="20">
                  <c:v>0.46067803241831629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'F:\14WCEE 10-08 - IDA and IN2 method\Risultati Scuola 4 Piani\[Analisi Scuola 4 Piani - (X T=0.60) (Y T=1.15).xlsx]IN2 naturali'!$M$53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naturali'!$M$54:$M$74</c:f>
              <c:numCache>
                <c:formatCode>General</c:formatCode>
                <c:ptCount val="21"/>
                <c:pt idx="0">
                  <c:v>0</c:v>
                </c:pt>
                <c:pt idx="1">
                  <c:v>8.0786989006627827E-3</c:v>
                </c:pt>
                <c:pt idx="2">
                  <c:v>1.6155614611215355E-2</c:v>
                </c:pt>
                <c:pt idx="3">
                  <c:v>2.4253509763661182E-2</c:v>
                </c:pt>
                <c:pt idx="4">
                  <c:v>3.2883236685937497E-2</c:v>
                </c:pt>
                <c:pt idx="5">
                  <c:v>4.2359461992986527E-2</c:v>
                </c:pt>
                <c:pt idx="6">
                  <c:v>5.1792092863074582E-2</c:v>
                </c:pt>
                <c:pt idx="7">
                  <c:v>6.1458075871980336E-2</c:v>
                </c:pt>
                <c:pt idx="8">
                  <c:v>7.0842704374394466E-2</c:v>
                </c:pt>
                <c:pt idx="9">
                  <c:v>8.0465013620853967E-2</c:v>
                </c:pt>
                <c:pt idx="10">
                  <c:v>9.1861093724730364E-2</c:v>
                </c:pt>
                <c:pt idx="11">
                  <c:v>0.10309567395594024</c:v>
                </c:pt>
                <c:pt idx="12">
                  <c:v>0.11320478957037022</c:v>
                </c:pt>
                <c:pt idx="13">
                  <c:v>0.12264260037075143</c:v>
                </c:pt>
                <c:pt idx="14">
                  <c:v>0.13147230487213862</c:v>
                </c:pt>
                <c:pt idx="15">
                  <c:v>0.13979671696500839</c:v>
                </c:pt>
                <c:pt idx="16">
                  <c:v>0.14768874520007688</c:v>
                </c:pt>
                <c:pt idx="17">
                  <c:v>0.15580170940531571</c:v>
                </c:pt>
                <c:pt idx="18">
                  <c:v>0.16703257548725242</c:v>
                </c:pt>
                <c:pt idx="19">
                  <c:v>0.18177182220236626</c:v>
                </c:pt>
                <c:pt idx="20">
                  <c:v>0.19593723253856299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'F:\14WCEE 10-08 - IDA and IN2 method\Risultati Scuola 4 Piani\[Analisi Scuola 4 Piani - (X T=0.60) (Y T=1.15).xlsx]IN2 naturali'!$N$53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naturali'!$N$54:$N$74</c:f>
              <c:numCache>
                <c:formatCode>General</c:formatCode>
                <c:ptCount val="21"/>
                <c:pt idx="0">
                  <c:v>0</c:v>
                </c:pt>
                <c:pt idx="1">
                  <c:v>1.4734639123556888E-2</c:v>
                </c:pt>
                <c:pt idx="2">
                  <c:v>2.9010801743566617E-2</c:v>
                </c:pt>
                <c:pt idx="3">
                  <c:v>4.4852679137254034E-2</c:v>
                </c:pt>
                <c:pt idx="4">
                  <c:v>6.9242364411109328E-2</c:v>
                </c:pt>
                <c:pt idx="5">
                  <c:v>0.15944730111342606</c:v>
                </c:pt>
                <c:pt idx="6">
                  <c:v>0.21041855000963094</c:v>
                </c:pt>
                <c:pt idx="7">
                  <c:v>0.25800749663732703</c:v>
                </c:pt>
                <c:pt idx="8">
                  <c:v>0.30819088235596254</c:v>
                </c:pt>
                <c:pt idx="9">
                  <c:v>0.46171831865888041</c:v>
                </c:pt>
                <c:pt idx="10">
                  <c:v>0.51676272382121002</c:v>
                </c:pt>
                <c:pt idx="11">
                  <c:v>0.5588755654047417</c:v>
                </c:pt>
                <c:pt idx="12">
                  <c:v>0.6083748406259557</c:v>
                </c:pt>
                <c:pt idx="13">
                  <c:v>0.65964060077499664</c:v>
                </c:pt>
                <c:pt idx="14">
                  <c:v>0.72982269552560064</c:v>
                </c:pt>
                <c:pt idx="15">
                  <c:v>0.90288816218810775</c:v>
                </c:pt>
                <c:pt idx="16">
                  <c:v>0.97174952284924765</c:v>
                </c:pt>
                <c:pt idx="17">
                  <c:v>1.0308028995827587</c:v>
                </c:pt>
                <c:pt idx="18">
                  <c:v>1.0753492321966478</c:v>
                </c:pt>
                <c:pt idx="19">
                  <c:v>1.1143199938619761</c:v>
                </c:pt>
                <c:pt idx="20">
                  <c:v>1.1491655881799359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'F:\14WCEE 10-08 - IDA and IN2 method\Risultati Scuola 4 Piani\[Analisi Scuola 4 Piani - (X T=0.60) (Y T=1.15).xlsx]IN2 naturali'!$O$53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naturali'!$O$54:$O$74</c:f>
              <c:numCache>
                <c:formatCode>General</c:formatCode>
                <c:ptCount val="21"/>
                <c:pt idx="0">
                  <c:v>0</c:v>
                </c:pt>
                <c:pt idx="1">
                  <c:v>1.203600181660296E-2</c:v>
                </c:pt>
                <c:pt idx="2">
                  <c:v>2.418793805788743E-2</c:v>
                </c:pt>
                <c:pt idx="3">
                  <c:v>3.6301546164553451E-2</c:v>
                </c:pt>
                <c:pt idx="4">
                  <c:v>4.8258367717258846E-2</c:v>
                </c:pt>
                <c:pt idx="5">
                  <c:v>5.9930408668849494E-2</c:v>
                </c:pt>
                <c:pt idx="6">
                  <c:v>7.1385940987541432E-2</c:v>
                </c:pt>
                <c:pt idx="7">
                  <c:v>8.2393102761473297E-2</c:v>
                </c:pt>
                <c:pt idx="8">
                  <c:v>9.3493052514358702E-2</c:v>
                </c:pt>
                <c:pt idx="9">
                  <c:v>0.10476677011673821</c:v>
                </c:pt>
                <c:pt idx="10">
                  <c:v>0.11611551715887532</c:v>
                </c:pt>
                <c:pt idx="11">
                  <c:v>0.12764116803835718</c:v>
                </c:pt>
                <c:pt idx="12">
                  <c:v>0.13952060115018905</c:v>
                </c:pt>
                <c:pt idx="13">
                  <c:v>0.15180514523180721</c:v>
                </c:pt>
                <c:pt idx="14">
                  <c:v>0.16484620971044656</c:v>
                </c:pt>
                <c:pt idx="15">
                  <c:v>0.17852284567002594</c:v>
                </c:pt>
                <c:pt idx="16">
                  <c:v>0.19271832862588661</c:v>
                </c:pt>
                <c:pt idx="17">
                  <c:v>0.20726505338844309</c:v>
                </c:pt>
                <c:pt idx="18">
                  <c:v>0.22282812550705419</c:v>
                </c:pt>
                <c:pt idx="19">
                  <c:v>0.2391400323713323</c:v>
                </c:pt>
                <c:pt idx="20">
                  <c:v>0.25670547551282336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'F:\14WCEE 10-08 - IDA and IN2 method\Risultati Scuola 4 Piani\[Analisi Scuola 4 Piani - (X T=0.60) (Y T=1.15).xlsx]IN2 naturali'!$P$53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naturali'!$P$54:$P$74</c:f>
              <c:numCache>
                <c:formatCode>General</c:formatCode>
                <c:ptCount val="21"/>
                <c:pt idx="0">
                  <c:v>0</c:v>
                </c:pt>
                <c:pt idx="1">
                  <c:v>1.5611268465233041E-2</c:v>
                </c:pt>
                <c:pt idx="2">
                  <c:v>3.3112527041084229E-2</c:v>
                </c:pt>
                <c:pt idx="3">
                  <c:v>5.3139404278828122E-2</c:v>
                </c:pt>
                <c:pt idx="4">
                  <c:v>7.5418362277364107E-2</c:v>
                </c:pt>
                <c:pt idx="5">
                  <c:v>9.8701472350382485E-2</c:v>
                </c:pt>
                <c:pt idx="6">
                  <c:v>0.12076512926715505</c:v>
                </c:pt>
                <c:pt idx="7">
                  <c:v>0.14149561536556773</c:v>
                </c:pt>
                <c:pt idx="8">
                  <c:v>0.16157796108518538</c:v>
                </c:pt>
                <c:pt idx="9">
                  <c:v>0.18127769489446699</c:v>
                </c:pt>
                <c:pt idx="10">
                  <c:v>0.20068991049027371</c:v>
                </c:pt>
                <c:pt idx="11">
                  <c:v>0.22084121894871667</c:v>
                </c:pt>
                <c:pt idx="12">
                  <c:v>0.24335160569947006</c:v>
                </c:pt>
                <c:pt idx="13">
                  <c:v>0.26671440364532178</c:v>
                </c:pt>
                <c:pt idx="14">
                  <c:v>0.2926607040987268</c:v>
                </c:pt>
                <c:pt idx="15">
                  <c:v>0.31893220395721955</c:v>
                </c:pt>
                <c:pt idx="16">
                  <c:v>0.34692080237330275</c:v>
                </c:pt>
                <c:pt idx="17">
                  <c:v>0.37944469969487277</c:v>
                </c:pt>
                <c:pt idx="18">
                  <c:v>0.41172688050070155</c:v>
                </c:pt>
                <c:pt idx="19">
                  <c:v>0.44085615666789002</c:v>
                </c:pt>
                <c:pt idx="20">
                  <c:v>0.46773906788009317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'F:\14WCEE 10-08 - IDA and IN2 method\Risultati Scuola 4 Piani\[Analisi Scuola 4 Piani - (X T=0.60) (Y T=1.15).xlsx]IN2 naturali'!$Q$53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naturali'!$Q$54:$Q$74</c:f>
              <c:numCache>
                <c:formatCode>General</c:formatCode>
                <c:ptCount val="21"/>
                <c:pt idx="0">
                  <c:v>0</c:v>
                </c:pt>
                <c:pt idx="1">
                  <c:v>1.0384184870938933E-2</c:v>
                </c:pt>
                <c:pt idx="2">
                  <c:v>2.0998322481694715E-2</c:v>
                </c:pt>
                <c:pt idx="3">
                  <c:v>3.1746330778684252E-2</c:v>
                </c:pt>
                <c:pt idx="4">
                  <c:v>4.2561086723987972E-2</c:v>
                </c:pt>
                <c:pt idx="5">
                  <c:v>5.3331945636537967E-2</c:v>
                </c:pt>
                <c:pt idx="6">
                  <c:v>6.4026061634402109E-2</c:v>
                </c:pt>
                <c:pt idx="7">
                  <c:v>7.4609105428075362E-2</c:v>
                </c:pt>
                <c:pt idx="8">
                  <c:v>8.5022723445318679E-2</c:v>
                </c:pt>
                <c:pt idx="9">
                  <c:v>9.5256541265974742E-2</c:v>
                </c:pt>
                <c:pt idx="10">
                  <c:v>0.10528838335866718</c:v>
                </c:pt>
                <c:pt idx="11">
                  <c:v>0.11508719511553953</c:v>
                </c:pt>
                <c:pt idx="12">
                  <c:v>0.12462031997371772</c:v>
                </c:pt>
                <c:pt idx="13">
                  <c:v>0.13396860572329791</c:v>
                </c:pt>
                <c:pt idx="14">
                  <c:v>0.14338680392159148</c:v>
                </c:pt>
                <c:pt idx="15">
                  <c:v>0.15242932747826757</c:v>
                </c:pt>
                <c:pt idx="16">
                  <c:v>0.16154281320032396</c:v>
                </c:pt>
                <c:pt idx="17">
                  <c:v>0.1701633748933494</c:v>
                </c:pt>
                <c:pt idx="18">
                  <c:v>0.17897785175504871</c:v>
                </c:pt>
                <c:pt idx="19">
                  <c:v>0.18766291479885439</c:v>
                </c:pt>
                <c:pt idx="20">
                  <c:v>0.19595860847529345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'F:\14WCEE 10-08 - IDA and IN2 method\Risultati Scuola 4 Piani\[Analisi Scuola 4 Piani - (X T=0.60) (Y T=1.15).xlsx]IN2 naturali'!$R$53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naturali'!$R$54:$R$74</c:f>
              <c:numCache>
                <c:formatCode>General</c:formatCode>
                <c:ptCount val="21"/>
                <c:pt idx="0">
                  <c:v>0</c:v>
                </c:pt>
                <c:pt idx="1">
                  <c:v>7.2225967339841343E-3</c:v>
                </c:pt>
                <c:pt idx="2">
                  <c:v>1.4169214243715901E-2</c:v>
                </c:pt>
                <c:pt idx="3">
                  <c:v>2.0641587711853229E-2</c:v>
                </c:pt>
                <c:pt idx="4">
                  <c:v>2.6507697520264561E-2</c:v>
                </c:pt>
                <c:pt idx="5">
                  <c:v>3.1916953210242162E-2</c:v>
                </c:pt>
                <c:pt idx="6">
                  <c:v>3.7459523072797742E-2</c:v>
                </c:pt>
                <c:pt idx="7">
                  <c:v>4.2682614706471445E-2</c:v>
                </c:pt>
                <c:pt idx="8">
                  <c:v>4.9057470226454972E-2</c:v>
                </c:pt>
                <c:pt idx="9">
                  <c:v>5.5453859953377774E-2</c:v>
                </c:pt>
                <c:pt idx="10">
                  <c:v>6.1875785553245494E-2</c:v>
                </c:pt>
                <c:pt idx="11">
                  <c:v>6.8462447352073658E-2</c:v>
                </c:pt>
                <c:pt idx="12">
                  <c:v>7.5050415072635712E-2</c:v>
                </c:pt>
                <c:pt idx="13">
                  <c:v>8.1774641067010864E-2</c:v>
                </c:pt>
                <c:pt idx="14">
                  <c:v>8.8733832498629553E-2</c:v>
                </c:pt>
                <c:pt idx="15">
                  <c:v>9.5524778984271669E-2</c:v>
                </c:pt>
                <c:pt idx="16">
                  <c:v>0.10232578608005709</c:v>
                </c:pt>
                <c:pt idx="17">
                  <c:v>0.10887249620092926</c:v>
                </c:pt>
                <c:pt idx="18">
                  <c:v>0.11519879724505502</c:v>
                </c:pt>
                <c:pt idx="19">
                  <c:v>0.12281884286607014</c:v>
                </c:pt>
                <c:pt idx="20">
                  <c:v>0.13135026240757719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'F:\14WCEE 10-08 - IDA and IN2 method\Risultati Scuola 4 Piani\[Analisi Scuola 4 Piani - (X T=0.60) (Y T=1.15).xlsx]IN2 naturali'!$S$53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naturali'!$S$54:$S$74</c:f>
              <c:numCache>
                <c:formatCode>General</c:formatCode>
                <c:ptCount val="21"/>
                <c:pt idx="0">
                  <c:v>0</c:v>
                </c:pt>
                <c:pt idx="1">
                  <c:v>7.4448446296272001E-3</c:v>
                </c:pt>
                <c:pt idx="2">
                  <c:v>1.4688321119507479E-2</c:v>
                </c:pt>
                <c:pt idx="3">
                  <c:v>2.1770981083247511E-2</c:v>
                </c:pt>
                <c:pt idx="4">
                  <c:v>2.8478923491823148E-2</c:v>
                </c:pt>
                <c:pt idx="5">
                  <c:v>3.5021964342958289E-2</c:v>
                </c:pt>
                <c:pt idx="6">
                  <c:v>4.1363652894716128E-2</c:v>
                </c:pt>
                <c:pt idx="7">
                  <c:v>4.7379923085237023E-2</c:v>
                </c:pt>
                <c:pt idx="8">
                  <c:v>5.3048998307949471E-2</c:v>
                </c:pt>
                <c:pt idx="9">
                  <c:v>5.8407509155487633E-2</c:v>
                </c:pt>
                <c:pt idx="10">
                  <c:v>6.3506151869253263E-2</c:v>
                </c:pt>
                <c:pt idx="11">
                  <c:v>6.8831474505407081E-2</c:v>
                </c:pt>
                <c:pt idx="12">
                  <c:v>7.3955650528410327E-2</c:v>
                </c:pt>
                <c:pt idx="13">
                  <c:v>7.844752360626743E-2</c:v>
                </c:pt>
                <c:pt idx="14">
                  <c:v>8.7762522123979766E-2</c:v>
                </c:pt>
                <c:pt idx="15">
                  <c:v>0.10330489385445331</c:v>
                </c:pt>
                <c:pt idx="16">
                  <c:v>0.11546663214204858</c:v>
                </c:pt>
                <c:pt idx="17">
                  <c:v>0.12655118566096721</c:v>
                </c:pt>
                <c:pt idx="18">
                  <c:v>0.13559285074822341</c:v>
                </c:pt>
                <c:pt idx="19">
                  <c:v>0.1441591547399122</c:v>
                </c:pt>
                <c:pt idx="20">
                  <c:v>0.15218281911240691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'F:\14WCEE 10-08 - IDA and IN2 method\Risultati Scuola 4 Piani\[Analisi Scuola 4 Piani - (X T=0.60) (Y T=1.15).xlsx]IN2 naturali'!$T$53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naturali'!$T$54:$T$74</c:f>
              <c:numCache>
                <c:formatCode>General</c:formatCode>
                <c:ptCount val="21"/>
                <c:pt idx="0">
                  <c:v>0</c:v>
                </c:pt>
                <c:pt idx="1">
                  <c:v>1.6074793708723174E-2</c:v>
                </c:pt>
                <c:pt idx="2">
                  <c:v>3.377389681594941E-2</c:v>
                </c:pt>
                <c:pt idx="3">
                  <c:v>5.3676868630987265E-2</c:v>
                </c:pt>
                <c:pt idx="4">
                  <c:v>7.7737548773188059E-2</c:v>
                </c:pt>
                <c:pt idx="5">
                  <c:v>0.10760152554492362</c:v>
                </c:pt>
                <c:pt idx="6">
                  <c:v>0.13959617012726575</c:v>
                </c:pt>
                <c:pt idx="7">
                  <c:v>0.17560415591772174</c:v>
                </c:pt>
                <c:pt idx="8">
                  <c:v>0.21716276620384387</c:v>
                </c:pt>
                <c:pt idx="9">
                  <c:v>0.2698552027153428</c:v>
                </c:pt>
                <c:pt idx="10">
                  <c:v>0.32992163723724249</c:v>
                </c:pt>
                <c:pt idx="11">
                  <c:v>0.38947341238924049</c:v>
                </c:pt>
                <c:pt idx="12">
                  <c:v>0.45384287848103244</c:v>
                </c:pt>
                <c:pt idx="13">
                  <c:v>0.5231532844185216</c:v>
                </c:pt>
                <c:pt idx="14">
                  <c:v>0.57997651791170723</c:v>
                </c:pt>
                <c:pt idx="15">
                  <c:v>0.62875682923478426</c:v>
                </c:pt>
                <c:pt idx="16">
                  <c:v>0.67322157754916334</c:v>
                </c:pt>
                <c:pt idx="17">
                  <c:v>0.71483900754380725</c:v>
                </c:pt>
                <c:pt idx="18">
                  <c:v>0.75453950505294298</c:v>
                </c:pt>
                <c:pt idx="19">
                  <c:v>0.79529336528463557</c:v>
                </c:pt>
                <c:pt idx="20">
                  <c:v>0.83656473987946556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'F:\14WCEE 10-08 - IDA and IN2 method\Risultati Scuola 4 Piani\[Analisi Scuola 4 Piani - (X T=0.60) (Y T=1.15).xlsx]IN2 naturali'!$U$53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naturali'!$U$54:$U$74</c:f>
              <c:numCache>
                <c:formatCode>General</c:formatCode>
                <c:ptCount val="21"/>
                <c:pt idx="0">
                  <c:v>0</c:v>
                </c:pt>
                <c:pt idx="1">
                  <c:v>6.7126138962744124E-3</c:v>
                </c:pt>
                <c:pt idx="2">
                  <c:v>1.2983354477067366E-2</c:v>
                </c:pt>
                <c:pt idx="3">
                  <c:v>1.9378614140995582E-2</c:v>
                </c:pt>
                <c:pt idx="4">
                  <c:v>2.6625957037072212E-2</c:v>
                </c:pt>
                <c:pt idx="5">
                  <c:v>3.4232804666194189E-2</c:v>
                </c:pt>
                <c:pt idx="6">
                  <c:v>4.1833062868534998E-2</c:v>
                </c:pt>
                <c:pt idx="7">
                  <c:v>5.0297835776805966E-2</c:v>
                </c:pt>
                <c:pt idx="8">
                  <c:v>5.8713655099467722E-2</c:v>
                </c:pt>
                <c:pt idx="9">
                  <c:v>6.723845009002731E-2</c:v>
                </c:pt>
                <c:pt idx="10">
                  <c:v>7.5849829652372025E-2</c:v>
                </c:pt>
                <c:pt idx="11">
                  <c:v>8.4876487750191215E-2</c:v>
                </c:pt>
                <c:pt idx="12">
                  <c:v>9.3624650671268836E-2</c:v>
                </c:pt>
                <c:pt idx="13">
                  <c:v>0.10253045935174875</c:v>
                </c:pt>
                <c:pt idx="14">
                  <c:v>0.11113228835571252</c:v>
                </c:pt>
                <c:pt idx="15">
                  <c:v>0.11969117918138439</c:v>
                </c:pt>
                <c:pt idx="16">
                  <c:v>0.12820706902360007</c:v>
                </c:pt>
                <c:pt idx="17">
                  <c:v>0.13733529327266591</c:v>
                </c:pt>
                <c:pt idx="18">
                  <c:v>0.15104808232956113</c:v>
                </c:pt>
                <c:pt idx="19">
                  <c:v>0.1653831960627847</c:v>
                </c:pt>
                <c:pt idx="20">
                  <c:v>0.17870010544096904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'F:\14WCEE 10-08 - IDA and IN2 method\Risultati Scuola 4 Piani\[Analisi Scuola 4 Piani - (X T=0.60) (Y T=1.15).xlsx]IN2 naturali'!$V$53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naturali'!$V$54:$V$74</c:f>
              <c:numCache>
                <c:formatCode>General</c:formatCode>
                <c:ptCount val="21"/>
                <c:pt idx="0">
                  <c:v>0</c:v>
                </c:pt>
                <c:pt idx="1">
                  <c:v>7.4746526995097982E-3</c:v>
                </c:pt>
                <c:pt idx="2">
                  <c:v>1.51319912880147E-2</c:v>
                </c:pt>
                <c:pt idx="3">
                  <c:v>2.2877818522466623E-2</c:v>
                </c:pt>
                <c:pt idx="4">
                  <c:v>3.0593309148975234E-2</c:v>
                </c:pt>
                <c:pt idx="5">
                  <c:v>3.8201548879478894E-2</c:v>
                </c:pt>
                <c:pt idx="6">
                  <c:v>4.5676855489215205E-2</c:v>
                </c:pt>
                <c:pt idx="7">
                  <c:v>5.2826553299069406E-2</c:v>
                </c:pt>
                <c:pt idx="8">
                  <c:v>5.9800749401423582E-2</c:v>
                </c:pt>
                <c:pt idx="9">
                  <c:v>6.628932345017842E-2</c:v>
                </c:pt>
                <c:pt idx="10">
                  <c:v>7.2689539582659377E-2</c:v>
                </c:pt>
                <c:pt idx="11">
                  <c:v>7.869568105067283E-2</c:v>
                </c:pt>
                <c:pt idx="12">
                  <c:v>8.43093505525042E-2</c:v>
                </c:pt>
                <c:pt idx="13">
                  <c:v>8.962731763970827E-2</c:v>
                </c:pt>
                <c:pt idx="14">
                  <c:v>9.5288760642844694E-2</c:v>
                </c:pt>
                <c:pt idx="15">
                  <c:v>0.10254320011043162</c:v>
                </c:pt>
                <c:pt idx="16">
                  <c:v>0.11079439814551489</c:v>
                </c:pt>
                <c:pt idx="17">
                  <c:v>0.11907628644176758</c:v>
                </c:pt>
                <c:pt idx="18">
                  <c:v>0.12727418354826503</c:v>
                </c:pt>
                <c:pt idx="19">
                  <c:v>0.13538088740994855</c:v>
                </c:pt>
                <c:pt idx="20">
                  <c:v>0.14332332551713031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'F:\14WCEE 10-08 - IDA and IN2 method\Risultati Scuola 4 Piani\[Analisi Scuola 4 Piani - (X T=0.60) (Y T=1.15).xlsx]IN2 naturali'!$W$53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naturali'!$W$54:$W$74</c:f>
              <c:numCache>
                <c:formatCode>General</c:formatCode>
                <c:ptCount val="21"/>
                <c:pt idx="0">
                  <c:v>0</c:v>
                </c:pt>
                <c:pt idx="1">
                  <c:v>1.5884943099708868E-2</c:v>
                </c:pt>
                <c:pt idx="2">
                  <c:v>4.1745381409297407E-2</c:v>
                </c:pt>
                <c:pt idx="3">
                  <c:v>7.5752686561169152E-2</c:v>
                </c:pt>
                <c:pt idx="4">
                  <c:v>0.1102208696804125</c:v>
                </c:pt>
                <c:pt idx="5">
                  <c:v>0.13601016872453611</c:v>
                </c:pt>
                <c:pt idx="6">
                  <c:v>0.15855046085615254</c:v>
                </c:pt>
                <c:pt idx="7">
                  <c:v>0.17854015127250941</c:v>
                </c:pt>
                <c:pt idx="8">
                  <c:v>0.19889914359213895</c:v>
                </c:pt>
                <c:pt idx="9">
                  <c:v>0.22520417925058867</c:v>
                </c:pt>
                <c:pt idx="10">
                  <c:v>0.25345172633674456</c:v>
                </c:pt>
                <c:pt idx="11">
                  <c:v>0.28559301881392363</c:v>
                </c:pt>
                <c:pt idx="12">
                  <c:v>0.32505140749686817</c:v>
                </c:pt>
                <c:pt idx="13">
                  <c:v>0.37152721835421454</c:v>
                </c:pt>
                <c:pt idx="14">
                  <c:v>0.42743745180887088</c:v>
                </c:pt>
                <c:pt idx="15">
                  <c:v>0.4899684824061013</c:v>
                </c:pt>
                <c:pt idx="16">
                  <c:v>0.56174282276243015</c:v>
                </c:pt>
                <c:pt idx="17">
                  <c:v>0.62919830317114867</c:v>
                </c:pt>
                <c:pt idx="18">
                  <c:v>0.70311616178865888</c:v>
                </c:pt>
                <c:pt idx="19">
                  <c:v>0.76069871563901892</c:v>
                </c:pt>
                <c:pt idx="20">
                  <c:v>0.8040675950763384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'F:\14WCEE 10-08 - IDA and IN2 method\Risultati Scuola 4 Piani\[Analisi Scuola 4 Piani - (X T=0.60) (Y T=1.15).xlsx]IN2 naturali'!$X$53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naturali'!$X$54:$X$74</c:f>
              <c:numCache>
                <c:formatCode>General</c:formatCode>
                <c:ptCount val="21"/>
                <c:pt idx="0">
                  <c:v>0</c:v>
                </c:pt>
                <c:pt idx="1">
                  <c:v>1.0329677074494656E-2</c:v>
                </c:pt>
                <c:pt idx="2">
                  <c:v>1.9818774400825703E-2</c:v>
                </c:pt>
                <c:pt idx="3">
                  <c:v>2.847837407913641E-2</c:v>
                </c:pt>
                <c:pt idx="4">
                  <c:v>3.6197345652123694E-2</c:v>
                </c:pt>
                <c:pt idx="5">
                  <c:v>4.3742362138599826E-2</c:v>
                </c:pt>
                <c:pt idx="6">
                  <c:v>5.0250848765308338E-2</c:v>
                </c:pt>
                <c:pt idx="7">
                  <c:v>5.7091803921014192E-2</c:v>
                </c:pt>
                <c:pt idx="8">
                  <c:v>6.3638518225179866E-2</c:v>
                </c:pt>
                <c:pt idx="9">
                  <c:v>7.0678000125912521E-2</c:v>
                </c:pt>
                <c:pt idx="10">
                  <c:v>7.7856890626984199E-2</c:v>
                </c:pt>
                <c:pt idx="11">
                  <c:v>8.5478606093318199E-2</c:v>
                </c:pt>
                <c:pt idx="12">
                  <c:v>9.3804491596485212E-2</c:v>
                </c:pt>
                <c:pt idx="13">
                  <c:v>0.10267718316368812</c:v>
                </c:pt>
                <c:pt idx="14">
                  <c:v>0.11157268653675971</c:v>
                </c:pt>
                <c:pt idx="15">
                  <c:v>0.12098455324266796</c:v>
                </c:pt>
                <c:pt idx="16">
                  <c:v>0.1305140146953839</c:v>
                </c:pt>
                <c:pt idx="17">
                  <c:v>0.13969919504936251</c:v>
                </c:pt>
                <c:pt idx="18">
                  <c:v>0.14890287176670841</c:v>
                </c:pt>
                <c:pt idx="19">
                  <c:v>0.15761559517103887</c:v>
                </c:pt>
                <c:pt idx="20">
                  <c:v>0.17562689938303125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'F:\14WCEE 10-08 - IDA and IN2 method\Risultati Scuola 4 Piani\[Analisi Scuola 4 Piani - (X T=0.60) (Y T=1.15).xlsx]IN2 naturali'!$Y$53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naturali'!$Y$54:$Y$74</c:f>
              <c:numCache>
                <c:formatCode>General</c:formatCode>
                <c:ptCount val="21"/>
                <c:pt idx="0">
                  <c:v>0</c:v>
                </c:pt>
                <c:pt idx="1">
                  <c:v>1.6283875729370654E-2</c:v>
                </c:pt>
                <c:pt idx="2">
                  <c:v>3.4810544582359229E-2</c:v>
                </c:pt>
                <c:pt idx="3">
                  <c:v>5.5474956612427906E-2</c:v>
                </c:pt>
                <c:pt idx="4">
                  <c:v>7.7653513899736182E-2</c:v>
                </c:pt>
                <c:pt idx="5">
                  <c:v>0.10067834775179196</c:v>
                </c:pt>
                <c:pt idx="6">
                  <c:v>0.12329332192615824</c:v>
                </c:pt>
                <c:pt idx="7">
                  <c:v>0.1458322456859539</c:v>
                </c:pt>
                <c:pt idx="8">
                  <c:v>0.1688577118468052</c:v>
                </c:pt>
                <c:pt idx="9">
                  <c:v>0.19179389861185972</c:v>
                </c:pt>
                <c:pt idx="10">
                  <c:v>0.21478977617472694</c:v>
                </c:pt>
                <c:pt idx="11">
                  <c:v>0.23790343128171113</c:v>
                </c:pt>
                <c:pt idx="12">
                  <c:v>0.26155484009281232</c:v>
                </c:pt>
                <c:pt idx="13">
                  <c:v>0.28480592487829781</c:v>
                </c:pt>
                <c:pt idx="14">
                  <c:v>0.3076007992470593</c:v>
                </c:pt>
                <c:pt idx="15">
                  <c:v>0.329691786984043</c:v>
                </c:pt>
                <c:pt idx="16">
                  <c:v>0.35098821859841739</c:v>
                </c:pt>
                <c:pt idx="17">
                  <c:v>0.37181408018400469</c:v>
                </c:pt>
                <c:pt idx="18">
                  <c:v>0.39156563083078832</c:v>
                </c:pt>
                <c:pt idx="19">
                  <c:v>0.41092049168784889</c:v>
                </c:pt>
                <c:pt idx="20">
                  <c:v>0.42977936127641087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'F:\14WCEE 10-08 - IDA and IN2 method\Risultati Scuola 4 Piani\[Analisi Scuola 4 Piani - (X T=0.60) (Y T=1.15).xlsx]IN2 naturali'!$Z$53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naturali'!$Z$54:$Z$74</c:f>
              <c:numCache>
                <c:formatCode>General</c:formatCode>
                <c:ptCount val="21"/>
                <c:pt idx="0">
                  <c:v>0</c:v>
                </c:pt>
                <c:pt idx="1">
                  <c:v>1.7707603192580884E-2</c:v>
                </c:pt>
                <c:pt idx="2">
                  <c:v>3.8119954558617303E-2</c:v>
                </c:pt>
                <c:pt idx="3">
                  <c:v>5.7730913302021847E-2</c:v>
                </c:pt>
                <c:pt idx="4">
                  <c:v>7.5768399107687484E-2</c:v>
                </c:pt>
                <c:pt idx="5">
                  <c:v>9.4649972568799715E-2</c:v>
                </c:pt>
                <c:pt idx="6">
                  <c:v>0.11043362621982471</c:v>
                </c:pt>
                <c:pt idx="7">
                  <c:v>0.12394704177049749</c:v>
                </c:pt>
                <c:pt idx="8">
                  <c:v>0.13489447426601647</c:v>
                </c:pt>
                <c:pt idx="9">
                  <c:v>0.14515647823672898</c:v>
                </c:pt>
                <c:pt idx="10">
                  <c:v>0.15644969916448395</c:v>
                </c:pt>
                <c:pt idx="11">
                  <c:v>0.17499380047109186</c:v>
                </c:pt>
                <c:pt idx="12">
                  <c:v>0.19376379091232537</c:v>
                </c:pt>
                <c:pt idx="13">
                  <c:v>0.21265662868240728</c:v>
                </c:pt>
                <c:pt idx="14">
                  <c:v>0.23182692030455568</c:v>
                </c:pt>
                <c:pt idx="15">
                  <c:v>0.25259007475028156</c:v>
                </c:pt>
                <c:pt idx="16">
                  <c:v>0.27451113350733775</c:v>
                </c:pt>
                <c:pt idx="17">
                  <c:v>0.31560969542603534</c:v>
                </c:pt>
                <c:pt idx="18">
                  <c:v>0.37199235599913388</c:v>
                </c:pt>
                <c:pt idx="19">
                  <c:v>0.47198573470788635</c:v>
                </c:pt>
                <c:pt idx="20">
                  <c:v>0.58149729048050069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'F:\14WCEE 10-08 - IDA and IN2 method\Risultati Scuola 4 Piani\[Analisi Scuola 4 Piani - (X T=0.60) (Y T=1.15).xlsx]IN2 naturali'!$AA$53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naturali'!$AA$54:$AA$74</c:f>
              <c:numCache>
                <c:formatCode>General</c:formatCode>
                <c:ptCount val="21"/>
                <c:pt idx="0">
                  <c:v>0</c:v>
                </c:pt>
                <c:pt idx="1">
                  <c:v>1.6072236231850522E-2</c:v>
                </c:pt>
                <c:pt idx="2">
                  <c:v>3.391781993467638E-2</c:v>
                </c:pt>
                <c:pt idx="3">
                  <c:v>5.457912015233575E-2</c:v>
                </c:pt>
                <c:pt idx="4">
                  <c:v>7.9411735486724394E-2</c:v>
                </c:pt>
                <c:pt idx="5">
                  <c:v>0.11075560545310011</c:v>
                </c:pt>
                <c:pt idx="6">
                  <c:v>0.14499422881222651</c:v>
                </c:pt>
                <c:pt idx="7">
                  <c:v>0.18480523746281138</c:v>
                </c:pt>
                <c:pt idx="8">
                  <c:v>0.22922162787748834</c:v>
                </c:pt>
                <c:pt idx="9">
                  <c:v>0.28767873268803235</c:v>
                </c:pt>
                <c:pt idx="10">
                  <c:v>0.35706537121807852</c:v>
                </c:pt>
                <c:pt idx="11">
                  <c:v>0.42505268985781569</c:v>
                </c:pt>
                <c:pt idx="12">
                  <c:v>0.49570892217470414</c:v>
                </c:pt>
                <c:pt idx="13">
                  <c:v>0.56171891370912963</c:v>
                </c:pt>
                <c:pt idx="14">
                  <c:v>0.61973081190416224</c:v>
                </c:pt>
                <c:pt idx="15">
                  <c:v>0.67293607779690001</c:v>
                </c:pt>
                <c:pt idx="16">
                  <c:v>0.72326817058694048</c:v>
                </c:pt>
                <c:pt idx="17">
                  <c:v>0.7734055430364517</c:v>
                </c:pt>
                <c:pt idx="18">
                  <c:v>0.82398511773881022</c:v>
                </c:pt>
                <c:pt idx="19">
                  <c:v>0.87337012226787836</c:v>
                </c:pt>
                <c:pt idx="20">
                  <c:v>0.921871258822341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'F:\14WCEE 10-08 - IDA and IN2 method\Risultati Scuola 4 Piani\[Analisi Scuola 4 Piani - (X T=0.60) (Y T=1.15).xlsx]IN2 naturali'!$AB$53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naturali'!$AB$54:$AB$74</c:f>
              <c:numCache>
                <c:formatCode>General</c:formatCode>
                <c:ptCount val="21"/>
                <c:pt idx="0">
                  <c:v>0</c:v>
                </c:pt>
                <c:pt idx="1">
                  <c:v>7.9600372472495191E-3</c:v>
                </c:pt>
                <c:pt idx="2">
                  <c:v>1.5944289528767336E-2</c:v>
                </c:pt>
                <c:pt idx="3">
                  <c:v>2.4117990076629653E-2</c:v>
                </c:pt>
                <c:pt idx="4">
                  <c:v>3.2446057269897952E-2</c:v>
                </c:pt>
                <c:pt idx="5">
                  <c:v>4.0902351198133124E-2</c:v>
                </c:pt>
                <c:pt idx="6">
                  <c:v>4.9510326237962032E-2</c:v>
                </c:pt>
                <c:pt idx="7">
                  <c:v>5.8366210763741461E-2</c:v>
                </c:pt>
                <c:pt idx="8">
                  <c:v>6.7626141611461119E-2</c:v>
                </c:pt>
                <c:pt idx="9">
                  <c:v>8.113823947054738E-2</c:v>
                </c:pt>
                <c:pt idx="10">
                  <c:v>9.2456645989041547E-2</c:v>
                </c:pt>
                <c:pt idx="11">
                  <c:v>0.10199818354281782</c:v>
                </c:pt>
                <c:pt idx="12">
                  <c:v>0.11033708146188273</c:v>
                </c:pt>
                <c:pt idx="13">
                  <c:v>0.11896450930227449</c:v>
                </c:pt>
                <c:pt idx="14">
                  <c:v>0.12900871638376737</c:v>
                </c:pt>
                <c:pt idx="15">
                  <c:v>0.13881220080866091</c:v>
                </c:pt>
                <c:pt idx="16">
                  <c:v>0.14838698845488954</c:v>
                </c:pt>
                <c:pt idx="17">
                  <c:v>0.15773105704060542</c:v>
                </c:pt>
                <c:pt idx="18">
                  <c:v>0.16686994971252345</c:v>
                </c:pt>
                <c:pt idx="19">
                  <c:v>0.17586695185505344</c:v>
                </c:pt>
                <c:pt idx="20">
                  <c:v>0.18464592739245994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'F:\14WCEE 10-08 - IDA and IN2 method\Risultati Scuola 4 Piani\[Analisi Scuola 4 Piani - (X T=0.60) (Y T=1.15).xlsx]IN2 naturali'!$AC$53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naturali'!$AC$54:$AC$74</c:f>
              <c:numCache>
                <c:formatCode>General</c:formatCode>
                <c:ptCount val="21"/>
                <c:pt idx="0">
                  <c:v>0</c:v>
                </c:pt>
                <c:pt idx="1">
                  <c:v>1.267543481444214E-2</c:v>
                </c:pt>
                <c:pt idx="2">
                  <c:v>2.5797734260312757E-2</c:v>
                </c:pt>
                <c:pt idx="3">
                  <c:v>3.938942388453897E-2</c:v>
                </c:pt>
                <c:pt idx="4">
                  <c:v>5.417494269873839E-2</c:v>
                </c:pt>
                <c:pt idx="5">
                  <c:v>6.9609377925277813E-2</c:v>
                </c:pt>
                <c:pt idx="6">
                  <c:v>8.7703929889359128E-2</c:v>
                </c:pt>
                <c:pt idx="7">
                  <c:v>0.10929789683370417</c:v>
                </c:pt>
                <c:pt idx="8">
                  <c:v>0.14359692877800931</c:v>
                </c:pt>
                <c:pt idx="9">
                  <c:v>0.18696298026034125</c:v>
                </c:pt>
                <c:pt idx="10">
                  <c:v>0.22764398727859428</c:v>
                </c:pt>
                <c:pt idx="11">
                  <c:v>0.27334331726911232</c:v>
                </c:pt>
                <c:pt idx="12">
                  <c:v>0.32699196109734202</c:v>
                </c:pt>
                <c:pt idx="13">
                  <c:v>0.36759955064162964</c:v>
                </c:pt>
                <c:pt idx="14">
                  <c:v>0.40852973461653924</c:v>
                </c:pt>
                <c:pt idx="15">
                  <c:v>0.44506413826589331</c:v>
                </c:pt>
                <c:pt idx="16">
                  <c:v>0.47899926422157296</c:v>
                </c:pt>
                <c:pt idx="17">
                  <c:v>0.50779583838215436</c:v>
                </c:pt>
                <c:pt idx="18">
                  <c:v>0.53442921968649626</c:v>
                </c:pt>
                <c:pt idx="19">
                  <c:v>0.55974175051894071</c:v>
                </c:pt>
                <c:pt idx="20">
                  <c:v>0.58144672741735048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'F:\14WCEE 10-08 - IDA and IN2 method\Risultati Scuola 4 Piani\[Analisi Scuola 4 Piani - (X T=0.60) (Y T=1.15).xlsx]IN2 naturali'!$AD$53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naturali'!$AD$54:$AD$67</c:f>
              <c:numCache>
                <c:formatCode>General</c:formatCode>
                <c:ptCount val="14"/>
                <c:pt idx="0">
                  <c:v>0</c:v>
                </c:pt>
                <c:pt idx="1">
                  <c:v>1.3080711117548261E-2</c:v>
                </c:pt>
                <c:pt idx="2">
                  <c:v>2.7051159774134283E-2</c:v>
                </c:pt>
                <c:pt idx="3">
                  <c:v>4.5048941363699767E-2</c:v>
                </c:pt>
                <c:pt idx="4">
                  <c:v>6.9708346240019314E-2</c:v>
                </c:pt>
                <c:pt idx="5">
                  <c:v>9.3425554511275183E-2</c:v>
                </c:pt>
                <c:pt idx="6">
                  <c:v>0.11688803880545859</c:v>
                </c:pt>
                <c:pt idx="7">
                  <c:v>0.18180633524601494</c:v>
                </c:pt>
                <c:pt idx="8">
                  <c:v>0.32356281939526976</c:v>
                </c:pt>
                <c:pt idx="9">
                  <c:v>0.41715536560584943</c:v>
                </c:pt>
                <c:pt idx="10">
                  <c:v>1.0373752576835991</c:v>
                </c:pt>
                <c:pt idx="11">
                  <c:v>1.1240312163771657</c:v>
                </c:pt>
                <c:pt idx="12">
                  <c:v>1.1984528220176591</c:v>
                </c:pt>
                <c:pt idx="13">
                  <c:v>1.2674803674354942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'F:\14WCEE 10-08 - IDA and IN2 method\Risultati Scuola 4 Piani\[Analisi Scuola 4 Piani - (X T=0.60) (Y T=1.15).xlsx]IN2 naturali'!$AE$53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naturali'!$AE$54:$AE$72</c:f>
              <c:numCache>
                <c:formatCode>General</c:formatCode>
                <c:ptCount val="19"/>
                <c:pt idx="0">
                  <c:v>0</c:v>
                </c:pt>
                <c:pt idx="1">
                  <c:v>1.5826158596256561E-2</c:v>
                </c:pt>
                <c:pt idx="2">
                  <c:v>3.0116415196657087E-2</c:v>
                </c:pt>
                <c:pt idx="3">
                  <c:v>4.5011683157874328E-2</c:v>
                </c:pt>
                <c:pt idx="4">
                  <c:v>5.9168656744648107E-2</c:v>
                </c:pt>
                <c:pt idx="5">
                  <c:v>7.4402377225760485E-2</c:v>
                </c:pt>
                <c:pt idx="6">
                  <c:v>8.9863472935699851E-2</c:v>
                </c:pt>
                <c:pt idx="7">
                  <c:v>0.10580075152860348</c:v>
                </c:pt>
                <c:pt idx="8">
                  <c:v>0.12259004391893365</c:v>
                </c:pt>
                <c:pt idx="9">
                  <c:v>0.13991571874976921</c:v>
                </c:pt>
                <c:pt idx="10">
                  <c:v>0.15843648242197031</c:v>
                </c:pt>
                <c:pt idx="11">
                  <c:v>0.17752709462723704</c:v>
                </c:pt>
                <c:pt idx="12">
                  <c:v>0.19756933259804613</c:v>
                </c:pt>
                <c:pt idx="13">
                  <c:v>0.21854352463306595</c:v>
                </c:pt>
                <c:pt idx="14">
                  <c:v>0.24109656735538779</c:v>
                </c:pt>
                <c:pt idx="15">
                  <c:v>0.26664941647580626</c:v>
                </c:pt>
                <c:pt idx="16">
                  <c:v>0.29276186994418535</c:v>
                </c:pt>
                <c:pt idx="17">
                  <c:v>0.31873924932034198</c:v>
                </c:pt>
                <c:pt idx="18">
                  <c:v>0.34513928561287582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'F:\14WCEE 10-08 - IDA and IN2 method\Risultati Scuola 4 Piani\[Analisi Scuola 4 Piani - (X T=0.60) (Y T=1.15).xlsx]IN2 naturali'!$AF$53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naturali'!$AF$54:$AF$74</c:f>
              <c:numCache>
                <c:formatCode>General</c:formatCode>
                <c:ptCount val="21"/>
                <c:pt idx="0">
                  <c:v>0</c:v>
                </c:pt>
                <c:pt idx="1">
                  <c:v>7.5019000588351734E-3</c:v>
                </c:pt>
                <c:pt idx="2">
                  <c:v>1.4678942308485179E-2</c:v>
                </c:pt>
                <c:pt idx="3">
                  <c:v>2.154838157623274E-2</c:v>
                </c:pt>
                <c:pt idx="4">
                  <c:v>2.7942900825196435E-2</c:v>
                </c:pt>
                <c:pt idx="5">
                  <c:v>3.3802245774483347E-2</c:v>
                </c:pt>
                <c:pt idx="6">
                  <c:v>3.9648397610190983E-2</c:v>
                </c:pt>
                <c:pt idx="7">
                  <c:v>5.1134685937339275E-2</c:v>
                </c:pt>
                <c:pt idx="8">
                  <c:v>6.7746653240282534E-2</c:v>
                </c:pt>
                <c:pt idx="9">
                  <c:v>8.3682077516145675E-2</c:v>
                </c:pt>
                <c:pt idx="10">
                  <c:v>9.7216117453828479E-2</c:v>
                </c:pt>
                <c:pt idx="11">
                  <c:v>0.1087264069028233</c:v>
                </c:pt>
                <c:pt idx="12">
                  <c:v>0.11939693134487883</c:v>
                </c:pt>
                <c:pt idx="13">
                  <c:v>0.13321940408857721</c:v>
                </c:pt>
                <c:pt idx="14">
                  <c:v>0.14531793060332077</c:v>
                </c:pt>
                <c:pt idx="15">
                  <c:v>0.15649872429131731</c:v>
                </c:pt>
                <c:pt idx="16">
                  <c:v>0.1669267649475632</c:v>
                </c:pt>
                <c:pt idx="17">
                  <c:v>0.17690574402682857</c:v>
                </c:pt>
                <c:pt idx="18">
                  <c:v>0.18655889346535331</c:v>
                </c:pt>
                <c:pt idx="19">
                  <c:v>0.19605370497792271</c:v>
                </c:pt>
                <c:pt idx="20">
                  <c:v>0.2057091425601737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'F:\14WCEE 10-08 - IDA and IN2 method\Risultati Scuola 4 Piani\[Analisi Scuola 4 Piani - (X T=0.60) (Y T=1.15).xlsx]IN2 naturali'!$AG$53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naturali'!$AG$54:$AG$74</c:f>
              <c:numCache>
                <c:formatCode>General</c:formatCode>
                <c:ptCount val="21"/>
                <c:pt idx="0">
                  <c:v>0</c:v>
                </c:pt>
                <c:pt idx="1">
                  <c:v>8.4916418713317527E-3</c:v>
                </c:pt>
                <c:pt idx="2">
                  <c:v>1.6245127098923649E-2</c:v>
                </c:pt>
                <c:pt idx="3">
                  <c:v>2.3212008490192029E-2</c:v>
                </c:pt>
                <c:pt idx="4">
                  <c:v>2.9141967715475094E-2</c:v>
                </c:pt>
                <c:pt idx="5">
                  <c:v>3.4603841981824882E-2</c:v>
                </c:pt>
                <c:pt idx="6">
                  <c:v>4.0078004234500704E-2</c:v>
                </c:pt>
                <c:pt idx="7">
                  <c:v>4.5592810188290873E-2</c:v>
                </c:pt>
                <c:pt idx="8">
                  <c:v>5.0004596594928924E-2</c:v>
                </c:pt>
                <c:pt idx="9">
                  <c:v>5.4860255939794933E-2</c:v>
                </c:pt>
                <c:pt idx="10">
                  <c:v>6.0143676001962569E-2</c:v>
                </c:pt>
                <c:pt idx="11">
                  <c:v>6.6172704385194958E-2</c:v>
                </c:pt>
                <c:pt idx="12">
                  <c:v>7.2138597313882821E-2</c:v>
                </c:pt>
                <c:pt idx="13">
                  <c:v>7.8082189133449539E-2</c:v>
                </c:pt>
                <c:pt idx="14">
                  <c:v>8.4086648761344168E-2</c:v>
                </c:pt>
                <c:pt idx="15">
                  <c:v>9.0223139534930635E-2</c:v>
                </c:pt>
                <c:pt idx="16">
                  <c:v>9.6530142514477321E-2</c:v>
                </c:pt>
                <c:pt idx="17">
                  <c:v>0.10305023394889699</c:v>
                </c:pt>
                <c:pt idx="18">
                  <c:v>0.10989260157328272</c:v>
                </c:pt>
                <c:pt idx="19">
                  <c:v>0.11755483120325663</c:v>
                </c:pt>
                <c:pt idx="20">
                  <c:v>0.12591481006928493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'F:\14WCEE 10-08 - IDA and IN2 method\Risultati Scuola 4 Piani\[Analisi Scuola 4 Piani - (X T=0.60) (Y T=1.15).xlsx]IN2 naturali'!$AH$53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naturali'!$AH$54:$AH$73</c:f>
              <c:numCache>
                <c:formatCode>General</c:formatCode>
                <c:ptCount val="20"/>
                <c:pt idx="0">
                  <c:v>0</c:v>
                </c:pt>
                <c:pt idx="1">
                  <c:v>1.3005616080466862E-2</c:v>
                </c:pt>
                <c:pt idx="2">
                  <c:v>2.7637251225283918E-2</c:v>
                </c:pt>
                <c:pt idx="3">
                  <c:v>4.4582534303234021E-2</c:v>
                </c:pt>
                <c:pt idx="4">
                  <c:v>6.9712313543293117E-2</c:v>
                </c:pt>
                <c:pt idx="5">
                  <c:v>0.11967501141713327</c:v>
                </c:pt>
                <c:pt idx="6">
                  <c:v>0.15964981956597907</c:v>
                </c:pt>
                <c:pt idx="7">
                  <c:v>0.19358891159895425</c:v>
                </c:pt>
                <c:pt idx="8">
                  <c:v>0.22296826766786104</c:v>
                </c:pt>
                <c:pt idx="9">
                  <c:v>0.24930621545009532</c:v>
                </c:pt>
                <c:pt idx="10">
                  <c:v>0.27112228295295843</c:v>
                </c:pt>
                <c:pt idx="11">
                  <c:v>0.28892261329178637</c:v>
                </c:pt>
                <c:pt idx="12">
                  <c:v>0.30550437002027986</c:v>
                </c:pt>
                <c:pt idx="13">
                  <c:v>0.32061285896417091</c:v>
                </c:pt>
                <c:pt idx="14">
                  <c:v>0.33259533498623672</c:v>
                </c:pt>
                <c:pt idx="15">
                  <c:v>0.34654923160357204</c:v>
                </c:pt>
                <c:pt idx="16">
                  <c:v>0.35986317386105326</c:v>
                </c:pt>
                <c:pt idx="17">
                  <c:v>0.37079458628903261</c:v>
                </c:pt>
                <c:pt idx="18">
                  <c:v>0.38146354813355432</c:v>
                </c:pt>
                <c:pt idx="19">
                  <c:v>0.39020693755963204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'F:\14WCEE 10-08 - IDA and IN2 method\Risultati Scuola 4 Piani\[Analisi Scuola 4 Piani - (X T=0.60) (Y T=1.15).xlsx]IN2 naturali'!$AI$53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naturali'!$AI$54:$AI$74</c:f>
              <c:numCache>
                <c:formatCode>General</c:formatCode>
                <c:ptCount val="21"/>
                <c:pt idx="0">
                  <c:v>0</c:v>
                </c:pt>
                <c:pt idx="1">
                  <c:v>7.3205201001699154E-3</c:v>
                </c:pt>
                <c:pt idx="2">
                  <c:v>1.4173691852027059E-2</c:v>
                </c:pt>
                <c:pt idx="3">
                  <c:v>2.076145870270598E-2</c:v>
                </c:pt>
                <c:pt idx="4">
                  <c:v>2.7199155644119812E-2</c:v>
                </c:pt>
                <c:pt idx="5">
                  <c:v>3.3788453043701983E-2</c:v>
                </c:pt>
                <c:pt idx="6">
                  <c:v>4.0367809253665114E-2</c:v>
                </c:pt>
                <c:pt idx="7">
                  <c:v>4.6753887335801533E-2</c:v>
                </c:pt>
                <c:pt idx="8">
                  <c:v>5.2920392872590843E-2</c:v>
                </c:pt>
                <c:pt idx="9">
                  <c:v>5.8813056303511843E-2</c:v>
                </c:pt>
                <c:pt idx="10">
                  <c:v>6.446294345148694E-2</c:v>
                </c:pt>
                <c:pt idx="11">
                  <c:v>7.0019998030831004E-2</c:v>
                </c:pt>
                <c:pt idx="12">
                  <c:v>7.5853841721583479E-2</c:v>
                </c:pt>
                <c:pt idx="13">
                  <c:v>8.251375667584708E-2</c:v>
                </c:pt>
                <c:pt idx="14">
                  <c:v>8.9100938553430875E-2</c:v>
                </c:pt>
                <c:pt idx="15">
                  <c:v>9.56900979371582E-2</c:v>
                </c:pt>
                <c:pt idx="16">
                  <c:v>0.1023764218306476</c:v>
                </c:pt>
                <c:pt idx="17">
                  <c:v>0.10902031239314063</c:v>
                </c:pt>
                <c:pt idx="18">
                  <c:v>0.11568844507295918</c:v>
                </c:pt>
                <c:pt idx="19">
                  <c:v>0.12245520188407846</c:v>
                </c:pt>
                <c:pt idx="20">
                  <c:v>0.12915006896810249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'F:\14WCEE 10-08 - IDA and IN2 method\Risultati Scuola 4 Piani\[Analisi Scuola 4 Piani - (X T=0.60) (Y T=1.15).xlsx]IN2 naturali'!$AJ$53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naturali'!$AJ$54:$AJ$74</c:f>
              <c:numCache>
                <c:formatCode>General</c:formatCode>
                <c:ptCount val="21"/>
                <c:pt idx="0">
                  <c:v>0</c:v>
                </c:pt>
                <c:pt idx="1">
                  <c:v>7.1093867936999847E-3</c:v>
                </c:pt>
                <c:pt idx="2">
                  <c:v>1.4100519044020085E-2</c:v>
                </c:pt>
                <c:pt idx="3">
                  <c:v>2.1303588572950252E-2</c:v>
                </c:pt>
                <c:pt idx="4">
                  <c:v>2.8911735935129881E-2</c:v>
                </c:pt>
                <c:pt idx="5">
                  <c:v>3.6350855528179654E-2</c:v>
                </c:pt>
                <c:pt idx="6">
                  <c:v>4.3554895984889465E-2</c:v>
                </c:pt>
                <c:pt idx="7">
                  <c:v>5.025401710407118E-2</c:v>
                </c:pt>
                <c:pt idx="8">
                  <c:v>5.6683338886687966E-2</c:v>
                </c:pt>
                <c:pt idx="9">
                  <c:v>6.3570106046464708E-2</c:v>
                </c:pt>
                <c:pt idx="10">
                  <c:v>7.1952434277155031E-2</c:v>
                </c:pt>
                <c:pt idx="11">
                  <c:v>8.0517440682633779E-2</c:v>
                </c:pt>
                <c:pt idx="12">
                  <c:v>8.8518338583648715E-2</c:v>
                </c:pt>
                <c:pt idx="13">
                  <c:v>9.6181574491152014E-2</c:v>
                </c:pt>
                <c:pt idx="14">
                  <c:v>0.10357240316482137</c:v>
                </c:pt>
                <c:pt idx="15">
                  <c:v>0.11056420906571209</c:v>
                </c:pt>
                <c:pt idx="16">
                  <c:v>0.11733028520653474</c:v>
                </c:pt>
                <c:pt idx="17">
                  <c:v>0.12377873754332962</c:v>
                </c:pt>
                <c:pt idx="18">
                  <c:v>0.13193913085495607</c:v>
                </c:pt>
                <c:pt idx="19">
                  <c:v>0.14142336854800483</c:v>
                </c:pt>
                <c:pt idx="20">
                  <c:v>0.15066497601597975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'F:\14WCEE 10-08 - IDA and IN2 method\Risultati Scuola 4 Piani\[Analisi Scuola 4 Piani - (X T=0.60) (Y T=1.15).xlsx]IN2 naturali'!$AK$53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naturali'!$AK$54:$AK$74</c:f>
              <c:numCache>
                <c:formatCode>General</c:formatCode>
                <c:ptCount val="21"/>
                <c:pt idx="0">
                  <c:v>0</c:v>
                </c:pt>
                <c:pt idx="1">
                  <c:v>2.7495833884709046E-2</c:v>
                </c:pt>
                <c:pt idx="2">
                  <c:v>5.1160418306214768E-2</c:v>
                </c:pt>
                <c:pt idx="3">
                  <c:v>7.7285193059366833E-2</c:v>
                </c:pt>
                <c:pt idx="4">
                  <c:v>0.1250860260913359</c:v>
                </c:pt>
                <c:pt idx="5">
                  <c:v>0.14992653600481098</c:v>
                </c:pt>
                <c:pt idx="6">
                  <c:v>0.1671651479606914</c:v>
                </c:pt>
                <c:pt idx="7">
                  <c:v>0.1818609943048092</c:v>
                </c:pt>
                <c:pt idx="8">
                  <c:v>0.21460143691937059</c:v>
                </c:pt>
                <c:pt idx="9">
                  <c:v>0.25111872821847536</c:v>
                </c:pt>
                <c:pt idx="10">
                  <c:v>0.28257752921138862</c:v>
                </c:pt>
                <c:pt idx="11">
                  <c:v>0.33075023578804708</c:v>
                </c:pt>
                <c:pt idx="12">
                  <c:v>0.35408192853756587</c:v>
                </c:pt>
                <c:pt idx="13">
                  <c:v>0.37058372504987491</c:v>
                </c:pt>
                <c:pt idx="14">
                  <c:v>0.38173749456547751</c:v>
                </c:pt>
                <c:pt idx="15">
                  <c:v>0.38943467092801876</c:v>
                </c:pt>
                <c:pt idx="16">
                  <c:v>0.39902761140722254</c:v>
                </c:pt>
                <c:pt idx="17">
                  <c:v>0.41135944603172869</c:v>
                </c:pt>
                <c:pt idx="18">
                  <c:v>0.42470338873784691</c:v>
                </c:pt>
                <c:pt idx="19">
                  <c:v>0.43611814511207025</c:v>
                </c:pt>
                <c:pt idx="20">
                  <c:v>0.44730311068363127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'F:\14WCEE 10-08 - IDA and IN2 method\Risultati Scuola 4 Piani\[Analisi Scuola 4 Piani - (X T=0.60) (Y T=1.15).xlsx]IN2 naturali'!$AL$53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naturali'!$AL$54:$AL$74</c:f>
              <c:numCache>
                <c:formatCode>General</c:formatCode>
                <c:ptCount val="21"/>
                <c:pt idx="0">
                  <c:v>0</c:v>
                </c:pt>
                <c:pt idx="1">
                  <c:v>2.5742460046395736E-2</c:v>
                </c:pt>
                <c:pt idx="2">
                  <c:v>5.0310372862076423E-2</c:v>
                </c:pt>
                <c:pt idx="3">
                  <c:v>7.4403261733970771E-2</c:v>
                </c:pt>
                <c:pt idx="4">
                  <c:v>9.7736222249107621E-2</c:v>
                </c:pt>
                <c:pt idx="5">
                  <c:v>0.1254584572800384</c:v>
                </c:pt>
                <c:pt idx="6">
                  <c:v>0.15724218222381531</c:v>
                </c:pt>
                <c:pt idx="7">
                  <c:v>0.18650125978708726</c:v>
                </c:pt>
                <c:pt idx="8">
                  <c:v>0.21280365137519441</c:v>
                </c:pt>
                <c:pt idx="9">
                  <c:v>0.2459469175417327</c:v>
                </c:pt>
                <c:pt idx="10">
                  <c:v>0.28792559749203323</c:v>
                </c:pt>
                <c:pt idx="11">
                  <c:v>0.31621352642460032</c:v>
                </c:pt>
                <c:pt idx="12">
                  <c:v>0.34585634392633718</c:v>
                </c:pt>
                <c:pt idx="13">
                  <c:v>0.39124818326295391</c:v>
                </c:pt>
                <c:pt idx="14">
                  <c:v>0.43315705693828377</c:v>
                </c:pt>
                <c:pt idx="15">
                  <c:v>0.47486345924647488</c:v>
                </c:pt>
                <c:pt idx="16">
                  <c:v>0.51000102548076376</c:v>
                </c:pt>
                <c:pt idx="17">
                  <c:v>0.53978389629513202</c:v>
                </c:pt>
                <c:pt idx="18">
                  <c:v>0.56547470359056662</c:v>
                </c:pt>
                <c:pt idx="19">
                  <c:v>0.58742568483547331</c:v>
                </c:pt>
                <c:pt idx="20">
                  <c:v>0.61108055077478463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'F:\14WCEE 10-08 - IDA and IN2 method\Risultati Scuola 4 Piani\[Analisi Scuola 4 Piani - (X T=0.60) (Y T=1.15).xlsx]IN2 naturali'!$AM$53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naturali'!$AM$54:$AM$74</c:f>
              <c:numCache>
                <c:formatCode>General</c:formatCode>
                <c:ptCount val="21"/>
                <c:pt idx="0">
                  <c:v>0</c:v>
                </c:pt>
                <c:pt idx="1">
                  <c:v>1.4243799410243849E-2</c:v>
                </c:pt>
                <c:pt idx="2">
                  <c:v>2.5907437049455792E-2</c:v>
                </c:pt>
                <c:pt idx="3">
                  <c:v>3.5792043700966857E-2</c:v>
                </c:pt>
                <c:pt idx="4">
                  <c:v>4.6756077055830451E-2</c:v>
                </c:pt>
                <c:pt idx="5">
                  <c:v>5.9122002002531635E-2</c:v>
                </c:pt>
                <c:pt idx="6">
                  <c:v>7.1884234956818033E-2</c:v>
                </c:pt>
                <c:pt idx="7">
                  <c:v>8.5326948818194567E-2</c:v>
                </c:pt>
                <c:pt idx="8">
                  <c:v>9.9020365056981044E-2</c:v>
                </c:pt>
                <c:pt idx="9">
                  <c:v>0.1134281676757468</c:v>
                </c:pt>
                <c:pt idx="10">
                  <c:v>0.13064637023745571</c:v>
                </c:pt>
                <c:pt idx="11">
                  <c:v>0.14480837260347221</c:v>
                </c:pt>
                <c:pt idx="12">
                  <c:v>0.16159196059654693</c:v>
                </c:pt>
                <c:pt idx="13">
                  <c:v>0.18093234364888594</c:v>
                </c:pt>
                <c:pt idx="14">
                  <c:v>0.19794238454551538</c:v>
                </c:pt>
                <c:pt idx="15">
                  <c:v>0.21483486902136373</c:v>
                </c:pt>
                <c:pt idx="16">
                  <c:v>0.2316768215263737</c:v>
                </c:pt>
                <c:pt idx="17">
                  <c:v>0.24961749281687462</c:v>
                </c:pt>
                <c:pt idx="18">
                  <c:v>0.26971785686320776</c:v>
                </c:pt>
                <c:pt idx="19">
                  <c:v>0.29531183501296654</c:v>
                </c:pt>
                <c:pt idx="20">
                  <c:v>0.35584887559645223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'F:\14WCEE 10-08 - IDA and IN2 method\Risultati Scuola 4 Piani\[Analisi Scuola 4 Piani - (X T=0.60) (Y T=1.15).xlsx]IN2 naturali'!$AN$53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naturali'!$AN$54:$AN$74</c:f>
              <c:numCache>
                <c:formatCode>General</c:formatCode>
                <c:ptCount val="21"/>
                <c:pt idx="0">
                  <c:v>0</c:v>
                </c:pt>
                <c:pt idx="1">
                  <c:v>8.9927843751705268E-3</c:v>
                </c:pt>
                <c:pt idx="2">
                  <c:v>1.9205147181601535E-2</c:v>
                </c:pt>
                <c:pt idx="3">
                  <c:v>3.0271265629235707E-2</c:v>
                </c:pt>
                <c:pt idx="4">
                  <c:v>4.1203149209275342E-2</c:v>
                </c:pt>
                <c:pt idx="5">
                  <c:v>5.1931614411814694E-2</c:v>
                </c:pt>
                <c:pt idx="6">
                  <c:v>6.2079600310266131E-2</c:v>
                </c:pt>
                <c:pt idx="7">
                  <c:v>7.1721994099088512E-2</c:v>
                </c:pt>
                <c:pt idx="8">
                  <c:v>8.0305992141859114E-2</c:v>
                </c:pt>
                <c:pt idx="9">
                  <c:v>8.8272548668973577E-2</c:v>
                </c:pt>
                <c:pt idx="10">
                  <c:v>9.576032826245999E-2</c:v>
                </c:pt>
                <c:pt idx="11">
                  <c:v>0.10376902335655985</c:v>
                </c:pt>
                <c:pt idx="12">
                  <c:v>0.11062050270508612</c:v>
                </c:pt>
                <c:pt idx="13">
                  <c:v>0.1174934599678225</c:v>
                </c:pt>
                <c:pt idx="14">
                  <c:v>0.12389796221112442</c:v>
                </c:pt>
                <c:pt idx="15">
                  <c:v>0.12990183607832245</c:v>
                </c:pt>
                <c:pt idx="16">
                  <c:v>0.13567487584761417</c:v>
                </c:pt>
                <c:pt idx="17">
                  <c:v>0.14319781877592341</c:v>
                </c:pt>
                <c:pt idx="18">
                  <c:v>0.1555981376172271</c:v>
                </c:pt>
                <c:pt idx="19">
                  <c:v>0.1669555705667384</c:v>
                </c:pt>
                <c:pt idx="20">
                  <c:v>0.17703823301540181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'F:\14WCEE 10-08 - IDA and IN2 method\Risultati Scuola 4 Piani\[Analisi Scuola 4 Piani - (X T=0.60) (Y T=1.15).xlsx]IN2 naturali'!$AO$53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naturali'!$AO$54:$AO$74</c:f>
              <c:numCache>
                <c:formatCode>General</c:formatCode>
                <c:ptCount val="21"/>
                <c:pt idx="0">
                  <c:v>0</c:v>
                </c:pt>
                <c:pt idx="1">
                  <c:v>1.1355686734734737E-2</c:v>
                </c:pt>
                <c:pt idx="2">
                  <c:v>2.4983590150492629E-2</c:v>
                </c:pt>
                <c:pt idx="3">
                  <c:v>4.2575294545833933E-2</c:v>
                </c:pt>
                <c:pt idx="4">
                  <c:v>5.9352015221421472E-2</c:v>
                </c:pt>
                <c:pt idx="5">
                  <c:v>7.3479349150674486E-2</c:v>
                </c:pt>
                <c:pt idx="6">
                  <c:v>8.5762260336183657E-2</c:v>
                </c:pt>
                <c:pt idx="7">
                  <c:v>0.10337559163861892</c:v>
                </c:pt>
                <c:pt idx="8">
                  <c:v>0.12138184006687359</c:v>
                </c:pt>
                <c:pt idx="9">
                  <c:v>0.13881960084994241</c:v>
                </c:pt>
                <c:pt idx="10">
                  <c:v>0.15552020854424484</c:v>
                </c:pt>
                <c:pt idx="11">
                  <c:v>0.17196320674109614</c:v>
                </c:pt>
                <c:pt idx="12">
                  <c:v>0.18815059077623444</c:v>
                </c:pt>
                <c:pt idx="13">
                  <c:v>0.20411199378611194</c:v>
                </c:pt>
                <c:pt idx="14">
                  <c:v>0.21994294795347283</c:v>
                </c:pt>
                <c:pt idx="15">
                  <c:v>0.23575439058302125</c:v>
                </c:pt>
                <c:pt idx="16">
                  <c:v>0.25164538413149579</c:v>
                </c:pt>
                <c:pt idx="17">
                  <c:v>0.26777541180468017</c:v>
                </c:pt>
                <c:pt idx="18">
                  <c:v>0.28409893104546785</c:v>
                </c:pt>
                <c:pt idx="19">
                  <c:v>0.3002124312681318</c:v>
                </c:pt>
                <c:pt idx="20">
                  <c:v>0.31614214806473978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'F:\14WCEE 10-08 - IDA and IN2 method\Risultati Scuola 4 Piani\[Analisi Scuola 4 Piani - (X T=0.60) (Y T=1.15).xlsx]IN2 naturali'!$AP$53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naturali'!$AP$54:$AP$74</c:f>
              <c:numCache>
                <c:formatCode>General</c:formatCode>
                <c:ptCount val="21"/>
                <c:pt idx="0">
                  <c:v>0</c:v>
                </c:pt>
                <c:pt idx="1">
                  <c:v>1.2185656004644814E-2</c:v>
                </c:pt>
                <c:pt idx="2">
                  <c:v>2.433124719007165E-2</c:v>
                </c:pt>
                <c:pt idx="3">
                  <c:v>3.6415612979832215E-2</c:v>
                </c:pt>
                <c:pt idx="4">
                  <c:v>4.8530804018486022E-2</c:v>
                </c:pt>
                <c:pt idx="5">
                  <c:v>6.0787394242074133E-2</c:v>
                </c:pt>
                <c:pt idx="6">
                  <c:v>7.3550151935416849E-2</c:v>
                </c:pt>
                <c:pt idx="7">
                  <c:v>8.7676045211304704E-2</c:v>
                </c:pt>
                <c:pt idx="8">
                  <c:v>0.10471933120220979</c:v>
                </c:pt>
                <c:pt idx="9">
                  <c:v>0.1255790073021307</c:v>
                </c:pt>
                <c:pt idx="10">
                  <c:v>0.15103213092045767</c:v>
                </c:pt>
                <c:pt idx="11">
                  <c:v>0.17749962698005611</c:v>
                </c:pt>
                <c:pt idx="12">
                  <c:v>0.2032055457141084</c:v>
                </c:pt>
                <c:pt idx="13">
                  <c:v>0.22887480960338549</c:v>
                </c:pt>
                <c:pt idx="14">
                  <c:v>0.25517740020196855</c:v>
                </c:pt>
                <c:pt idx="15">
                  <c:v>0.28069830294279796</c:v>
                </c:pt>
                <c:pt idx="16">
                  <c:v>0.30481455159749454</c:v>
                </c:pt>
                <c:pt idx="17">
                  <c:v>0.32915168294805364</c:v>
                </c:pt>
                <c:pt idx="18">
                  <c:v>0.35449768154057187</c:v>
                </c:pt>
                <c:pt idx="19">
                  <c:v>0.38296532940407296</c:v>
                </c:pt>
                <c:pt idx="20">
                  <c:v>0.42141946165390864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'F:\14WCEE 10-08 - IDA and IN2 method\Risultati Scuola 4 Piani\[Analisi Scuola 4 Piani - (X T=0.60) (Y T=1.15).xlsx]IN2 naturali'!$AQ$53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naturali'!$AQ$54:$AQ$74</c:f>
              <c:numCache>
                <c:formatCode>General</c:formatCode>
                <c:ptCount val="21"/>
                <c:pt idx="0">
                  <c:v>0</c:v>
                </c:pt>
                <c:pt idx="1">
                  <c:v>6.4406800850851688E-3</c:v>
                </c:pt>
                <c:pt idx="2">
                  <c:v>1.2872525629384382E-2</c:v>
                </c:pt>
                <c:pt idx="3">
                  <c:v>1.9194117421588802E-2</c:v>
                </c:pt>
                <c:pt idx="4">
                  <c:v>2.5308390071935659E-2</c:v>
                </c:pt>
                <c:pt idx="5">
                  <c:v>3.1113011290031668E-2</c:v>
                </c:pt>
                <c:pt idx="6">
                  <c:v>3.6587897659110226E-2</c:v>
                </c:pt>
                <c:pt idx="7">
                  <c:v>4.1717902355272111E-2</c:v>
                </c:pt>
                <c:pt idx="8">
                  <c:v>4.6929882127844776E-2</c:v>
                </c:pt>
                <c:pt idx="9">
                  <c:v>5.2737782493147041E-2</c:v>
                </c:pt>
                <c:pt idx="10">
                  <c:v>5.874876499117581E-2</c:v>
                </c:pt>
                <c:pt idx="11">
                  <c:v>6.4598000250239485E-2</c:v>
                </c:pt>
                <c:pt idx="12">
                  <c:v>7.028292893040354E-2</c:v>
                </c:pt>
                <c:pt idx="13">
                  <c:v>7.5933969044218494E-2</c:v>
                </c:pt>
                <c:pt idx="14">
                  <c:v>8.1211806834610212E-2</c:v>
                </c:pt>
                <c:pt idx="15">
                  <c:v>8.6245136771053721E-2</c:v>
                </c:pt>
                <c:pt idx="16">
                  <c:v>9.1374398297084033E-2</c:v>
                </c:pt>
                <c:pt idx="17">
                  <c:v>9.6064936843651666E-2</c:v>
                </c:pt>
                <c:pt idx="18">
                  <c:v>0.10099235406936651</c:v>
                </c:pt>
                <c:pt idx="19">
                  <c:v>0.10584999303599804</c:v>
                </c:pt>
                <c:pt idx="20">
                  <c:v>0.11020561782475093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'F:\14WCEE 10-08 - IDA and IN2 method\Risultati Scuola 4 Piani\[Analisi Scuola 4 Piani - (X T=0.60) (Y T=1.15).xlsx]IN2 naturali'!$AR$53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naturali'!$AR$54:$AR$74</c:f>
              <c:numCache>
                <c:formatCode>General</c:formatCode>
                <c:ptCount val="21"/>
                <c:pt idx="0">
                  <c:v>0</c:v>
                </c:pt>
                <c:pt idx="1">
                  <c:v>1.6090451946516544E-2</c:v>
                </c:pt>
                <c:pt idx="2">
                  <c:v>3.0731233177410406E-2</c:v>
                </c:pt>
                <c:pt idx="3">
                  <c:v>4.2837600050936134E-2</c:v>
                </c:pt>
                <c:pt idx="4">
                  <c:v>5.2426255966664587E-2</c:v>
                </c:pt>
                <c:pt idx="5">
                  <c:v>6.3735142513728624E-2</c:v>
                </c:pt>
                <c:pt idx="6">
                  <c:v>7.6527725218397333E-2</c:v>
                </c:pt>
                <c:pt idx="7">
                  <c:v>8.8980715139162794E-2</c:v>
                </c:pt>
                <c:pt idx="8">
                  <c:v>0.10104395563151509</c:v>
                </c:pt>
                <c:pt idx="9">
                  <c:v>0.11267590360507757</c:v>
                </c:pt>
                <c:pt idx="10">
                  <c:v>0.12384249942752014</c:v>
                </c:pt>
                <c:pt idx="11">
                  <c:v>0.13488674027751538</c:v>
                </c:pt>
                <c:pt idx="12">
                  <c:v>0.14574480789552596</c:v>
                </c:pt>
                <c:pt idx="13">
                  <c:v>0.1561179687974717</c:v>
                </c:pt>
                <c:pt idx="14">
                  <c:v>0.16649166007274691</c:v>
                </c:pt>
                <c:pt idx="15">
                  <c:v>0.17673069211548259</c:v>
                </c:pt>
                <c:pt idx="16">
                  <c:v>0.18694750926759082</c:v>
                </c:pt>
                <c:pt idx="17">
                  <c:v>0.20134869485012313</c:v>
                </c:pt>
                <c:pt idx="18">
                  <c:v>0.22362924708381338</c:v>
                </c:pt>
                <c:pt idx="19">
                  <c:v>0.24712950962568367</c:v>
                </c:pt>
                <c:pt idx="20">
                  <c:v>0.26969545075641976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'F:\14WCEE 10-08 - IDA and IN2 method\Risultati Scuola 4 Piani\[Analisi Scuola 4 Piani - (X T=0.60) (Y T=1.15).xlsx]IN2 naturali'!$AS$53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naturali'!$AS$54:$AS$74</c:f>
              <c:numCache>
                <c:formatCode>General</c:formatCode>
                <c:ptCount val="21"/>
                <c:pt idx="0">
                  <c:v>0</c:v>
                </c:pt>
                <c:pt idx="1">
                  <c:v>6.9529357248181659E-3</c:v>
                </c:pt>
                <c:pt idx="2">
                  <c:v>1.388713651094922E-2</c:v>
                </c:pt>
                <c:pt idx="3">
                  <c:v>2.0804465964306514E-2</c:v>
                </c:pt>
                <c:pt idx="4">
                  <c:v>2.7730455511473882E-2</c:v>
                </c:pt>
                <c:pt idx="5">
                  <c:v>3.4692926211748985E-2</c:v>
                </c:pt>
                <c:pt idx="6">
                  <c:v>4.1714213482104578E-2</c:v>
                </c:pt>
                <c:pt idx="7">
                  <c:v>4.8892281306726938E-2</c:v>
                </c:pt>
                <c:pt idx="8">
                  <c:v>5.6197456850255727E-2</c:v>
                </c:pt>
                <c:pt idx="9">
                  <c:v>6.3465726623449084E-2</c:v>
                </c:pt>
                <c:pt idx="10">
                  <c:v>7.0842939611909489E-2</c:v>
                </c:pt>
                <c:pt idx="11">
                  <c:v>7.8252675288341414E-2</c:v>
                </c:pt>
                <c:pt idx="12">
                  <c:v>8.5594875817280286E-2</c:v>
                </c:pt>
                <c:pt idx="13">
                  <c:v>9.2974049182487445E-2</c:v>
                </c:pt>
                <c:pt idx="14">
                  <c:v>0.10031955933008008</c:v>
                </c:pt>
                <c:pt idx="15">
                  <c:v>0.10757172424361519</c:v>
                </c:pt>
                <c:pt idx="16">
                  <c:v>0.11483526079507834</c:v>
                </c:pt>
                <c:pt idx="17">
                  <c:v>0.12298290662019765</c:v>
                </c:pt>
                <c:pt idx="18">
                  <c:v>0.14122926566671026</c:v>
                </c:pt>
                <c:pt idx="19">
                  <c:v>0.15952661157397791</c:v>
                </c:pt>
                <c:pt idx="20">
                  <c:v>0.17729210694577621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'F:\14WCEE 10-08 - IDA and IN2 method\Risultati Scuola 4 Piani\[Analisi Scuola 4 Piani - (X T=0.60) (Y T=1.15).xlsx]IN2 naturali'!$AT$53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naturali'!$AT$54:$AT$74</c:f>
              <c:numCache>
                <c:formatCode>General</c:formatCode>
                <c:ptCount val="21"/>
                <c:pt idx="0">
                  <c:v>0</c:v>
                </c:pt>
                <c:pt idx="1">
                  <c:v>6.1002931409019929E-3</c:v>
                </c:pt>
                <c:pt idx="2">
                  <c:v>1.2431252274764418E-2</c:v>
                </c:pt>
                <c:pt idx="3">
                  <c:v>1.9033942879211986E-2</c:v>
                </c:pt>
                <c:pt idx="4">
                  <c:v>2.6259330307766292E-2</c:v>
                </c:pt>
                <c:pt idx="5">
                  <c:v>3.3930033945215946E-2</c:v>
                </c:pt>
                <c:pt idx="6">
                  <c:v>4.3190433924832197E-2</c:v>
                </c:pt>
                <c:pt idx="7">
                  <c:v>5.3880086335543628E-2</c:v>
                </c:pt>
                <c:pt idx="8">
                  <c:v>6.7317422494926296E-2</c:v>
                </c:pt>
                <c:pt idx="9">
                  <c:v>8.3218191321805871E-2</c:v>
                </c:pt>
                <c:pt idx="10">
                  <c:v>0.10091866428135643</c:v>
                </c:pt>
                <c:pt idx="11">
                  <c:v>0.11782118908825256</c:v>
                </c:pt>
                <c:pt idx="12">
                  <c:v>0.16886057883538375</c:v>
                </c:pt>
                <c:pt idx="13">
                  <c:v>0.18445527290574021</c:v>
                </c:pt>
                <c:pt idx="14">
                  <c:v>0.20090016617814971</c:v>
                </c:pt>
                <c:pt idx="15">
                  <c:v>0.22322536240276042</c:v>
                </c:pt>
                <c:pt idx="16">
                  <c:v>0.24003895254358526</c:v>
                </c:pt>
                <c:pt idx="17">
                  <c:v>0.25268437955000284</c:v>
                </c:pt>
                <c:pt idx="18">
                  <c:v>0.26978100524081838</c:v>
                </c:pt>
                <c:pt idx="19">
                  <c:v>0.30089133756239211</c:v>
                </c:pt>
                <c:pt idx="20">
                  <c:v>0.32575988097435155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naturali'!$A$54:$A$74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5"/>
          <c:order val="45"/>
          <c:tx>
            <c:strRef>
              <c:f>'F:\14WCEE 10-08 - IDA and IN2 method\Risultati Scuola 4 Piani\[Analisi Scuola 4 Piani - (X T=0.60) (Y T=1.15).xlsx]IN2 naturali'!$B$78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naturali'!$B$79:$B$99</c:f>
              <c:numCache>
                <c:formatCode>General</c:formatCode>
                <c:ptCount val="21"/>
                <c:pt idx="0">
                  <c:v>0</c:v>
                </c:pt>
                <c:pt idx="1">
                  <c:v>2.490258963470874E-2</c:v>
                </c:pt>
                <c:pt idx="2">
                  <c:v>5.3035078985161598E-2</c:v>
                </c:pt>
                <c:pt idx="3">
                  <c:v>8.5418049199816298E-2</c:v>
                </c:pt>
                <c:pt idx="4">
                  <c:v>0.12071541945558507</c:v>
                </c:pt>
                <c:pt idx="5">
                  <c:v>0.15519727719832402</c:v>
                </c:pt>
                <c:pt idx="6">
                  <c:v>0.18875408609651267</c:v>
                </c:pt>
                <c:pt idx="7">
                  <c:v>0.22360919783699995</c:v>
                </c:pt>
                <c:pt idx="8">
                  <c:v>0.25842073273154942</c:v>
                </c:pt>
                <c:pt idx="9">
                  <c:v>0.29341499752375083</c:v>
                </c:pt>
                <c:pt idx="10">
                  <c:v>0.32813985180833977</c:v>
                </c:pt>
                <c:pt idx="11">
                  <c:v>0.36284456723688252</c:v>
                </c:pt>
                <c:pt idx="12">
                  <c:v>0.39738232885751518</c:v>
                </c:pt>
                <c:pt idx="13">
                  <c:v>0.43141526069493075</c:v>
                </c:pt>
                <c:pt idx="14">
                  <c:v>0.46561735217390976</c:v>
                </c:pt>
                <c:pt idx="15">
                  <c:v>0.49962185698911132</c:v>
                </c:pt>
                <c:pt idx="16">
                  <c:v>0.53332826371376107</c:v>
                </c:pt>
                <c:pt idx="17">
                  <c:v>0.56666150145953464</c:v>
                </c:pt>
                <c:pt idx="18">
                  <c:v>0.59958356918927125</c:v>
                </c:pt>
                <c:pt idx="19">
                  <c:v>1.1761868308832404</c:v>
                </c:pt>
                <c:pt idx="20">
                  <c:v>1.2241690300257264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6"/>
          <c:order val="46"/>
          <c:tx>
            <c:strRef>
              <c:f>'F:\14WCEE 10-08 - IDA and IN2 method\Risultati Scuola 4 Piani\[Analisi Scuola 4 Piani - (X T=0.60) (Y T=1.15).xlsx]IN2 naturali'!$C$78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naturali'!$C$79:$C$99</c:f>
              <c:numCache>
                <c:formatCode>General</c:formatCode>
                <c:ptCount val="21"/>
                <c:pt idx="0">
                  <c:v>0</c:v>
                </c:pt>
                <c:pt idx="1">
                  <c:v>2.4708409661675781E-2</c:v>
                </c:pt>
                <c:pt idx="2">
                  <c:v>5.2005293069771814E-2</c:v>
                </c:pt>
                <c:pt idx="3">
                  <c:v>7.22451168060496E-2</c:v>
                </c:pt>
                <c:pt idx="4">
                  <c:v>8.5737155884081012E-2</c:v>
                </c:pt>
                <c:pt idx="5">
                  <c:v>9.7414821120914444E-2</c:v>
                </c:pt>
                <c:pt idx="6">
                  <c:v>0.10512650432066772</c:v>
                </c:pt>
                <c:pt idx="7">
                  <c:v>0.11501233185767594</c:v>
                </c:pt>
                <c:pt idx="8">
                  <c:v>0.1256556964976395</c:v>
                </c:pt>
                <c:pt idx="9">
                  <c:v>0.13477580602569225</c:v>
                </c:pt>
                <c:pt idx="10">
                  <c:v>0.14381421052398591</c:v>
                </c:pt>
                <c:pt idx="11">
                  <c:v>0.1521854139941054</c:v>
                </c:pt>
                <c:pt idx="12">
                  <c:v>0.16156930932529798</c:v>
                </c:pt>
                <c:pt idx="13">
                  <c:v>0.16935346719629307</c:v>
                </c:pt>
                <c:pt idx="14">
                  <c:v>0.17784679862776354</c:v>
                </c:pt>
                <c:pt idx="15">
                  <c:v>0.18641136023447577</c:v>
                </c:pt>
                <c:pt idx="16">
                  <c:v>0.19475535919205841</c:v>
                </c:pt>
                <c:pt idx="17">
                  <c:v>0.20311698507299936</c:v>
                </c:pt>
                <c:pt idx="18">
                  <c:v>0.21163517087107694</c:v>
                </c:pt>
                <c:pt idx="19">
                  <c:v>0.2193752872665822</c:v>
                </c:pt>
                <c:pt idx="20">
                  <c:v>0.22815054139172036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7"/>
          <c:order val="47"/>
          <c:tx>
            <c:strRef>
              <c:f>'F:\14WCEE 10-08 - IDA and IN2 method\Risultati Scuola 4 Piani\[Analisi Scuola 4 Piani - (X T=0.60) (Y T=1.15).xlsx]IN2 naturali'!$D$78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naturali'!$D$79:$D$99</c:f>
              <c:numCache>
                <c:formatCode>General</c:formatCode>
                <c:ptCount val="21"/>
                <c:pt idx="0">
                  <c:v>0</c:v>
                </c:pt>
                <c:pt idx="1">
                  <c:v>1.2766357205344109E-2</c:v>
                </c:pt>
                <c:pt idx="2">
                  <c:v>2.5148017044920212E-2</c:v>
                </c:pt>
                <c:pt idx="3">
                  <c:v>3.7083317264967872E-2</c:v>
                </c:pt>
                <c:pt idx="4">
                  <c:v>4.8530036184222303E-2</c:v>
                </c:pt>
                <c:pt idx="5">
                  <c:v>5.9663951231692054E-2</c:v>
                </c:pt>
                <c:pt idx="6">
                  <c:v>7.0182556592119402E-2</c:v>
                </c:pt>
                <c:pt idx="7">
                  <c:v>8.0450984945100709E-2</c:v>
                </c:pt>
                <c:pt idx="8">
                  <c:v>9.1193001083618719E-2</c:v>
                </c:pt>
                <c:pt idx="9">
                  <c:v>0.10537923566479059</c:v>
                </c:pt>
                <c:pt idx="10">
                  <c:v>0.11978063506453702</c:v>
                </c:pt>
                <c:pt idx="11">
                  <c:v>0.13379222075907471</c:v>
                </c:pt>
                <c:pt idx="12">
                  <c:v>0.14737481124413288</c:v>
                </c:pt>
                <c:pt idx="13">
                  <c:v>0.16042849479132329</c:v>
                </c:pt>
                <c:pt idx="14">
                  <c:v>0.17295142799457938</c:v>
                </c:pt>
                <c:pt idx="15">
                  <c:v>0.18504523343502147</c:v>
                </c:pt>
                <c:pt idx="16">
                  <c:v>0.19672475805735395</c:v>
                </c:pt>
                <c:pt idx="17">
                  <c:v>0.208157309060472</c:v>
                </c:pt>
                <c:pt idx="18">
                  <c:v>0.21936565301514571</c:v>
                </c:pt>
                <c:pt idx="19">
                  <c:v>0.22989825782754306</c:v>
                </c:pt>
                <c:pt idx="20">
                  <c:v>0.24047757217336024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8"/>
          <c:order val="48"/>
          <c:tx>
            <c:strRef>
              <c:f>'F:\14WCEE 10-08 - IDA and IN2 method\Risultati Scuola 4 Piani\[Analisi Scuola 4 Piani - (X T=0.60) (Y T=1.15).xlsx]IN2 naturali'!$E$78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naturali'!$E$79:$E$99</c:f>
              <c:numCache>
                <c:formatCode>General</c:formatCode>
                <c:ptCount val="21"/>
                <c:pt idx="0">
                  <c:v>0</c:v>
                </c:pt>
                <c:pt idx="1">
                  <c:v>1.4666545841189121E-2</c:v>
                </c:pt>
                <c:pt idx="2">
                  <c:v>2.9704610924775412E-2</c:v>
                </c:pt>
                <c:pt idx="3">
                  <c:v>4.4799980061387024E-2</c:v>
                </c:pt>
                <c:pt idx="4">
                  <c:v>6.1369458592812252E-2</c:v>
                </c:pt>
                <c:pt idx="5">
                  <c:v>7.6543012825997153E-2</c:v>
                </c:pt>
                <c:pt idx="6">
                  <c:v>9.171179993696188E-2</c:v>
                </c:pt>
                <c:pt idx="7">
                  <c:v>0.10560885061409235</c:v>
                </c:pt>
                <c:pt idx="8">
                  <c:v>0.1216915447861024</c:v>
                </c:pt>
                <c:pt idx="9">
                  <c:v>0.13972049415658994</c:v>
                </c:pt>
                <c:pt idx="10">
                  <c:v>0.15596105176819741</c:v>
                </c:pt>
                <c:pt idx="11">
                  <c:v>0.17053575515315589</c:v>
                </c:pt>
                <c:pt idx="12">
                  <c:v>0.18365419343143796</c:v>
                </c:pt>
                <c:pt idx="13">
                  <c:v>0.19641004371072096</c:v>
                </c:pt>
                <c:pt idx="14">
                  <c:v>0.20854544051607385</c:v>
                </c:pt>
                <c:pt idx="15">
                  <c:v>0.21983155866925963</c:v>
                </c:pt>
                <c:pt idx="16">
                  <c:v>0.23099313170340444</c:v>
                </c:pt>
                <c:pt idx="17">
                  <c:v>0.24171939667457892</c:v>
                </c:pt>
                <c:pt idx="18">
                  <c:v>0.25190507394387157</c:v>
                </c:pt>
                <c:pt idx="19">
                  <c:v>0.26129401685111625</c:v>
                </c:pt>
                <c:pt idx="20">
                  <c:v>0.27001838503035702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9"/>
          <c:order val="49"/>
          <c:tx>
            <c:strRef>
              <c:f>'F:\14WCEE 10-08 - IDA and IN2 method\Risultati Scuola 4 Piani\[Analisi Scuola 4 Piani - (X T=0.60) (Y T=1.15).xlsx]IN2 naturali'!$F$78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naturali'!$F$79:$F$99</c:f>
              <c:numCache>
                <c:formatCode>General</c:formatCode>
                <c:ptCount val="21"/>
                <c:pt idx="0">
                  <c:v>0</c:v>
                </c:pt>
                <c:pt idx="1">
                  <c:v>9.144976173488471E-3</c:v>
                </c:pt>
                <c:pt idx="2">
                  <c:v>1.8484499593173425E-2</c:v>
                </c:pt>
                <c:pt idx="3">
                  <c:v>2.7926898756967976E-2</c:v>
                </c:pt>
                <c:pt idx="4">
                  <c:v>3.7564441211023591E-2</c:v>
                </c:pt>
                <c:pt idx="5">
                  <c:v>4.733798774088354E-2</c:v>
                </c:pt>
                <c:pt idx="6">
                  <c:v>5.7326639174431357E-2</c:v>
                </c:pt>
                <c:pt idx="7">
                  <c:v>6.7909745670346383E-2</c:v>
                </c:pt>
                <c:pt idx="8">
                  <c:v>8.2985496737469272E-2</c:v>
                </c:pt>
                <c:pt idx="9">
                  <c:v>9.8613295294746245E-2</c:v>
                </c:pt>
                <c:pt idx="10">
                  <c:v>0.11491684829959598</c:v>
                </c:pt>
                <c:pt idx="11">
                  <c:v>0.13123322593965217</c:v>
                </c:pt>
                <c:pt idx="12">
                  <c:v>0.14785624558062688</c:v>
                </c:pt>
                <c:pt idx="13">
                  <c:v>0.16535954254411539</c:v>
                </c:pt>
                <c:pt idx="14">
                  <c:v>0.18254496889556887</c:v>
                </c:pt>
                <c:pt idx="15">
                  <c:v>0.19861376614327095</c:v>
                </c:pt>
                <c:pt idx="16">
                  <c:v>0.21441580877596794</c:v>
                </c:pt>
                <c:pt idx="17">
                  <c:v>0.22980892982342971</c:v>
                </c:pt>
                <c:pt idx="18">
                  <c:v>0.24509213845410413</c:v>
                </c:pt>
                <c:pt idx="19">
                  <c:v>0.25988863573061727</c:v>
                </c:pt>
                <c:pt idx="20">
                  <c:v>0.27907550928387825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0"/>
          <c:order val="50"/>
          <c:tx>
            <c:strRef>
              <c:f>'F:\14WCEE 10-08 - IDA and IN2 method\Risultati Scuola 4 Piani\[Analisi Scuola 4 Piani - (X T=0.60) (Y T=1.15).xlsx]IN2 naturali'!$G$78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naturali'!$G$79:$G$99</c:f>
              <c:numCache>
                <c:formatCode>General</c:formatCode>
                <c:ptCount val="21"/>
                <c:pt idx="0">
                  <c:v>0</c:v>
                </c:pt>
                <c:pt idx="1">
                  <c:v>1.2701828129299047E-2</c:v>
                </c:pt>
                <c:pt idx="2">
                  <c:v>2.5635915309590109E-2</c:v>
                </c:pt>
                <c:pt idx="3">
                  <c:v>3.8736068487860181E-2</c:v>
                </c:pt>
                <c:pt idx="4">
                  <c:v>5.1766024867676723E-2</c:v>
                </c:pt>
                <c:pt idx="5">
                  <c:v>6.5209159121127569E-2</c:v>
                </c:pt>
                <c:pt idx="6">
                  <c:v>7.9793148507680461E-2</c:v>
                </c:pt>
                <c:pt idx="7">
                  <c:v>9.4785856662390797E-2</c:v>
                </c:pt>
                <c:pt idx="8">
                  <c:v>0.10982839331910338</c:v>
                </c:pt>
                <c:pt idx="9">
                  <c:v>0.12527410379796974</c:v>
                </c:pt>
                <c:pt idx="10">
                  <c:v>0.14078984650701479</c:v>
                </c:pt>
                <c:pt idx="11">
                  <c:v>0.15633745931231277</c:v>
                </c:pt>
                <c:pt idx="12">
                  <c:v>0.17160080454321336</c:v>
                </c:pt>
                <c:pt idx="13">
                  <c:v>0.18660835784661745</c:v>
                </c:pt>
                <c:pt idx="14">
                  <c:v>0.20131806543395611</c:v>
                </c:pt>
                <c:pt idx="15">
                  <c:v>0.21583754046502063</c:v>
                </c:pt>
                <c:pt idx="16">
                  <c:v>0.23017062908965688</c:v>
                </c:pt>
                <c:pt idx="17">
                  <c:v>0.24437115263321033</c:v>
                </c:pt>
                <c:pt idx="18">
                  <c:v>0.25852122697918412</c:v>
                </c:pt>
                <c:pt idx="19">
                  <c:v>0.27256109859726635</c:v>
                </c:pt>
                <c:pt idx="20">
                  <c:v>0.28696528737856564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1"/>
          <c:order val="51"/>
          <c:tx>
            <c:strRef>
              <c:f>'F:\14WCEE 10-08 - IDA and IN2 method\Risultati Scuola 4 Piani\[Analisi Scuola 4 Piani - (X T=0.60) (Y T=1.15).xlsx]IN2 naturali'!$H$78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naturali'!$H$79:$H$99</c:f>
              <c:numCache>
                <c:formatCode>General</c:formatCode>
                <c:ptCount val="21"/>
                <c:pt idx="0">
                  <c:v>0</c:v>
                </c:pt>
                <c:pt idx="1">
                  <c:v>1.0388701779002281E-2</c:v>
                </c:pt>
                <c:pt idx="2">
                  <c:v>2.0962616292347847E-2</c:v>
                </c:pt>
                <c:pt idx="3">
                  <c:v>3.1667854846021207E-2</c:v>
                </c:pt>
                <c:pt idx="4">
                  <c:v>4.2503729544007822E-2</c:v>
                </c:pt>
                <c:pt idx="5">
                  <c:v>5.3348043427318435E-2</c:v>
                </c:pt>
                <c:pt idx="6">
                  <c:v>6.4227774403742013E-2</c:v>
                </c:pt>
                <c:pt idx="7">
                  <c:v>7.5034139240978903E-2</c:v>
                </c:pt>
                <c:pt idx="8">
                  <c:v>8.5731183532184146E-2</c:v>
                </c:pt>
                <c:pt idx="9">
                  <c:v>9.630628161791488E-2</c:v>
                </c:pt>
                <c:pt idx="10">
                  <c:v>0.10675431695171093</c:v>
                </c:pt>
                <c:pt idx="11">
                  <c:v>0.11699933673765568</c:v>
                </c:pt>
                <c:pt idx="12">
                  <c:v>0.12721933593999568</c:v>
                </c:pt>
                <c:pt idx="13">
                  <c:v>0.13791143502489847</c:v>
                </c:pt>
                <c:pt idx="14">
                  <c:v>0.14907199989490599</c:v>
                </c:pt>
                <c:pt idx="15">
                  <c:v>0.16008784355790731</c:v>
                </c:pt>
                <c:pt idx="16">
                  <c:v>0.17091983077928474</c:v>
                </c:pt>
                <c:pt idx="17">
                  <c:v>0.1816599224143888</c:v>
                </c:pt>
                <c:pt idx="18">
                  <c:v>0.19222421859305938</c:v>
                </c:pt>
                <c:pt idx="19">
                  <c:v>0.20264747574209538</c:v>
                </c:pt>
                <c:pt idx="20">
                  <c:v>0.21294777808763027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2"/>
          <c:order val="52"/>
          <c:tx>
            <c:strRef>
              <c:f>'F:\14WCEE 10-08 - IDA and IN2 method\Risultati Scuola 4 Piani\[Analisi Scuola 4 Piani - (X T=0.60) (Y T=1.15).xlsx]IN2 naturali'!$I$78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naturali'!$I$79:$I$99</c:f>
              <c:numCache>
                <c:formatCode>General</c:formatCode>
                <c:ptCount val="21"/>
                <c:pt idx="0">
                  <c:v>0</c:v>
                </c:pt>
                <c:pt idx="1">
                  <c:v>2.2517981929120474E-2</c:v>
                </c:pt>
                <c:pt idx="2">
                  <c:v>4.7626839245765988E-2</c:v>
                </c:pt>
                <c:pt idx="3">
                  <c:v>7.2898570971656418E-2</c:v>
                </c:pt>
                <c:pt idx="4">
                  <c:v>0.10273653512520579</c:v>
                </c:pt>
                <c:pt idx="5">
                  <c:v>0.13208393371740809</c:v>
                </c:pt>
                <c:pt idx="6">
                  <c:v>0.15592786856573407</c:v>
                </c:pt>
                <c:pt idx="7">
                  <c:v>0.18291429348556201</c:v>
                </c:pt>
                <c:pt idx="8">
                  <c:v>0.20565041970947426</c:v>
                </c:pt>
                <c:pt idx="9">
                  <c:v>0.22558769123214409</c:v>
                </c:pt>
                <c:pt idx="10">
                  <c:v>0.24395703007301944</c:v>
                </c:pt>
                <c:pt idx="11">
                  <c:v>0.26057908824672144</c:v>
                </c:pt>
                <c:pt idx="12">
                  <c:v>0.27580377067571982</c:v>
                </c:pt>
                <c:pt idx="13">
                  <c:v>0.28831869356308765</c:v>
                </c:pt>
                <c:pt idx="14">
                  <c:v>0.30166630765476504</c:v>
                </c:pt>
                <c:pt idx="15">
                  <c:v>0.32388097790048154</c:v>
                </c:pt>
                <c:pt idx="16">
                  <c:v>0.34633997403467703</c:v>
                </c:pt>
                <c:pt idx="17">
                  <c:v>0.36746255066548128</c:v>
                </c:pt>
                <c:pt idx="18">
                  <c:v>0.38720249942045776</c:v>
                </c:pt>
                <c:pt idx="19">
                  <c:v>0.40646513084883018</c:v>
                </c:pt>
                <c:pt idx="20">
                  <c:v>0.42556946533019446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3"/>
          <c:order val="53"/>
          <c:tx>
            <c:strRef>
              <c:f>'F:\14WCEE 10-08 - IDA and IN2 method\Risultati Scuola 4 Piani\[Analisi Scuola 4 Piani - (X T=0.60) (Y T=1.15).xlsx]IN2 naturali'!$J$78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naturali'!$J$79:$J$99</c:f>
              <c:numCache>
                <c:formatCode>General</c:formatCode>
                <c:ptCount val="21"/>
                <c:pt idx="0">
                  <c:v>0</c:v>
                </c:pt>
                <c:pt idx="1">
                  <c:v>1.0451524753623483E-2</c:v>
                </c:pt>
                <c:pt idx="2">
                  <c:v>2.1473664975050412E-2</c:v>
                </c:pt>
                <c:pt idx="3">
                  <c:v>3.3302788489417041E-2</c:v>
                </c:pt>
                <c:pt idx="4">
                  <c:v>4.5822590330078933E-2</c:v>
                </c:pt>
                <c:pt idx="5">
                  <c:v>5.9481937764775394E-2</c:v>
                </c:pt>
                <c:pt idx="6">
                  <c:v>7.442289599209459E-2</c:v>
                </c:pt>
                <c:pt idx="7">
                  <c:v>8.9852250784861712E-2</c:v>
                </c:pt>
                <c:pt idx="8">
                  <c:v>0.10686769104058109</c:v>
                </c:pt>
                <c:pt idx="9">
                  <c:v>0.12479437090898395</c:v>
                </c:pt>
                <c:pt idx="10">
                  <c:v>0.14328942272659595</c:v>
                </c:pt>
                <c:pt idx="11">
                  <c:v>0.16310711587198623</c:v>
                </c:pt>
                <c:pt idx="12">
                  <c:v>0.18320596972468553</c:v>
                </c:pt>
                <c:pt idx="13">
                  <c:v>0.20297203888374934</c:v>
                </c:pt>
                <c:pt idx="14">
                  <c:v>0.22299329041458424</c:v>
                </c:pt>
                <c:pt idx="15">
                  <c:v>0.24304938647917751</c:v>
                </c:pt>
                <c:pt idx="16">
                  <c:v>0.26333612761759267</c:v>
                </c:pt>
                <c:pt idx="17">
                  <c:v>0.28479148681065558</c:v>
                </c:pt>
                <c:pt idx="18">
                  <c:v>0.30562337441732496</c:v>
                </c:pt>
                <c:pt idx="19">
                  <c:v>0.32655206018336241</c:v>
                </c:pt>
                <c:pt idx="20">
                  <c:v>0.34743189465721308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4"/>
          <c:order val="54"/>
          <c:tx>
            <c:strRef>
              <c:f>'F:\14WCEE 10-08 - IDA and IN2 method\Risultati Scuola 4 Piani\[Analisi Scuola 4 Piani - (X T=0.60) (Y T=1.15).xlsx]IN2 naturali'!$K$78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naturali'!$K$79:$K$99</c:f>
              <c:numCache>
                <c:formatCode>General</c:formatCode>
                <c:ptCount val="21"/>
                <c:pt idx="0">
                  <c:v>0</c:v>
                </c:pt>
                <c:pt idx="1">
                  <c:v>1.0819469205049793E-2</c:v>
                </c:pt>
                <c:pt idx="2">
                  <c:v>2.228039177094885E-2</c:v>
                </c:pt>
                <c:pt idx="3">
                  <c:v>3.3699424663750241E-2</c:v>
                </c:pt>
                <c:pt idx="4">
                  <c:v>4.5184936604275826E-2</c:v>
                </c:pt>
                <c:pt idx="5">
                  <c:v>6.0626695615223533E-2</c:v>
                </c:pt>
                <c:pt idx="6">
                  <c:v>7.5641700164622946E-2</c:v>
                </c:pt>
                <c:pt idx="7">
                  <c:v>8.9335853062129766E-2</c:v>
                </c:pt>
                <c:pt idx="8">
                  <c:v>0.10143970117795709</c:v>
                </c:pt>
                <c:pt idx="9">
                  <c:v>0.11207025113548449</c:v>
                </c:pt>
                <c:pt idx="10">
                  <c:v>0.12161121104667147</c:v>
                </c:pt>
                <c:pt idx="11">
                  <c:v>0.13065433921819819</c:v>
                </c:pt>
                <c:pt idx="12">
                  <c:v>0.13865856502195725</c:v>
                </c:pt>
                <c:pt idx="13">
                  <c:v>0.14560913361036656</c:v>
                </c:pt>
                <c:pt idx="14">
                  <c:v>0.15289126007106651</c:v>
                </c:pt>
                <c:pt idx="15">
                  <c:v>0.15944637189235997</c:v>
                </c:pt>
                <c:pt idx="16">
                  <c:v>0.16538919442188571</c:v>
                </c:pt>
                <c:pt idx="17">
                  <c:v>0.17083858706434291</c:v>
                </c:pt>
                <c:pt idx="18">
                  <c:v>0.17729107991379789</c:v>
                </c:pt>
                <c:pt idx="19">
                  <c:v>0.18383780784334794</c:v>
                </c:pt>
                <c:pt idx="20">
                  <c:v>0.19241675267791694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5"/>
          <c:order val="55"/>
          <c:tx>
            <c:strRef>
              <c:f>'F:\14WCEE 10-08 - IDA and IN2 method\Risultati Scuola 4 Piani\[Analisi Scuola 4 Piani - (X T=0.60) (Y T=1.15).xlsx]IN2 naturali'!$L$78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naturali'!$L$79:$L$99</c:f>
              <c:numCache>
                <c:formatCode>General</c:formatCode>
                <c:ptCount val="21"/>
                <c:pt idx="0">
                  <c:v>0</c:v>
                </c:pt>
                <c:pt idx="1">
                  <c:v>1.8562960535751502E-2</c:v>
                </c:pt>
                <c:pt idx="2">
                  <c:v>3.551646056031349E-2</c:v>
                </c:pt>
                <c:pt idx="3">
                  <c:v>6.7909414314831149E-2</c:v>
                </c:pt>
                <c:pt idx="4">
                  <c:v>0.11919553511545219</c:v>
                </c:pt>
                <c:pt idx="5">
                  <c:v>0.17366629145479323</c:v>
                </c:pt>
                <c:pt idx="6">
                  <c:v>0.22311673506017646</c:v>
                </c:pt>
                <c:pt idx="7">
                  <c:v>0.26860443144075102</c:v>
                </c:pt>
                <c:pt idx="8">
                  <c:v>0.30857662080404963</c:v>
                </c:pt>
                <c:pt idx="9">
                  <c:v>0.34271265666903677</c:v>
                </c:pt>
                <c:pt idx="10">
                  <c:v>0.37067522443468992</c:v>
                </c:pt>
                <c:pt idx="11">
                  <c:v>0.39407849486500107</c:v>
                </c:pt>
                <c:pt idx="12">
                  <c:v>0.41806442277926276</c:v>
                </c:pt>
                <c:pt idx="13">
                  <c:v>0.44100871866261332</c:v>
                </c:pt>
                <c:pt idx="14">
                  <c:v>0.48527094991832331</c:v>
                </c:pt>
                <c:pt idx="15">
                  <c:v>0.52907679724219769</c:v>
                </c:pt>
                <c:pt idx="16">
                  <c:v>0.56321990074415518</c:v>
                </c:pt>
                <c:pt idx="17">
                  <c:v>0.59094117987445627</c:v>
                </c:pt>
                <c:pt idx="18">
                  <c:v>0.61590401030872466</c:v>
                </c:pt>
                <c:pt idx="19">
                  <c:v>0.63681969388918735</c:v>
                </c:pt>
                <c:pt idx="20">
                  <c:v>0.65775617799132891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6"/>
          <c:order val="56"/>
          <c:tx>
            <c:strRef>
              <c:f>'F:\14WCEE 10-08 - IDA and IN2 method\Risultati Scuola 4 Piani\[Analisi Scuola 4 Piani - (X T=0.60) (Y T=1.15).xlsx]IN2 naturali'!$M$78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naturali'!$M$79:$M$99</c:f>
              <c:numCache>
                <c:formatCode>General</c:formatCode>
                <c:ptCount val="21"/>
                <c:pt idx="0">
                  <c:v>0</c:v>
                </c:pt>
                <c:pt idx="1">
                  <c:v>1.0617296912854114E-2</c:v>
                </c:pt>
                <c:pt idx="2">
                  <c:v>2.1206186997137121E-2</c:v>
                </c:pt>
                <c:pt idx="3">
                  <c:v>3.1783956972631075E-2</c:v>
                </c:pt>
                <c:pt idx="4">
                  <c:v>4.2338542531706914E-2</c:v>
                </c:pt>
                <c:pt idx="5">
                  <c:v>5.2904973749954703E-2</c:v>
                </c:pt>
                <c:pt idx="6">
                  <c:v>6.3458569425934599E-2</c:v>
                </c:pt>
                <c:pt idx="7">
                  <c:v>7.4007216083731592E-2</c:v>
                </c:pt>
                <c:pt idx="8">
                  <c:v>8.4572640138617261E-2</c:v>
                </c:pt>
                <c:pt idx="9">
                  <c:v>9.5127693925908585E-2</c:v>
                </c:pt>
                <c:pt idx="10">
                  <c:v>0.10642596440651365</c:v>
                </c:pt>
                <c:pt idx="11">
                  <c:v>0.12108553099437754</c:v>
                </c:pt>
                <c:pt idx="12">
                  <c:v>0.13515941350351832</c:v>
                </c:pt>
                <c:pt idx="13">
                  <c:v>0.14891919062884368</c:v>
                </c:pt>
                <c:pt idx="14">
                  <c:v>0.16189315993289571</c:v>
                </c:pt>
                <c:pt idx="15">
                  <c:v>0.17468726807685606</c:v>
                </c:pt>
                <c:pt idx="16">
                  <c:v>0.18947927996738703</c:v>
                </c:pt>
                <c:pt idx="17">
                  <c:v>0.20557594890767855</c:v>
                </c:pt>
                <c:pt idx="18">
                  <c:v>0.22073625375376724</c:v>
                </c:pt>
                <c:pt idx="19">
                  <c:v>0.23444039321754098</c:v>
                </c:pt>
                <c:pt idx="20">
                  <c:v>0.2471057573927479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7"/>
          <c:order val="57"/>
          <c:tx>
            <c:strRef>
              <c:f>'F:\14WCEE 10-08 - IDA and IN2 method\Risultati Scuola 4 Piani\[Analisi Scuola 4 Piani - (X T=0.60) (Y T=1.15).xlsx]IN2 naturali'!$N$78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naturali'!$N$79:$N$97</c:f>
              <c:numCache>
                <c:formatCode>General</c:formatCode>
                <c:ptCount val="19"/>
                <c:pt idx="0">
                  <c:v>0</c:v>
                </c:pt>
                <c:pt idx="1">
                  <c:v>2.405756481459384E-2</c:v>
                </c:pt>
                <c:pt idx="2">
                  <c:v>4.5884866760183475E-2</c:v>
                </c:pt>
                <c:pt idx="3">
                  <c:v>6.2598927827520759E-2</c:v>
                </c:pt>
                <c:pt idx="4">
                  <c:v>7.8187674343609112E-2</c:v>
                </c:pt>
                <c:pt idx="5">
                  <c:v>9.5174875422843364E-2</c:v>
                </c:pt>
                <c:pt idx="6">
                  <c:v>0.11473153509663669</c:v>
                </c:pt>
                <c:pt idx="7">
                  <c:v>0.14375443002652283</c:v>
                </c:pt>
                <c:pt idx="8">
                  <c:v>0.36151198728849337</c:v>
                </c:pt>
                <c:pt idx="9">
                  <c:v>0.41850857150837617</c:v>
                </c:pt>
                <c:pt idx="10">
                  <c:v>0.50093007079584251</c:v>
                </c:pt>
                <c:pt idx="11">
                  <c:v>0.5541800245768479</c:v>
                </c:pt>
                <c:pt idx="12">
                  <c:v>0.81020451413148875</c:v>
                </c:pt>
                <c:pt idx="13">
                  <c:v>0.86352021534876677</c:v>
                </c:pt>
                <c:pt idx="14">
                  <c:v>0.92887424613006964</c:v>
                </c:pt>
                <c:pt idx="15">
                  <c:v>0.99976630829458768</c:v>
                </c:pt>
                <c:pt idx="16">
                  <c:v>1.2490906485470774</c:v>
                </c:pt>
                <c:pt idx="17">
                  <c:v>1.3453787202748235</c:v>
                </c:pt>
                <c:pt idx="18">
                  <c:v>1.4318047074432481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8"/>
          <c:order val="58"/>
          <c:tx>
            <c:strRef>
              <c:f>'F:\14WCEE 10-08 - IDA and IN2 method\Risultati Scuola 4 Piani\[Analisi Scuola 4 Piani - (X T=0.60) (Y T=1.15).xlsx]IN2 naturali'!$O$78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naturali'!$O$79:$O$99</c:f>
              <c:numCache>
                <c:formatCode>General</c:formatCode>
                <c:ptCount val="21"/>
                <c:pt idx="0">
                  <c:v>0</c:v>
                </c:pt>
                <c:pt idx="1">
                  <c:v>1.5575971772995181E-2</c:v>
                </c:pt>
                <c:pt idx="2">
                  <c:v>3.2355699295535702E-2</c:v>
                </c:pt>
                <c:pt idx="3">
                  <c:v>4.8070217548847834E-2</c:v>
                </c:pt>
                <c:pt idx="4">
                  <c:v>6.2481715854827501E-2</c:v>
                </c:pt>
                <c:pt idx="5">
                  <c:v>7.8631527064863482E-2</c:v>
                </c:pt>
                <c:pt idx="6">
                  <c:v>9.4888481672216141E-2</c:v>
                </c:pt>
                <c:pt idx="7">
                  <c:v>0.11087227225693591</c:v>
                </c:pt>
                <c:pt idx="8">
                  <c:v>0.12649120145527182</c:v>
                </c:pt>
                <c:pt idx="9">
                  <c:v>0.14177434632012334</c:v>
                </c:pt>
                <c:pt idx="10">
                  <c:v>0.15645535360870391</c:v>
                </c:pt>
                <c:pt idx="11">
                  <c:v>0.17079768243334556</c:v>
                </c:pt>
                <c:pt idx="12">
                  <c:v>0.18486255434790441</c:v>
                </c:pt>
                <c:pt idx="13">
                  <c:v>0.19905388964449744</c:v>
                </c:pt>
                <c:pt idx="14">
                  <c:v>0.2136823169025435</c:v>
                </c:pt>
                <c:pt idx="15">
                  <c:v>0.2283884792214792</c:v>
                </c:pt>
                <c:pt idx="16">
                  <c:v>0.24324792724452504</c:v>
                </c:pt>
                <c:pt idx="17">
                  <c:v>0.25818297408549556</c:v>
                </c:pt>
                <c:pt idx="18">
                  <c:v>0.27343058483506882</c:v>
                </c:pt>
                <c:pt idx="19">
                  <c:v>0.28931936520373303</c:v>
                </c:pt>
                <c:pt idx="20">
                  <c:v>0.30586128727943679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59"/>
          <c:order val="59"/>
          <c:tx>
            <c:strRef>
              <c:f>'F:\14WCEE 10-08 - IDA and IN2 method\Risultati Scuola 4 Piani\[Analisi Scuola 4 Piani - (X T=0.60) (Y T=1.15).xlsx]IN2 naturali'!$P$78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naturali'!$P$79:$P$99</c:f>
              <c:numCache>
                <c:formatCode>General</c:formatCode>
                <c:ptCount val="21"/>
                <c:pt idx="0">
                  <c:v>0</c:v>
                </c:pt>
                <c:pt idx="1">
                  <c:v>1.7146781914485383E-2</c:v>
                </c:pt>
                <c:pt idx="2">
                  <c:v>3.6597716443824861E-2</c:v>
                </c:pt>
                <c:pt idx="3">
                  <c:v>5.7722786957079143E-2</c:v>
                </c:pt>
                <c:pt idx="4">
                  <c:v>8.1028116868775188E-2</c:v>
                </c:pt>
                <c:pt idx="5">
                  <c:v>0.10727777943713571</c:v>
                </c:pt>
                <c:pt idx="6">
                  <c:v>0.13870629231105441</c:v>
                </c:pt>
                <c:pt idx="7">
                  <c:v>0.17355593279636775</c:v>
                </c:pt>
                <c:pt idx="8">
                  <c:v>0.20517896703693972</c:v>
                </c:pt>
                <c:pt idx="9">
                  <c:v>0.23542428579173777</c:v>
                </c:pt>
                <c:pt idx="10">
                  <c:v>0.26387657638172285</c:v>
                </c:pt>
                <c:pt idx="11">
                  <c:v>0.29099780957731608</c:v>
                </c:pt>
                <c:pt idx="12">
                  <c:v>0.31719174115084514</c:v>
                </c:pt>
                <c:pt idx="13">
                  <c:v>0.34281101429320082</c:v>
                </c:pt>
                <c:pt idx="14">
                  <c:v>0.36776886072146892</c:v>
                </c:pt>
                <c:pt idx="15">
                  <c:v>0.39480910015529896</c:v>
                </c:pt>
                <c:pt idx="16">
                  <c:v>0.42397995674200778</c:v>
                </c:pt>
                <c:pt idx="17">
                  <c:v>0.45438685195254508</c:v>
                </c:pt>
                <c:pt idx="18">
                  <c:v>0.48785422251978394</c:v>
                </c:pt>
                <c:pt idx="19">
                  <c:v>0.52493495254069444</c:v>
                </c:pt>
                <c:pt idx="20">
                  <c:v>0.56306181522713261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0"/>
          <c:order val="60"/>
          <c:tx>
            <c:strRef>
              <c:f>'F:\14WCEE 10-08 - IDA and IN2 method\Risultati Scuola 4 Piani\[Analisi Scuola 4 Piani - (X T=0.60) (Y T=1.15).xlsx]IN2 naturali'!$Q$78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naturali'!$Q$79:$Q$99</c:f>
              <c:numCache>
                <c:formatCode>General</c:formatCode>
                <c:ptCount val="21"/>
                <c:pt idx="0">
                  <c:v>0</c:v>
                </c:pt>
                <c:pt idx="1">
                  <c:v>1.4097061542949036E-2</c:v>
                </c:pt>
                <c:pt idx="2">
                  <c:v>2.7882851336118009E-2</c:v>
                </c:pt>
                <c:pt idx="3">
                  <c:v>4.1042408780241957E-2</c:v>
                </c:pt>
                <c:pt idx="4">
                  <c:v>5.3308962906919194E-2</c:v>
                </c:pt>
                <c:pt idx="5">
                  <c:v>6.6959792121309078E-2</c:v>
                </c:pt>
                <c:pt idx="6">
                  <c:v>8.1650419569119725E-2</c:v>
                </c:pt>
                <c:pt idx="7">
                  <c:v>9.6388951879115989E-2</c:v>
                </c:pt>
                <c:pt idx="8">
                  <c:v>0.11091501129807745</c:v>
                </c:pt>
                <c:pt idx="9">
                  <c:v>0.12532737706962305</c:v>
                </c:pt>
                <c:pt idx="10">
                  <c:v>0.13956838323539691</c:v>
                </c:pt>
                <c:pt idx="11">
                  <c:v>0.15363699877075956</c:v>
                </c:pt>
                <c:pt idx="12">
                  <c:v>0.16746432084682944</c:v>
                </c:pt>
                <c:pt idx="13">
                  <c:v>0.18107418367228242</c:v>
                </c:pt>
                <c:pt idx="14">
                  <c:v>0.19448022597489525</c:v>
                </c:pt>
                <c:pt idx="15">
                  <c:v>0.20777768770806759</c:v>
                </c:pt>
                <c:pt idx="16">
                  <c:v>0.22074229448502503</c:v>
                </c:pt>
                <c:pt idx="17">
                  <c:v>0.23363497419434814</c:v>
                </c:pt>
                <c:pt idx="18">
                  <c:v>0.24619846226154543</c:v>
                </c:pt>
                <c:pt idx="19">
                  <c:v>0.25870722986535072</c:v>
                </c:pt>
                <c:pt idx="20">
                  <c:v>0.2708015625052278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1"/>
          <c:order val="61"/>
          <c:tx>
            <c:strRef>
              <c:f>'F:\14WCEE 10-08 - IDA and IN2 method\Risultati Scuola 4 Piani\[Analisi Scuola 4 Piani - (X T=0.60) (Y T=1.15).xlsx]IN2 naturali'!$R$78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naturali'!$R$79:$R$99</c:f>
              <c:numCache>
                <c:formatCode>General</c:formatCode>
                <c:ptCount val="21"/>
                <c:pt idx="0">
                  <c:v>0</c:v>
                </c:pt>
                <c:pt idx="1">
                  <c:v>1.0728226415352187E-2</c:v>
                </c:pt>
                <c:pt idx="2">
                  <c:v>2.0507657704765456E-2</c:v>
                </c:pt>
                <c:pt idx="3">
                  <c:v>2.9863195602883856E-2</c:v>
                </c:pt>
                <c:pt idx="4">
                  <c:v>3.9264914901684309E-2</c:v>
                </c:pt>
                <c:pt idx="5">
                  <c:v>4.8573332871387202E-2</c:v>
                </c:pt>
                <c:pt idx="6">
                  <c:v>5.7614747622762176E-2</c:v>
                </c:pt>
                <c:pt idx="7">
                  <c:v>6.6481499428631533E-2</c:v>
                </c:pt>
                <c:pt idx="8">
                  <c:v>7.5516958918277824E-2</c:v>
                </c:pt>
                <c:pt idx="9">
                  <c:v>8.3857887047900398E-2</c:v>
                </c:pt>
                <c:pt idx="10">
                  <c:v>9.0982706148406464E-2</c:v>
                </c:pt>
                <c:pt idx="11">
                  <c:v>9.7738401626052226E-2</c:v>
                </c:pt>
                <c:pt idx="12">
                  <c:v>0.10380604770269511</c:v>
                </c:pt>
                <c:pt idx="13">
                  <c:v>0.10954092470074396</c:v>
                </c:pt>
                <c:pt idx="14">
                  <c:v>0.11499990608432115</c:v>
                </c:pt>
                <c:pt idx="15">
                  <c:v>0.12061075663881379</c:v>
                </c:pt>
                <c:pt idx="16">
                  <c:v>0.12785532331448538</c:v>
                </c:pt>
                <c:pt idx="17">
                  <c:v>0.13663416833521688</c:v>
                </c:pt>
                <c:pt idx="18">
                  <c:v>0.14526190854493817</c:v>
                </c:pt>
                <c:pt idx="19">
                  <c:v>0.15393277878352896</c:v>
                </c:pt>
                <c:pt idx="20">
                  <c:v>0.16288115591187613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2"/>
          <c:order val="62"/>
          <c:tx>
            <c:strRef>
              <c:f>'F:\14WCEE 10-08 - IDA and IN2 method\Risultati Scuola 4 Piani\[Analisi Scuola 4 Piani - (X T=0.60) (Y T=1.15).xlsx]IN2 naturali'!$S$78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naturali'!$S$79:$S$99</c:f>
              <c:numCache>
                <c:formatCode>General</c:formatCode>
                <c:ptCount val="21"/>
                <c:pt idx="0">
                  <c:v>0</c:v>
                </c:pt>
                <c:pt idx="1">
                  <c:v>9.5369561503671728E-3</c:v>
                </c:pt>
                <c:pt idx="2">
                  <c:v>1.9452129771469321E-2</c:v>
                </c:pt>
                <c:pt idx="3">
                  <c:v>2.9663892982706892E-2</c:v>
                </c:pt>
                <c:pt idx="4">
                  <c:v>4.0084075127313802E-2</c:v>
                </c:pt>
                <c:pt idx="5">
                  <c:v>5.0077277796137833E-2</c:v>
                </c:pt>
                <c:pt idx="6">
                  <c:v>5.9754866574903302E-2</c:v>
                </c:pt>
                <c:pt idx="7">
                  <c:v>6.8739625727640932E-2</c:v>
                </c:pt>
                <c:pt idx="8">
                  <c:v>7.7653778129639764E-2</c:v>
                </c:pt>
                <c:pt idx="9">
                  <c:v>8.6267978135698226E-2</c:v>
                </c:pt>
                <c:pt idx="10">
                  <c:v>9.478233792871632E-2</c:v>
                </c:pt>
                <c:pt idx="11">
                  <c:v>0.10290493582265042</c:v>
                </c:pt>
                <c:pt idx="12">
                  <c:v>0.11060589336942356</c:v>
                </c:pt>
                <c:pt idx="13">
                  <c:v>0.11794693155574</c:v>
                </c:pt>
                <c:pt idx="14">
                  <c:v>0.12552261573073567</c:v>
                </c:pt>
                <c:pt idx="15">
                  <c:v>0.13230590322319125</c:v>
                </c:pt>
                <c:pt idx="16">
                  <c:v>0.13922809826035501</c:v>
                </c:pt>
                <c:pt idx="17">
                  <c:v>0.14586727457762924</c:v>
                </c:pt>
                <c:pt idx="18">
                  <c:v>0.15141676093942291</c:v>
                </c:pt>
                <c:pt idx="19">
                  <c:v>0.15734185993370522</c:v>
                </c:pt>
                <c:pt idx="20">
                  <c:v>0.16386794511602382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3"/>
          <c:order val="63"/>
          <c:tx>
            <c:strRef>
              <c:f>'F:\14WCEE 10-08 - IDA and IN2 method\Risultati Scuola 4 Piani\[Analisi Scuola 4 Piani - (X T=0.60) (Y T=1.15).xlsx]IN2 naturali'!$T$78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naturali'!$T$79:$T$99</c:f>
              <c:numCache>
                <c:formatCode>General</c:formatCode>
                <c:ptCount val="21"/>
                <c:pt idx="0">
                  <c:v>0</c:v>
                </c:pt>
                <c:pt idx="1">
                  <c:v>1.7885397223197382E-2</c:v>
                </c:pt>
                <c:pt idx="2">
                  <c:v>3.7542305774822073E-2</c:v>
                </c:pt>
                <c:pt idx="3">
                  <c:v>5.9114282323529506E-2</c:v>
                </c:pt>
                <c:pt idx="4">
                  <c:v>8.3234242700914368E-2</c:v>
                </c:pt>
                <c:pt idx="5">
                  <c:v>0.11048758846188142</c:v>
                </c:pt>
                <c:pt idx="6">
                  <c:v>0.14072032474990659</c:v>
                </c:pt>
                <c:pt idx="7">
                  <c:v>0.17975524949789751</c:v>
                </c:pt>
                <c:pt idx="8">
                  <c:v>0.22335824042351637</c:v>
                </c:pt>
                <c:pt idx="9">
                  <c:v>0.26696102661516824</c:v>
                </c:pt>
                <c:pt idx="10">
                  <c:v>0.31913634779115785</c:v>
                </c:pt>
                <c:pt idx="11">
                  <c:v>0.3973806074649201</c:v>
                </c:pt>
                <c:pt idx="12">
                  <c:v>0.47143179742460245</c:v>
                </c:pt>
                <c:pt idx="13">
                  <c:v>0.57315269745638164</c:v>
                </c:pt>
                <c:pt idx="14">
                  <c:v>0.67522313504871623</c:v>
                </c:pt>
                <c:pt idx="15">
                  <c:v>0.77137442657549404</c:v>
                </c:pt>
                <c:pt idx="16">
                  <c:v>0.85920023223486053</c:v>
                </c:pt>
                <c:pt idx="17">
                  <c:v>0.92974509028464458</c:v>
                </c:pt>
                <c:pt idx="18">
                  <c:v>0.9910869417940501</c:v>
                </c:pt>
                <c:pt idx="19">
                  <c:v>1.0446646171758529</c:v>
                </c:pt>
                <c:pt idx="20">
                  <c:v>1.0961825338992095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4"/>
          <c:order val="64"/>
          <c:tx>
            <c:strRef>
              <c:f>'F:\14WCEE 10-08 - IDA and IN2 method\Risultati Scuola 4 Piani\[Analisi Scuola 4 Piani - (X T=0.60) (Y T=1.15).xlsx]IN2 naturali'!$U$78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naturali'!$U$79:$U$99</c:f>
              <c:numCache>
                <c:formatCode>General</c:formatCode>
                <c:ptCount val="21"/>
                <c:pt idx="0">
                  <c:v>0</c:v>
                </c:pt>
                <c:pt idx="1">
                  <c:v>1.3698151458185715E-2</c:v>
                </c:pt>
                <c:pt idx="2">
                  <c:v>2.5239283777773847E-2</c:v>
                </c:pt>
                <c:pt idx="3">
                  <c:v>3.5007209803905016E-2</c:v>
                </c:pt>
                <c:pt idx="4">
                  <c:v>4.3849026364073715E-2</c:v>
                </c:pt>
                <c:pt idx="5">
                  <c:v>5.1292272542986884E-2</c:v>
                </c:pt>
                <c:pt idx="6">
                  <c:v>5.7700670947721314E-2</c:v>
                </c:pt>
                <c:pt idx="7">
                  <c:v>6.4241674132478624E-2</c:v>
                </c:pt>
                <c:pt idx="8">
                  <c:v>7.1242668333101569E-2</c:v>
                </c:pt>
                <c:pt idx="9">
                  <c:v>7.7896602821007174E-2</c:v>
                </c:pt>
                <c:pt idx="10">
                  <c:v>8.4548130371314867E-2</c:v>
                </c:pt>
                <c:pt idx="11">
                  <c:v>9.3541224104608661E-2</c:v>
                </c:pt>
                <c:pt idx="12">
                  <c:v>0.10521544217885016</c:v>
                </c:pt>
                <c:pt idx="13">
                  <c:v>0.11732684329756875</c:v>
                </c:pt>
                <c:pt idx="14">
                  <c:v>0.12959011254643976</c:v>
                </c:pt>
                <c:pt idx="15">
                  <c:v>0.14255861872301107</c:v>
                </c:pt>
                <c:pt idx="16">
                  <c:v>0.15512668957440237</c:v>
                </c:pt>
                <c:pt idx="17">
                  <c:v>0.1677061209627472</c:v>
                </c:pt>
                <c:pt idx="18">
                  <c:v>0.1805038815619964</c:v>
                </c:pt>
                <c:pt idx="19">
                  <c:v>0.19252845931576429</c:v>
                </c:pt>
                <c:pt idx="20">
                  <c:v>0.2044335130267014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5"/>
          <c:order val="65"/>
          <c:tx>
            <c:strRef>
              <c:f>'F:\14WCEE 10-08 - IDA and IN2 method\Risultati Scuola 4 Piani\[Analisi Scuola 4 Piani - (X T=0.60) (Y T=1.15).xlsx]IN2 naturali'!$V$78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naturali'!$V$79:$V$99</c:f>
              <c:numCache>
                <c:formatCode>General</c:formatCode>
                <c:ptCount val="21"/>
                <c:pt idx="0">
                  <c:v>0</c:v>
                </c:pt>
                <c:pt idx="1">
                  <c:v>9.1646165427571192E-3</c:v>
                </c:pt>
                <c:pt idx="2">
                  <c:v>1.8371290529554617E-2</c:v>
                </c:pt>
                <c:pt idx="3">
                  <c:v>2.7520945968716348E-2</c:v>
                </c:pt>
                <c:pt idx="4">
                  <c:v>3.6695645431352016E-2</c:v>
                </c:pt>
                <c:pt idx="5">
                  <c:v>4.6681567179962309E-2</c:v>
                </c:pt>
                <c:pt idx="6">
                  <c:v>5.7174731381352907E-2</c:v>
                </c:pt>
                <c:pt idx="7">
                  <c:v>6.7798287594955139E-2</c:v>
                </c:pt>
                <c:pt idx="8">
                  <c:v>7.8758475595755925E-2</c:v>
                </c:pt>
                <c:pt idx="9">
                  <c:v>8.941292469838788E-2</c:v>
                </c:pt>
                <c:pt idx="10">
                  <c:v>9.9886789726114519E-2</c:v>
                </c:pt>
                <c:pt idx="11">
                  <c:v>0.11011386335921043</c:v>
                </c:pt>
                <c:pt idx="12">
                  <c:v>0.11992366878369641</c:v>
                </c:pt>
                <c:pt idx="13">
                  <c:v>0.12943495082930961</c:v>
                </c:pt>
                <c:pt idx="14">
                  <c:v>0.13840100821138621</c:v>
                </c:pt>
                <c:pt idx="15">
                  <c:v>0.1471026017942717</c:v>
                </c:pt>
                <c:pt idx="16">
                  <c:v>0.15536999799863821</c:v>
                </c:pt>
                <c:pt idx="17">
                  <c:v>0.16322559134422784</c:v>
                </c:pt>
                <c:pt idx="18">
                  <c:v>0.17065708382918329</c:v>
                </c:pt>
                <c:pt idx="19">
                  <c:v>0.17761228431034709</c:v>
                </c:pt>
                <c:pt idx="20">
                  <c:v>0.18507379672523441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6"/>
          <c:order val="66"/>
          <c:tx>
            <c:strRef>
              <c:f>'F:\14WCEE 10-08 - IDA and IN2 method\Risultati Scuola 4 Piani\[Analisi Scuola 4 Piani - (X T=0.60) (Y T=1.15).xlsx]IN2 naturali'!$W$78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naturali'!$W$79:$W$99</c:f>
              <c:numCache>
                <c:formatCode>General</c:formatCode>
                <c:ptCount val="21"/>
                <c:pt idx="0">
                  <c:v>0</c:v>
                </c:pt>
                <c:pt idx="1">
                  <c:v>1.616125778358652E-2</c:v>
                </c:pt>
                <c:pt idx="2">
                  <c:v>3.5519432689618602E-2</c:v>
                </c:pt>
                <c:pt idx="3">
                  <c:v>5.7219545528477647E-2</c:v>
                </c:pt>
                <c:pt idx="4">
                  <c:v>8.2654961811270952E-2</c:v>
                </c:pt>
                <c:pt idx="5">
                  <c:v>0.16149350363241224</c:v>
                </c:pt>
                <c:pt idx="6">
                  <c:v>0.21314517858019749</c:v>
                </c:pt>
                <c:pt idx="7">
                  <c:v>0.25246441732665964</c:v>
                </c:pt>
                <c:pt idx="8">
                  <c:v>0.28412824829276273</c:v>
                </c:pt>
                <c:pt idx="9">
                  <c:v>0.31177890942944719</c:v>
                </c:pt>
                <c:pt idx="10">
                  <c:v>0.33694851338009846</c:v>
                </c:pt>
                <c:pt idx="11">
                  <c:v>0.35874916090429582</c:v>
                </c:pt>
                <c:pt idx="12">
                  <c:v>0.39272102416552296</c:v>
                </c:pt>
                <c:pt idx="13">
                  <c:v>0.42880409835289179</c:v>
                </c:pt>
                <c:pt idx="14">
                  <c:v>0.46917438099922848</c:v>
                </c:pt>
                <c:pt idx="15">
                  <c:v>0.51795226780672066</c:v>
                </c:pt>
                <c:pt idx="16">
                  <c:v>0.59358874386755101</c:v>
                </c:pt>
                <c:pt idx="17">
                  <c:v>0.6871651829779295</c:v>
                </c:pt>
                <c:pt idx="18">
                  <c:v>0.77398559604809947</c:v>
                </c:pt>
                <c:pt idx="19">
                  <c:v>0.88112755775202989</c:v>
                </c:pt>
                <c:pt idx="20">
                  <c:v>1.0237643461202131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7"/>
          <c:order val="67"/>
          <c:tx>
            <c:strRef>
              <c:f>'F:\14WCEE 10-08 - IDA and IN2 method\Risultati Scuola 4 Piani\[Analisi Scuola 4 Piani - (X T=0.60) (Y T=1.15).xlsx]IN2 naturali'!$X$78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naturali'!$X$79:$X$99</c:f>
              <c:numCache>
                <c:formatCode>General</c:formatCode>
                <c:ptCount val="21"/>
                <c:pt idx="0">
                  <c:v>0</c:v>
                </c:pt>
                <c:pt idx="1">
                  <c:v>1.4697257138039778E-2</c:v>
                </c:pt>
                <c:pt idx="2">
                  <c:v>2.8324418526625397E-2</c:v>
                </c:pt>
                <c:pt idx="3">
                  <c:v>4.1447368360974596E-2</c:v>
                </c:pt>
                <c:pt idx="4">
                  <c:v>5.4390997738519152E-2</c:v>
                </c:pt>
                <c:pt idx="5">
                  <c:v>6.8594999284344538E-2</c:v>
                </c:pt>
                <c:pt idx="6">
                  <c:v>8.0818769532137388E-2</c:v>
                </c:pt>
                <c:pt idx="7">
                  <c:v>9.1547709771806263E-2</c:v>
                </c:pt>
                <c:pt idx="8">
                  <c:v>0.10108485401996015</c:v>
                </c:pt>
                <c:pt idx="9">
                  <c:v>0.10915582289955059</c:v>
                </c:pt>
                <c:pt idx="10">
                  <c:v>0.11720305109954847</c:v>
                </c:pt>
                <c:pt idx="11">
                  <c:v>0.12583420615465238</c:v>
                </c:pt>
                <c:pt idx="12">
                  <c:v>0.13327567644779689</c:v>
                </c:pt>
                <c:pt idx="13">
                  <c:v>0.14075821445297157</c:v>
                </c:pt>
                <c:pt idx="14">
                  <c:v>0.14839932832392191</c:v>
                </c:pt>
                <c:pt idx="15">
                  <c:v>0.15633838140857642</c:v>
                </c:pt>
                <c:pt idx="16">
                  <c:v>0.16463638679828846</c:v>
                </c:pt>
                <c:pt idx="17">
                  <c:v>0.17320472599196826</c:v>
                </c:pt>
                <c:pt idx="18">
                  <c:v>0.18277737170250191</c:v>
                </c:pt>
                <c:pt idx="19">
                  <c:v>0.19341884556002431</c:v>
                </c:pt>
                <c:pt idx="20">
                  <c:v>0.20475862054838789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8"/>
          <c:order val="68"/>
          <c:tx>
            <c:strRef>
              <c:f>'F:\14WCEE 10-08 - IDA and IN2 method\Risultati Scuola 4 Piani\[Analisi Scuola 4 Piani - (X T=0.60) (Y T=1.15).xlsx]IN2 naturali'!$Y$78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naturali'!$Y$79:$Y$99</c:f>
              <c:numCache>
                <c:formatCode>General</c:formatCode>
                <c:ptCount val="21"/>
                <c:pt idx="0">
                  <c:v>0</c:v>
                </c:pt>
                <c:pt idx="1">
                  <c:v>1.6327199066591427E-2</c:v>
                </c:pt>
                <c:pt idx="2">
                  <c:v>3.5407082319699648E-2</c:v>
                </c:pt>
                <c:pt idx="3">
                  <c:v>5.7815611286979894E-2</c:v>
                </c:pt>
                <c:pt idx="4">
                  <c:v>8.4587618547130275E-2</c:v>
                </c:pt>
                <c:pt idx="5">
                  <c:v>0.11366574928885866</c:v>
                </c:pt>
                <c:pt idx="6">
                  <c:v>0.14563850286237892</c:v>
                </c:pt>
                <c:pt idx="7">
                  <c:v>0.17785693559477281</c:v>
                </c:pt>
                <c:pt idx="8">
                  <c:v>0.20954546559960757</c:v>
                </c:pt>
                <c:pt idx="9">
                  <c:v>0.23993452017540082</c:v>
                </c:pt>
                <c:pt idx="10">
                  <c:v>0.26997387293776365</c:v>
                </c:pt>
                <c:pt idx="11">
                  <c:v>0.3007294028278325</c:v>
                </c:pt>
                <c:pt idx="12">
                  <c:v>0.33155960143424851</c:v>
                </c:pt>
                <c:pt idx="13">
                  <c:v>0.36317965704035232</c:v>
                </c:pt>
                <c:pt idx="14">
                  <c:v>0.39469902502164672</c:v>
                </c:pt>
                <c:pt idx="15">
                  <c:v>0.42500671145045127</c:v>
                </c:pt>
                <c:pt idx="16">
                  <c:v>0.45595608740020632</c:v>
                </c:pt>
                <c:pt idx="17">
                  <c:v>0.48696154294189897</c:v>
                </c:pt>
                <c:pt idx="18">
                  <c:v>0.5173170483479701</c:v>
                </c:pt>
                <c:pt idx="19">
                  <c:v>0.54658753870789656</c:v>
                </c:pt>
                <c:pt idx="20">
                  <c:v>0.57448058078148956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9"/>
          <c:order val="69"/>
          <c:tx>
            <c:strRef>
              <c:f>'F:\14WCEE 10-08 - IDA and IN2 method\Risultati Scuola 4 Piani\[Analisi Scuola 4 Piani - (X T=0.60) (Y T=1.15).xlsx]IN2 naturali'!$Z$78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naturali'!$Z$79:$Z$99</c:f>
              <c:numCache>
                <c:formatCode>General</c:formatCode>
                <c:ptCount val="21"/>
                <c:pt idx="0">
                  <c:v>0</c:v>
                </c:pt>
                <c:pt idx="1">
                  <c:v>1.4609234347635967E-2</c:v>
                </c:pt>
                <c:pt idx="2">
                  <c:v>3.0610666837850371E-2</c:v>
                </c:pt>
                <c:pt idx="3">
                  <c:v>5.8847548704974245E-2</c:v>
                </c:pt>
                <c:pt idx="4">
                  <c:v>9.4926584469844755E-2</c:v>
                </c:pt>
                <c:pt idx="5">
                  <c:v>0.12543363601687044</c:v>
                </c:pt>
                <c:pt idx="6">
                  <c:v>0.1508426649925709</c:v>
                </c:pt>
                <c:pt idx="7">
                  <c:v>0.17370112065615936</c:v>
                </c:pt>
                <c:pt idx="8">
                  <c:v>0.19869427645721671</c:v>
                </c:pt>
                <c:pt idx="9">
                  <c:v>0.22064287121068843</c:v>
                </c:pt>
                <c:pt idx="10">
                  <c:v>0.23975971124367668</c:v>
                </c:pt>
                <c:pt idx="11">
                  <c:v>0.2563322016251392</c:v>
                </c:pt>
                <c:pt idx="12">
                  <c:v>0.27064282570195131</c:v>
                </c:pt>
                <c:pt idx="13">
                  <c:v>0.2834529464437513</c:v>
                </c:pt>
                <c:pt idx="14">
                  <c:v>0.29398509105574727</c:v>
                </c:pt>
                <c:pt idx="15">
                  <c:v>0.30656822774239995</c:v>
                </c:pt>
                <c:pt idx="16">
                  <c:v>0.33135606820365443</c:v>
                </c:pt>
                <c:pt idx="17">
                  <c:v>0.3589833530317969</c:v>
                </c:pt>
                <c:pt idx="18">
                  <c:v>0.3868366144352009</c:v>
                </c:pt>
                <c:pt idx="19">
                  <c:v>0.41262262071860778</c:v>
                </c:pt>
                <c:pt idx="20">
                  <c:v>0.43930737450750862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0"/>
          <c:order val="70"/>
          <c:tx>
            <c:strRef>
              <c:f>'F:\14WCEE 10-08 - IDA and IN2 method\Risultati Scuola 4 Piani\[Analisi Scuola 4 Piani - (X T=0.60) (Y T=1.15).xlsx]IN2 naturali'!$AA$78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naturali'!$AA$79:$AA$99</c:f>
              <c:numCache>
                <c:formatCode>General</c:formatCode>
                <c:ptCount val="21"/>
                <c:pt idx="0">
                  <c:v>0</c:v>
                </c:pt>
                <c:pt idx="1">
                  <c:v>1.7781663979653615E-2</c:v>
                </c:pt>
                <c:pt idx="2">
                  <c:v>3.7388777704774862E-2</c:v>
                </c:pt>
                <c:pt idx="3">
                  <c:v>5.8902804409072189E-2</c:v>
                </c:pt>
                <c:pt idx="4">
                  <c:v>8.3151148641553083E-2</c:v>
                </c:pt>
                <c:pt idx="5">
                  <c:v>0.11095746263565467</c:v>
                </c:pt>
                <c:pt idx="6">
                  <c:v>0.14273827318487944</c:v>
                </c:pt>
                <c:pt idx="7">
                  <c:v>0.18396762932864963</c:v>
                </c:pt>
                <c:pt idx="8">
                  <c:v>0.2294051459114515</c:v>
                </c:pt>
                <c:pt idx="9">
                  <c:v>0.27714754263812469</c:v>
                </c:pt>
                <c:pt idx="10">
                  <c:v>0.33736120160102601</c:v>
                </c:pt>
                <c:pt idx="11">
                  <c:v>0.41901566428648185</c:v>
                </c:pt>
                <c:pt idx="12">
                  <c:v>0.5099219665505621</c:v>
                </c:pt>
                <c:pt idx="13">
                  <c:v>0.63788524939442126</c:v>
                </c:pt>
                <c:pt idx="14">
                  <c:v>0.74376578541339533</c:v>
                </c:pt>
                <c:pt idx="15">
                  <c:v>0.83981832002493717</c:v>
                </c:pt>
                <c:pt idx="16">
                  <c:v>0.92274862897878784</c:v>
                </c:pt>
                <c:pt idx="17">
                  <c:v>0.99940401792510869</c:v>
                </c:pt>
                <c:pt idx="18">
                  <c:v>1.067852158123888</c:v>
                </c:pt>
                <c:pt idx="19">
                  <c:v>1.1357785592334604</c:v>
                </c:pt>
                <c:pt idx="20">
                  <c:v>1.2011390096509658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1"/>
          <c:order val="71"/>
          <c:tx>
            <c:strRef>
              <c:f>'F:\14WCEE 10-08 - IDA and IN2 method\Risultati Scuola 4 Piani\[Analisi Scuola 4 Piani - (X T=0.60) (Y T=1.15).xlsx]IN2 naturali'!$AB$78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naturali'!$AB$79:$AB$99</c:f>
              <c:numCache>
                <c:formatCode>General</c:formatCode>
                <c:ptCount val="21"/>
                <c:pt idx="0">
                  <c:v>0</c:v>
                </c:pt>
                <c:pt idx="1">
                  <c:v>1.138661192629961E-2</c:v>
                </c:pt>
                <c:pt idx="2">
                  <c:v>2.2519610995008838E-2</c:v>
                </c:pt>
                <c:pt idx="3">
                  <c:v>3.3027780017438946E-2</c:v>
                </c:pt>
                <c:pt idx="4">
                  <c:v>4.2482971549410747E-2</c:v>
                </c:pt>
                <c:pt idx="5">
                  <c:v>5.1494582507678473E-2</c:v>
                </c:pt>
                <c:pt idx="6">
                  <c:v>6.1873254384330827E-2</c:v>
                </c:pt>
                <c:pt idx="7">
                  <c:v>7.2828079256673839E-2</c:v>
                </c:pt>
                <c:pt idx="8">
                  <c:v>8.3443599176906844E-2</c:v>
                </c:pt>
                <c:pt idx="9">
                  <c:v>9.4361215246019897E-2</c:v>
                </c:pt>
                <c:pt idx="10">
                  <c:v>0.10565347904515779</c:v>
                </c:pt>
                <c:pt idx="11">
                  <c:v>0.11731311534421178</c:v>
                </c:pt>
                <c:pt idx="12">
                  <c:v>0.1291207029429573</c:v>
                </c:pt>
                <c:pt idx="13">
                  <c:v>0.14106289392557259</c:v>
                </c:pt>
                <c:pt idx="14">
                  <c:v>0.15329842422981749</c:v>
                </c:pt>
                <c:pt idx="15">
                  <c:v>0.17414670803054275</c:v>
                </c:pt>
                <c:pt idx="16">
                  <c:v>0.19145879375087754</c:v>
                </c:pt>
                <c:pt idx="17">
                  <c:v>0.20591902118968541</c:v>
                </c:pt>
                <c:pt idx="18">
                  <c:v>0.21851127144150706</c:v>
                </c:pt>
                <c:pt idx="19">
                  <c:v>0.22950464954546326</c:v>
                </c:pt>
                <c:pt idx="20">
                  <c:v>0.24013035467054586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2"/>
          <c:order val="72"/>
          <c:tx>
            <c:strRef>
              <c:f>'F:\14WCEE 10-08 - IDA and IN2 method\Risultati Scuola 4 Piani\[Analisi Scuola 4 Piani - (X T=0.60) (Y T=1.15).xlsx]IN2 naturali'!$AC$78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naturali'!$AC$79:$AC$99</c:f>
              <c:numCache>
                <c:formatCode>General</c:formatCode>
                <c:ptCount val="21"/>
                <c:pt idx="0">
                  <c:v>0</c:v>
                </c:pt>
                <c:pt idx="1">
                  <c:v>1.5834416874037312E-2</c:v>
                </c:pt>
                <c:pt idx="2">
                  <c:v>3.2060835949418186E-2</c:v>
                </c:pt>
                <c:pt idx="3">
                  <c:v>4.8140073245755761E-2</c:v>
                </c:pt>
                <c:pt idx="4">
                  <c:v>6.4742048898710422E-2</c:v>
                </c:pt>
                <c:pt idx="5">
                  <c:v>8.3018506058247205E-2</c:v>
                </c:pt>
                <c:pt idx="6">
                  <c:v>0.101407532492352</c:v>
                </c:pt>
                <c:pt idx="7">
                  <c:v>0.12053106019966131</c:v>
                </c:pt>
                <c:pt idx="8">
                  <c:v>0.14139190879430921</c:v>
                </c:pt>
                <c:pt idx="9">
                  <c:v>0.16389932219384401</c:v>
                </c:pt>
                <c:pt idx="10">
                  <c:v>0.19092327531628436</c:v>
                </c:pt>
                <c:pt idx="11">
                  <c:v>0.21986988017109127</c:v>
                </c:pt>
                <c:pt idx="12">
                  <c:v>0.25188019267866313</c:v>
                </c:pt>
                <c:pt idx="13">
                  <c:v>0.35174943912338669</c:v>
                </c:pt>
                <c:pt idx="14">
                  <c:v>0.43303665025600607</c:v>
                </c:pt>
                <c:pt idx="15">
                  <c:v>0.511861508570569</c:v>
                </c:pt>
                <c:pt idx="16">
                  <c:v>0.58963058193591145</c:v>
                </c:pt>
                <c:pt idx="17">
                  <c:v>0.64564135052515692</c:v>
                </c:pt>
                <c:pt idx="18">
                  <c:v>0.69898675081825357</c:v>
                </c:pt>
                <c:pt idx="19">
                  <c:v>0.74418969578805905</c:v>
                </c:pt>
                <c:pt idx="20">
                  <c:v>0.78238982781501509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3"/>
          <c:order val="73"/>
          <c:tx>
            <c:strRef>
              <c:f>'F:\14WCEE 10-08 - IDA and IN2 method\Risultati Scuola 4 Piani\[Analisi Scuola 4 Piani - (X T=0.60) (Y T=1.15).xlsx]IN2 naturali'!$AD$78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naturali'!$AD$79:$AD$88</c:f>
              <c:numCache>
                <c:formatCode>General</c:formatCode>
                <c:ptCount val="10"/>
                <c:pt idx="0">
                  <c:v>0</c:v>
                </c:pt>
                <c:pt idx="1">
                  <c:v>1.7712819012564263E-2</c:v>
                </c:pt>
                <c:pt idx="2">
                  <c:v>3.5697106101558192E-2</c:v>
                </c:pt>
                <c:pt idx="3">
                  <c:v>5.22444770262466E-2</c:v>
                </c:pt>
                <c:pt idx="4">
                  <c:v>6.8368824036941223E-2</c:v>
                </c:pt>
                <c:pt idx="5">
                  <c:v>8.5846653732543576E-2</c:v>
                </c:pt>
                <c:pt idx="6">
                  <c:v>0.10735141831801161</c:v>
                </c:pt>
                <c:pt idx="7">
                  <c:v>0.15548644995413377</c:v>
                </c:pt>
                <c:pt idx="8">
                  <c:v>0.19321291110953639</c:v>
                </c:pt>
                <c:pt idx="9">
                  <c:v>0.22506729775622397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4"/>
          <c:order val="74"/>
          <c:tx>
            <c:strRef>
              <c:f>'F:\14WCEE 10-08 - IDA and IN2 method\Risultati Scuola 4 Piani\[Analisi Scuola 4 Piani - (X T=0.60) (Y T=1.15).xlsx]IN2 naturali'!$AE$78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naturali'!$AE$79:$AE$99</c:f>
              <c:numCache>
                <c:formatCode>General</c:formatCode>
                <c:ptCount val="21"/>
                <c:pt idx="0">
                  <c:v>0</c:v>
                </c:pt>
                <c:pt idx="1">
                  <c:v>2.4055519682115337E-2</c:v>
                </c:pt>
                <c:pt idx="2">
                  <c:v>4.6708327683343182E-2</c:v>
                </c:pt>
                <c:pt idx="3">
                  <c:v>6.6411242561643463E-2</c:v>
                </c:pt>
                <c:pt idx="4">
                  <c:v>8.3547568834161728E-2</c:v>
                </c:pt>
                <c:pt idx="5">
                  <c:v>9.9672488057074557E-2</c:v>
                </c:pt>
                <c:pt idx="6">
                  <c:v>0.11841778295957701</c:v>
                </c:pt>
                <c:pt idx="7">
                  <c:v>0.13613632794948238</c:v>
                </c:pt>
                <c:pt idx="8">
                  <c:v>0.15510607685914449</c:v>
                </c:pt>
                <c:pt idx="9">
                  <c:v>0.17540913944873512</c:v>
                </c:pt>
                <c:pt idx="10">
                  <c:v>0.19594000584265298</c:v>
                </c:pt>
                <c:pt idx="11">
                  <c:v>0.21696250213134308</c:v>
                </c:pt>
                <c:pt idx="12">
                  <c:v>0.2386094579347407</c:v>
                </c:pt>
                <c:pt idx="13">
                  <c:v>0.2608422825475693</c:v>
                </c:pt>
                <c:pt idx="14">
                  <c:v>0.28487602390439648</c:v>
                </c:pt>
                <c:pt idx="15">
                  <c:v>0.30985873877836251</c:v>
                </c:pt>
                <c:pt idx="16">
                  <c:v>0.33682262055983397</c:v>
                </c:pt>
                <c:pt idx="17">
                  <c:v>0.367143070688151</c:v>
                </c:pt>
                <c:pt idx="18">
                  <c:v>0.39944243118102263</c:v>
                </c:pt>
                <c:pt idx="19">
                  <c:v>0.42904050996356463</c:v>
                </c:pt>
                <c:pt idx="20">
                  <c:v>0.46393289786742414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5"/>
          <c:order val="75"/>
          <c:tx>
            <c:strRef>
              <c:f>'F:\14WCEE 10-08 - IDA and IN2 method\Risultati Scuola 4 Piani\[Analisi Scuola 4 Piani - (X T=0.60) (Y T=1.15).xlsx]IN2 naturali'!$AF$78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naturali'!$AF$79:$AF$99</c:f>
              <c:numCache>
                <c:formatCode>General</c:formatCode>
                <c:ptCount val="21"/>
                <c:pt idx="0">
                  <c:v>0</c:v>
                </c:pt>
                <c:pt idx="1">
                  <c:v>1.0301135605962998E-2</c:v>
                </c:pt>
                <c:pt idx="2">
                  <c:v>1.9105277660092644E-2</c:v>
                </c:pt>
                <c:pt idx="3">
                  <c:v>2.89742607486684E-2</c:v>
                </c:pt>
                <c:pt idx="4">
                  <c:v>3.9295498935883841E-2</c:v>
                </c:pt>
                <c:pt idx="5">
                  <c:v>4.9614932987181136E-2</c:v>
                </c:pt>
                <c:pt idx="6">
                  <c:v>5.9619757162629822E-2</c:v>
                </c:pt>
                <c:pt idx="7">
                  <c:v>6.9128528605272688E-2</c:v>
                </c:pt>
                <c:pt idx="8">
                  <c:v>7.7812849294023823E-2</c:v>
                </c:pt>
                <c:pt idx="9">
                  <c:v>8.60527741335642E-2</c:v>
                </c:pt>
                <c:pt idx="10">
                  <c:v>9.3648991902830728E-2</c:v>
                </c:pt>
                <c:pt idx="11">
                  <c:v>0.10107272874635566</c:v>
                </c:pt>
                <c:pt idx="12">
                  <c:v>0.10790805593953789</c:v>
                </c:pt>
                <c:pt idx="13">
                  <c:v>0.11329660218057278</c:v>
                </c:pt>
                <c:pt idx="14">
                  <c:v>0.12065192525433642</c:v>
                </c:pt>
                <c:pt idx="15">
                  <c:v>0.17696650212741447</c:v>
                </c:pt>
                <c:pt idx="16">
                  <c:v>0.20090956063866688</c:v>
                </c:pt>
                <c:pt idx="17">
                  <c:v>0.2177288865363125</c:v>
                </c:pt>
                <c:pt idx="18">
                  <c:v>0.23295210417660694</c:v>
                </c:pt>
                <c:pt idx="19">
                  <c:v>0.24654921207949951</c:v>
                </c:pt>
                <c:pt idx="20">
                  <c:v>0.26473360176880834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6"/>
          <c:order val="76"/>
          <c:tx>
            <c:strRef>
              <c:f>'F:\14WCEE 10-08 - IDA and IN2 method\Risultati Scuola 4 Piani\[Analisi Scuola 4 Piani - (X T=0.60) (Y T=1.15).xlsx]IN2 naturali'!$AG$78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naturali'!$AG$79:$AG$99</c:f>
              <c:numCache>
                <c:formatCode>General</c:formatCode>
                <c:ptCount val="21"/>
                <c:pt idx="0">
                  <c:v>0</c:v>
                </c:pt>
                <c:pt idx="1">
                  <c:v>1.1359764490533381E-2</c:v>
                </c:pt>
                <c:pt idx="2">
                  <c:v>2.2142855363983426E-2</c:v>
                </c:pt>
                <c:pt idx="3">
                  <c:v>3.3040560863232503E-2</c:v>
                </c:pt>
                <c:pt idx="4">
                  <c:v>4.3882460782335743E-2</c:v>
                </c:pt>
                <c:pt idx="5">
                  <c:v>5.5910658712972454E-2</c:v>
                </c:pt>
                <c:pt idx="6">
                  <c:v>6.7972541267707742E-2</c:v>
                </c:pt>
                <c:pt idx="7">
                  <c:v>7.7742462408248877E-2</c:v>
                </c:pt>
                <c:pt idx="8">
                  <c:v>8.5300488973156507E-2</c:v>
                </c:pt>
                <c:pt idx="9">
                  <c:v>9.3002310091413271E-2</c:v>
                </c:pt>
                <c:pt idx="10">
                  <c:v>9.9692678829084086E-2</c:v>
                </c:pt>
                <c:pt idx="11">
                  <c:v>0.10514331447408309</c:v>
                </c:pt>
                <c:pt idx="12">
                  <c:v>0.11056978042167233</c:v>
                </c:pt>
                <c:pt idx="13">
                  <c:v>0.11604252105775466</c:v>
                </c:pt>
                <c:pt idx="14">
                  <c:v>0.12182484617601327</c:v>
                </c:pt>
                <c:pt idx="15">
                  <c:v>0.12724317643697791</c:v>
                </c:pt>
                <c:pt idx="16">
                  <c:v>0.13337853310500938</c:v>
                </c:pt>
                <c:pt idx="17">
                  <c:v>0.13789732009762959</c:v>
                </c:pt>
                <c:pt idx="18">
                  <c:v>0.14366064254656499</c:v>
                </c:pt>
                <c:pt idx="19">
                  <c:v>0.14971654682426125</c:v>
                </c:pt>
                <c:pt idx="20">
                  <c:v>0.1574376985044732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7"/>
          <c:order val="77"/>
          <c:tx>
            <c:strRef>
              <c:f>'F:\14WCEE 10-08 - IDA and IN2 method\Risultati Scuola 4 Piani\[Analisi Scuola 4 Piani - (X T=0.60) (Y T=1.15).xlsx]IN2 naturali'!$AH$78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naturali'!$AH$79:$AH$99</c:f>
              <c:numCache>
                <c:formatCode>General</c:formatCode>
                <c:ptCount val="21"/>
                <c:pt idx="0">
                  <c:v>0</c:v>
                </c:pt>
                <c:pt idx="1">
                  <c:v>1.4247703089848773E-2</c:v>
                </c:pt>
                <c:pt idx="2">
                  <c:v>2.9439040491166864E-2</c:v>
                </c:pt>
                <c:pt idx="3">
                  <c:v>4.591239581100473E-2</c:v>
                </c:pt>
                <c:pt idx="4">
                  <c:v>6.3962316439773084E-2</c:v>
                </c:pt>
                <c:pt idx="5">
                  <c:v>8.5875551145329757E-2</c:v>
                </c:pt>
                <c:pt idx="6">
                  <c:v>0.11115548581720949</c:v>
                </c:pt>
                <c:pt idx="7">
                  <c:v>0.14954699829118007</c:v>
                </c:pt>
                <c:pt idx="8">
                  <c:v>0.24916720910958848</c:v>
                </c:pt>
                <c:pt idx="9">
                  <c:v>0.31277692154828951</c:v>
                </c:pt>
                <c:pt idx="10">
                  <c:v>0.36237017010258088</c:v>
                </c:pt>
                <c:pt idx="11">
                  <c:v>0.40125612824837925</c:v>
                </c:pt>
                <c:pt idx="12">
                  <c:v>0.43557070974889761</c:v>
                </c:pt>
                <c:pt idx="13">
                  <c:v>0.46417943983856808</c:v>
                </c:pt>
                <c:pt idx="14">
                  <c:v>0.48906337179578874</c:v>
                </c:pt>
                <c:pt idx="15">
                  <c:v>0.50965402387032743</c:v>
                </c:pt>
                <c:pt idx="16">
                  <c:v>0.52862385992841865</c:v>
                </c:pt>
                <c:pt idx="17">
                  <c:v>0.54597462513246753</c:v>
                </c:pt>
                <c:pt idx="18">
                  <c:v>0.5604207948754365</c:v>
                </c:pt>
                <c:pt idx="19">
                  <c:v>0.575133334003741</c:v>
                </c:pt>
                <c:pt idx="20">
                  <c:v>0.58615765612257564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8"/>
          <c:order val="78"/>
          <c:tx>
            <c:strRef>
              <c:f>'F:\14WCEE 10-08 - IDA and IN2 method\Risultati Scuola 4 Piani\[Analisi Scuola 4 Piani - (X T=0.60) (Y T=1.15).xlsx]IN2 naturali'!$AI$78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naturali'!$AI$79:$AI$99</c:f>
              <c:numCache>
                <c:formatCode>General</c:formatCode>
                <c:ptCount val="21"/>
                <c:pt idx="0">
                  <c:v>0</c:v>
                </c:pt>
                <c:pt idx="1">
                  <c:v>1.1187767334675601E-2</c:v>
                </c:pt>
                <c:pt idx="2">
                  <c:v>2.1937831976423391E-2</c:v>
                </c:pt>
                <c:pt idx="3">
                  <c:v>3.2002507995353813E-2</c:v>
                </c:pt>
                <c:pt idx="4">
                  <c:v>4.1878784914066422E-2</c:v>
                </c:pt>
                <c:pt idx="5">
                  <c:v>5.1037669632280493E-2</c:v>
                </c:pt>
                <c:pt idx="6">
                  <c:v>5.9942638453559113E-2</c:v>
                </c:pt>
                <c:pt idx="7">
                  <c:v>6.8005203133109926E-2</c:v>
                </c:pt>
                <c:pt idx="8">
                  <c:v>7.591914075137772E-2</c:v>
                </c:pt>
                <c:pt idx="9">
                  <c:v>8.3917913679846204E-2</c:v>
                </c:pt>
                <c:pt idx="10">
                  <c:v>9.121758200601858E-2</c:v>
                </c:pt>
                <c:pt idx="11">
                  <c:v>9.838956456195784E-2</c:v>
                </c:pt>
                <c:pt idx="12">
                  <c:v>0.10621583702547964</c:v>
                </c:pt>
                <c:pt idx="13">
                  <c:v>0.11484694460945039</c:v>
                </c:pt>
                <c:pt idx="14">
                  <c:v>0.12320208713955123</c:v>
                </c:pt>
                <c:pt idx="15">
                  <c:v>0.13110681859570963</c:v>
                </c:pt>
                <c:pt idx="16">
                  <c:v>0.13869288310215724</c:v>
                </c:pt>
                <c:pt idx="17">
                  <c:v>0.14584262542223225</c:v>
                </c:pt>
                <c:pt idx="18">
                  <c:v>0.15304045568791652</c:v>
                </c:pt>
                <c:pt idx="19">
                  <c:v>0.15991642966424913</c:v>
                </c:pt>
                <c:pt idx="20">
                  <c:v>0.16637098652027041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79"/>
          <c:order val="79"/>
          <c:tx>
            <c:strRef>
              <c:f>'F:\14WCEE 10-08 - IDA and IN2 method\Risultati Scuola 4 Piani\[Analisi Scuola 4 Piani - (X T=0.60) (Y T=1.15).xlsx]IN2 naturali'!$AJ$78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naturali'!$AJ$79:$AJ$99</c:f>
              <c:numCache>
                <c:formatCode>General</c:formatCode>
                <c:ptCount val="21"/>
                <c:pt idx="0">
                  <c:v>0</c:v>
                </c:pt>
                <c:pt idx="1">
                  <c:v>1.0010111176033502E-2</c:v>
                </c:pt>
                <c:pt idx="2">
                  <c:v>1.978493830837327E-2</c:v>
                </c:pt>
                <c:pt idx="3">
                  <c:v>2.9263603108113604E-2</c:v>
                </c:pt>
                <c:pt idx="4">
                  <c:v>3.8535058192625281E-2</c:v>
                </c:pt>
                <c:pt idx="5">
                  <c:v>4.7735088587298989E-2</c:v>
                </c:pt>
                <c:pt idx="6">
                  <c:v>5.6670073878583763E-2</c:v>
                </c:pt>
                <c:pt idx="7">
                  <c:v>6.561459631266317E-2</c:v>
                </c:pt>
                <c:pt idx="8">
                  <c:v>7.4358463305786812E-2</c:v>
                </c:pt>
                <c:pt idx="9">
                  <c:v>8.3145764008876355E-2</c:v>
                </c:pt>
                <c:pt idx="10">
                  <c:v>9.2823224665719059E-2</c:v>
                </c:pt>
                <c:pt idx="11">
                  <c:v>0.10371854936712492</c:v>
                </c:pt>
                <c:pt idx="12">
                  <c:v>0.11418526119251755</c:v>
                </c:pt>
                <c:pt idx="13">
                  <c:v>0.12362219741188049</c:v>
                </c:pt>
                <c:pt idx="14">
                  <c:v>0.13223967322260061</c:v>
                </c:pt>
                <c:pt idx="15">
                  <c:v>0.14023803189000292</c:v>
                </c:pt>
                <c:pt idx="16">
                  <c:v>0.14770137778738618</c:v>
                </c:pt>
                <c:pt idx="17">
                  <c:v>0.15777965689835491</c:v>
                </c:pt>
                <c:pt idx="18">
                  <c:v>0.17066021576557808</c:v>
                </c:pt>
                <c:pt idx="19">
                  <c:v>0.18191848167486668</c:v>
                </c:pt>
                <c:pt idx="20">
                  <c:v>0.19283414573199306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0"/>
          <c:order val="80"/>
          <c:tx>
            <c:strRef>
              <c:f>'F:\14WCEE 10-08 - IDA and IN2 method\Risultati Scuola 4 Piani\[Analisi Scuola 4 Piani - (X T=0.60) (Y T=1.15).xlsx]IN2 naturali'!$AK$78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naturali'!$AK$79:$AK$99</c:f>
              <c:numCache>
                <c:formatCode>General</c:formatCode>
                <c:ptCount val="21"/>
                <c:pt idx="0">
                  <c:v>0</c:v>
                </c:pt>
                <c:pt idx="1">
                  <c:v>2.2070267553331115E-2</c:v>
                </c:pt>
                <c:pt idx="2">
                  <c:v>6.489168525720658E-2</c:v>
                </c:pt>
                <c:pt idx="3">
                  <c:v>0.10786968402665074</c:v>
                </c:pt>
                <c:pt idx="4">
                  <c:v>0.13464949063900941</c:v>
                </c:pt>
                <c:pt idx="5">
                  <c:v>0.16516599230181139</c:v>
                </c:pt>
                <c:pt idx="6">
                  <c:v>0.24105976125022574</c:v>
                </c:pt>
                <c:pt idx="7">
                  <c:v>0.28282471930549297</c:v>
                </c:pt>
                <c:pt idx="8">
                  <c:v>0.30703762632188331</c:v>
                </c:pt>
                <c:pt idx="9">
                  <c:v>0.32625456507678208</c:v>
                </c:pt>
                <c:pt idx="10">
                  <c:v>0.34318605879581887</c:v>
                </c:pt>
                <c:pt idx="11">
                  <c:v>0.38882931243601582</c:v>
                </c:pt>
                <c:pt idx="12">
                  <c:v>0.43698539482807314</c:v>
                </c:pt>
                <c:pt idx="13">
                  <c:v>0.47922502106270048</c:v>
                </c:pt>
                <c:pt idx="14">
                  <c:v>0.54899768259547632</c:v>
                </c:pt>
                <c:pt idx="15">
                  <c:v>0.58098344331644958</c:v>
                </c:pt>
                <c:pt idx="16">
                  <c:v>0.59869315413974167</c:v>
                </c:pt>
                <c:pt idx="17">
                  <c:v>0.61330593261105082</c:v>
                </c:pt>
                <c:pt idx="18">
                  <c:v>0.6266450584886154</c:v>
                </c:pt>
                <c:pt idx="19">
                  <c:v>0.63511882001557241</c:v>
                </c:pt>
                <c:pt idx="20">
                  <c:v>0.64634988046944652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1"/>
          <c:order val="81"/>
          <c:tx>
            <c:strRef>
              <c:f>'F:\14WCEE 10-08 - IDA and IN2 method\Risultati Scuola 4 Piani\[Analisi Scuola 4 Piani - (X T=0.60) (Y T=1.15).xlsx]IN2 naturali'!$AL$78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naturali'!$AL$79:$AL$99</c:f>
              <c:numCache>
                <c:formatCode>General</c:formatCode>
                <c:ptCount val="21"/>
                <c:pt idx="0">
                  <c:v>0</c:v>
                </c:pt>
                <c:pt idx="1">
                  <c:v>3.5072083176903815E-2</c:v>
                </c:pt>
                <c:pt idx="2">
                  <c:v>6.7012518950191433E-2</c:v>
                </c:pt>
                <c:pt idx="3">
                  <c:v>0.10067039192137842</c:v>
                </c:pt>
                <c:pt idx="4">
                  <c:v>0.13196859333135441</c:v>
                </c:pt>
                <c:pt idx="5">
                  <c:v>0.16263324492642742</c:v>
                </c:pt>
                <c:pt idx="6">
                  <c:v>0.19311754686165347</c:v>
                </c:pt>
                <c:pt idx="7">
                  <c:v>0.22341843416689139</c:v>
                </c:pt>
                <c:pt idx="8">
                  <c:v>0.26261569810727681</c:v>
                </c:pt>
                <c:pt idx="9">
                  <c:v>0.30789178009515988</c:v>
                </c:pt>
                <c:pt idx="10">
                  <c:v>0.34794458320317045</c:v>
                </c:pt>
                <c:pt idx="11">
                  <c:v>0.38244677827532947</c:v>
                </c:pt>
                <c:pt idx="12">
                  <c:v>0.42398414103031662</c:v>
                </c:pt>
                <c:pt idx="13">
                  <c:v>0.48862546954848995</c:v>
                </c:pt>
                <c:pt idx="14">
                  <c:v>0.5280175945883171</c:v>
                </c:pt>
                <c:pt idx="15">
                  <c:v>0.55982985475522073</c:v>
                </c:pt>
                <c:pt idx="16">
                  <c:v>0.62931904490692558</c:v>
                </c:pt>
                <c:pt idx="17">
                  <c:v>0.69134090899902179</c:v>
                </c:pt>
                <c:pt idx="18">
                  <c:v>0.7459733778844021</c:v>
                </c:pt>
                <c:pt idx="19">
                  <c:v>0.79256661954725383</c:v>
                </c:pt>
                <c:pt idx="20">
                  <c:v>0.83151844929995822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2"/>
          <c:order val="82"/>
          <c:tx>
            <c:strRef>
              <c:f>'F:\14WCEE 10-08 - IDA and IN2 method\Risultati Scuola 4 Piani\[Analisi Scuola 4 Piani - (X T=0.60) (Y T=1.15).xlsx]IN2 naturali'!$AM$78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naturali'!$AM$79:$AM$99</c:f>
              <c:numCache>
                <c:formatCode>General</c:formatCode>
                <c:ptCount val="21"/>
                <c:pt idx="0">
                  <c:v>0</c:v>
                </c:pt>
                <c:pt idx="1">
                  <c:v>2.1798990445924652E-2</c:v>
                </c:pt>
                <c:pt idx="2">
                  <c:v>4.3298151278684346E-2</c:v>
                </c:pt>
                <c:pt idx="3">
                  <c:v>6.1748564618111554E-2</c:v>
                </c:pt>
                <c:pt idx="4">
                  <c:v>7.7615713302260164E-2</c:v>
                </c:pt>
                <c:pt idx="5">
                  <c:v>9.034420750780181E-2</c:v>
                </c:pt>
                <c:pt idx="6">
                  <c:v>0.1013753148487144</c:v>
                </c:pt>
                <c:pt idx="7">
                  <c:v>0.11112995581182789</c:v>
                </c:pt>
                <c:pt idx="8">
                  <c:v>0.12208994298204248</c:v>
                </c:pt>
                <c:pt idx="9">
                  <c:v>0.13832431900369022</c:v>
                </c:pt>
                <c:pt idx="10">
                  <c:v>0.15541769310178902</c:v>
                </c:pt>
                <c:pt idx="11">
                  <c:v>0.17372569618006653</c:v>
                </c:pt>
                <c:pt idx="12">
                  <c:v>0.19169816514344198</c:v>
                </c:pt>
                <c:pt idx="13">
                  <c:v>0.20995562793033881</c:v>
                </c:pt>
                <c:pt idx="14">
                  <c:v>0.22846252571098538</c:v>
                </c:pt>
                <c:pt idx="15">
                  <c:v>0.25120807539190432</c:v>
                </c:pt>
                <c:pt idx="16">
                  <c:v>0.27356265233088922</c:v>
                </c:pt>
                <c:pt idx="17">
                  <c:v>0.29286645580988846</c:v>
                </c:pt>
                <c:pt idx="18">
                  <c:v>0.31582663499121266</c:v>
                </c:pt>
                <c:pt idx="19">
                  <c:v>0.34560039476092191</c:v>
                </c:pt>
                <c:pt idx="20">
                  <c:v>0.37192568102400247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3"/>
          <c:order val="83"/>
          <c:tx>
            <c:strRef>
              <c:f>'F:\14WCEE 10-08 - IDA and IN2 method\Risultati Scuola 4 Piani\[Analisi Scuola 4 Piani - (X T=0.60) (Y T=1.15).xlsx]IN2 naturali'!$AN$78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naturali'!$AN$79:$AN$99</c:f>
              <c:numCache>
                <c:formatCode>General</c:formatCode>
                <c:ptCount val="21"/>
                <c:pt idx="0">
                  <c:v>0</c:v>
                </c:pt>
                <c:pt idx="1">
                  <c:v>9.5606350484197036E-3</c:v>
                </c:pt>
                <c:pt idx="2">
                  <c:v>1.8466008453545967E-2</c:v>
                </c:pt>
                <c:pt idx="3">
                  <c:v>2.92618588710408E-2</c:v>
                </c:pt>
                <c:pt idx="4">
                  <c:v>4.0968315185334288E-2</c:v>
                </c:pt>
                <c:pt idx="5">
                  <c:v>5.245583610927311E-2</c:v>
                </c:pt>
                <c:pt idx="6">
                  <c:v>6.5397412451099923E-2</c:v>
                </c:pt>
                <c:pt idx="7">
                  <c:v>8.5977433760741087E-2</c:v>
                </c:pt>
                <c:pt idx="8">
                  <c:v>0.10493191031682378</c:v>
                </c:pt>
                <c:pt idx="9">
                  <c:v>0.12119657235290975</c:v>
                </c:pt>
                <c:pt idx="10">
                  <c:v>0.13587238362869516</c:v>
                </c:pt>
                <c:pt idx="11">
                  <c:v>0.14937663998384307</c:v>
                </c:pt>
                <c:pt idx="12">
                  <c:v>0.16178112398559938</c:v>
                </c:pt>
                <c:pt idx="13">
                  <c:v>0.17236634787458174</c:v>
                </c:pt>
                <c:pt idx="14">
                  <c:v>0.18350383924394778</c:v>
                </c:pt>
                <c:pt idx="15">
                  <c:v>0.19357476625460374</c:v>
                </c:pt>
                <c:pt idx="16">
                  <c:v>0.20292194740749414</c:v>
                </c:pt>
                <c:pt idx="17">
                  <c:v>0.21237723942545694</c:v>
                </c:pt>
                <c:pt idx="18">
                  <c:v>0.22163752251427327</c:v>
                </c:pt>
                <c:pt idx="19">
                  <c:v>0.2309908107738137</c:v>
                </c:pt>
                <c:pt idx="20">
                  <c:v>0.23927402208823703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4"/>
          <c:order val="84"/>
          <c:tx>
            <c:strRef>
              <c:f>'F:\14WCEE 10-08 - IDA and IN2 method\Risultati Scuola 4 Piani\[Analisi Scuola 4 Piani - (X T=0.60) (Y T=1.15).xlsx]IN2 naturali'!$AO$78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naturali'!$AO$79:$AO$99</c:f>
              <c:numCache>
                <c:formatCode>General</c:formatCode>
                <c:ptCount val="21"/>
                <c:pt idx="0">
                  <c:v>0</c:v>
                </c:pt>
                <c:pt idx="1">
                  <c:v>1.4254025583092694E-2</c:v>
                </c:pt>
                <c:pt idx="2">
                  <c:v>2.9079562276532672E-2</c:v>
                </c:pt>
                <c:pt idx="3">
                  <c:v>4.4263874783832473E-2</c:v>
                </c:pt>
                <c:pt idx="4">
                  <c:v>5.9422066058010807E-2</c:v>
                </c:pt>
                <c:pt idx="5">
                  <c:v>7.4354525715689221E-2</c:v>
                </c:pt>
                <c:pt idx="6">
                  <c:v>9.3624699932306585E-2</c:v>
                </c:pt>
                <c:pt idx="7">
                  <c:v>0.13273317996087045</c:v>
                </c:pt>
                <c:pt idx="8">
                  <c:v>0.15559157098546691</c:v>
                </c:pt>
                <c:pt idx="9">
                  <c:v>0.17187429567103904</c:v>
                </c:pt>
                <c:pt idx="10">
                  <c:v>0.18708983766122425</c:v>
                </c:pt>
                <c:pt idx="11">
                  <c:v>0.20963919928042779</c:v>
                </c:pt>
                <c:pt idx="12">
                  <c:v>0.23489035654607757</c:v>
                </c:pt>
                <c:pt idx="13">
                  <c:v>0.25860452351051177</c:v>
                </c:pt>
                <c:pt idx="14">
                  <c:v>0.28235104147313472</c:v>
                </c:pt>
                <c:pt idx="15">
                  <c:v>0.30501520028265444</c:v>
                </c:pt>
                <c:pt idx="16">
                  <c:v>0.32694751692174101</c:v>
                </c:pt>
                <c:pt idx="17">
                  <c:v>0.34857474284751788</c:v>
                </c:pt>
                <c:pt idx="18">
                  <c:v>0.36976676298291372</c:v>
                </c:pt>
                <c:pt idx="19">
                  <c:v>0.39065847858548186</c:v>
                </c:pt>
                <c:pt idx="20">
                  <c:v>0.41134469249307598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5"/>
          <c:order val="85"/>
          <c:tx>
            <c:strRef>
              <c:f>'F:\14WCEE 10-08 - IDA and IN2 method\Risultati Scuola 4 Piani\[Analisi Scuola 4 Piani - (X T=0.60) (Y T=1.15).xlsx]IN2 naturali'!$AP$78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naturali'!$AP$79:$AP$97</c:f>
              <c:numCache>
                <c:formatCode>General</c:formatCode>
                <c:ptCount val="19"/>
                <c:pt idx="0">
                  <c:v>0</c:v>
                </c:pt>
                <c:pt idx="1">
                  <c:v>1.3619430071580129E-2</c:v>
                </c:pt>
                <c:pt idx="2">
                  <c:v>2.9607651118330872E-2</c:v>
                </c:pt>
                <c:pt idx="3">
                  <c:v>4.7329919047933704E-2</c:v>
                </c:pt>
                <c:pt idx="4">
                  <c:v>6.3370344603090448E-2</c:v>
                </c:pt>
                <c:pt idx="5">
                  <c:v>7.9726871296158533E-2</c:v>
                </c:pt>
                <c:pt idx="6">
                  <c:v>9.5585796481709201E-2</c:v>
                </c:pt>
                <c:pt idx="7">
                  <c:v>0.11125900646005721</c:v>
                </c:pt>
                <c:pt idx="8">
                  <c:v>0.12703045801877313</c:v>
                </c:pt>
                <c:pt idx="9">
                  <c:v>0.14296250915307421</c:v>
                </c:pt>
                <c:pt idx="10">
                  <c:v>0.15952775260222757</c:v>
                </c:pt>
                <c:pt idx="11">
                  <c:v>0.17730930243403806</c:v>
                </c:pt>
                <c:pt idx="12">
                  <c:v>0.1977327784420588</c:v>
                </c:pt>
                <c:pt idx="13">
                  <c:v>0.2212673737956514</c:v>
                </c:pt>
                <c:pt idx="14">
                  <c:v>0.24927654299532809</c:v>
                </c:pt>
                <c:pt idx="15">
                  <c:v>0.28790858460551882</c:v>
                </c:pt>
                <c:pt idx="16">
                  <c:v>0.33328544648786812</c:v>
                </c:pt>
                <c:pt idx="17">
                  <c:v>0.3852007592984184</c:v>
                </c:pt>
                <c:pt idx="18">
                  <c:v>0.41944420443489788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6"/>
          <c:order val="86"/>
          <c:tx>
            <c:strRef>
              <c:f>'F:\14WCEE 10-08 - IDA and IN2 method\Risultati Scuola 4 Piani\[Analisi Scuola 4 Piani - (X T=0.60) (Y T=1.15).xlsx]IN2 naturali'!$AQ$78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naturali'!$AQ$79:$AQ$99</c:f>
              <c:numCache>
                <c:formatCode>General</c:formatCode>
                <c:ptCount val="21"/>
                <c:pt idx="0">
                  <c:v>0</c:v>
                </c:pt>
                <c:pt idx="1">
                  <c:v>7.6604594325318624E-3</c:v>
                </c:pt>
                <c:pt idx="2">
                  <c:v>1.4929874869892255E-2</c:v>
                </c:pt>
                <c:pt idx="3">
                  <c:v>2.2445611073260967E-2</c:v>
                </c:pt>
                <c:pt idx="4">
                  <c:v>3.0910279639704202E-2</c:v>
                </c:pt>
                <c:pt idx="5">
                  <c:v>3.9660338259343952E-2</c:v>
                </c:pt>
                <c:pt idx="6">
                  <c:v>4.8897424314995067E-2</c:v>
                </c:pt>
                <c:pt idx="7">
                  <c:v>5.8169950550533332E-2</c:v>
                </c:pt>
                <c:pt idx="8">
                  <c:v>6.7127953664728721E-2</c:v>
                </c:pt>
                <c:pt idx="9">
                  <c:v>7.5866138683534173E-2</c:v>
                </c:pt>
                <c:pt idx="10">
                  <c:v>8.4092535829571269E-2</c:v>
                </c:pt>
                <c:pt idx="11">
                  <c:v>9.1871653639924819E-2</c:v>
                </c:pt>
                <c:pt idx="12">
                  <c:v>9.9457761523473742E-2</c:v>
                </c:pt>
                <c:pt idx="13">
                  <c:v>0.10615701082659926</c:v>
                </c:pt>
                <c:pt idx="14">
                  <c:v>0.11276396447746292</c:v>
                </c:pt>
                <c:pt idx="15">
                  <c:v>0.11886546019537488</c:v>
                </c:pt>
                <c:pt idx="16">
                  <c:v>0.12471738677265842</c:v>
                </c:pt>
                <c:pt idx="17">
                  <c:v>0.13049345698757694</c:v>
                </c:pt>
                <c:pt idx="18">
                  <c:v>0.13780406895619191</c:v>
                </c:pt>
                <c:pt idx="19">
                  <c:v>0.14594355206131573</c:v>
                </c:pt>
                <c:pt idx="20">
                  <c:v>0.1538196599435436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7"/>
          <c:order val="87"/>
          <c:tx>
            <c:strRef>
              <c:f>'F:\14WCEE 10-08 - IDA and IN2 method\Risultati Scuola 4 Piani\[Analisi Scuola 4 Piani - (X T=0.60) (Y T=1.15).xlsx]IN2 naturali'!$AR$78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naturali'!$AR$79:$AR$99</c:f>
              <c:numCache>
                <c:formatCode>General</c:formatCode>
                <c:ptCount val="21"/>
                <c:pt idx="0">
                  <c:v>0</c:v>
                </c:pt>
                <c:pt idx="1">
                  <c:v>1.718079242245538E-2</c:v>
                </c:pt>
                <c:pt idx="2">
                  <c:v>3.5339249993751556E-2</c:v>
                </c:pt>
                <c:pt idx="3">
                  <c:v>6.0475825128424469E-2</c:v>
                </c:pt>
                <c:pt idx="4">
                  <c:v>8.4268073659805251E-2</c:v>
                </c:pt>
                <c:pt idx="5">
                  <c:v>0.10226875397126542</c:v>
                </c:pt>
                <c:pt idx="6">
                  <c:v>0.11637706739927757</c:v>
                </c:pt>
                <c:pt idx="7">
                  <c:v>0.12798814393523286</c:v>
                </c:pt>
                <c:pt idx="8">
                  <c:v>0.13820921871192443</c:v>
                </c:pt>
                <c:pt idx="9">
                  <c:v>0.15024847874539393</c:v>
                </c:pt>
                <c:pt idx="10">
                  <c:v>0.16697183846595409</c:v>
                </c:pt>
                <c:pt idx="11">
                  <c:v>0.18346438400592471</c:v>
                </c:pt>
                <c:pt idx="12">
                  <c:v>0.19947296021768302</c:v>
                </c:pt>
                <c:pt idx="13">
                  <c:v>0.21509019601953491</c:v>
                </c:pt>
                <c:pt idx="14">
                  <c:v>0.23024061505163804</c:v>
                </c:pt>
                <c:pt idx="15">
                  <c:v>0.24521859686493552</c:v>
                </c:pt>
                <c:pt idx="16">
                  <c:v>0.25989822979050986</c:v>
                </c:pt>
                <c:pt idx="17">
                  <c:v>0.27387336157036735</c:v>
                </c:pt>
                <c:pt idx="18">
                  <c:v>0.2872632726738063</c:v>
                </c:pt>
                <c:pt idx="19">
                  <c:v>0.3006098421429283</c:v>
                </c:pt>
                <c:pt idx="20">
                  <c:v>0.31365878820637882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8"/>
          <c:order val="88"/>
          <c:tx>
            <c:strRef>
              <c:f>'F:\14WCEE 10-08 - IDA and IN2 method\Risultati Scuola 4 Piani\[Analisi Scuola 4 Piani - (X T=0.60) (Y T=1.15).xlsx]IN2 naturali'!$AS$78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naturali'!$AS$79:$AS$99</c:f>
              <c:numCache>
                <c:formatCode>General</c:formatCode>
                <c:ptCount val="21"/>
                <c:pt idx="0">
                  <c:v>0</c:v>
                </c:pt>
                <c:pt idx="1">
                  <c:v>9.8791508872469597E-3</c:v>
                </c:pt>
                <c:pt idx="2">
                  <c:v>1.8966638664760425E-2</c:v>
                </c:pt>
                <c:pt idx="3">
                  <c:v>2.7443577138813784E-2</c:v>
                </c:pt>
                <c:pt idx="4">
                  <c:v>3.6416435162782472E-2</c:v>
                </c:pt>
                <c:pt idx="5">
                  <c:v>4.5597215191857728E-2</c:v>
                </c:pt>
                <c:pt idx="6">
                  <c:v>5.4725497430964734E-2</c:v>
                </c:pt>
                <c:pt idx="7">
                  <c:v>6.3803498675952086E-2</c:v>
                </c:pt>
                <c:pt idx="8">
                  <c:v>7.2802324947982763E-2</c:v>
                </c:pt>
                <c:pt idx="9">
                  <c:v>8.1795103526761503E-2</c:v>
                </c:pt>
                <c:pt idx="10">
                  <c:v>9.0775473954161828E-2</c:v>
                </c:pt>
                <c:pt idx="11">
                  <c:v>9.9797695597709388E-2</c:v>
                </c:pt>
                <c:pt idx="12">
                  <c:v>0.10890763563163362</c:v>
                </c:pt>
                <c:pt idx="13">
                  <c:v>0.11819266322657511</c:v>
                </c:pt>
                <c:pt idx="14">
                  <c:v>0.12760732494670837</c:v>
                </c:pt>
                <c:pt idx="15">
                  <c:v>0.13729653675574374</c:v>
                </c:pt>
                <c:pt idx="16">
                  <c:v>0.14713638873684154</c:v>
                </c:pt>
                <c:pt idx="17">
                  <c:v>0.15702858685919893</c:v>
                </c:pt>
                <c:pt idx="18">
                  <c:v>0.16694701935732437</c:v>
                </c:pt>
                <c:pt idx="19">
                  <c:v>0.17671721242958699</c:v>
                </c:pt>
                <c:pt idx="20">
                  <c:v>0.18661497964946971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89"/>
          <c:order val="89"/>
          <c:tx>
            <c:strRef>
              <c:f>'F:\14WCEE 10-08 - IDA and IN2 method\Risultati Scuola 4 Piani\[Analisi Scuola 4 Piani - (X T=0.60) (Y T=1.15).xlsx]IN2 naturali'!$AT$78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T=1.15).xlsx]IN2 naturali'!$AT$79:$AT$98</c:f>
              <c:numCache>
                <c:formatCode>General</c:formatCode>
                <c:ptCount val="20"/>
                <c:pt idx="0">
                  <c:v>0</c:v>
                </c:pt>
                <c:pt idx="1">
                  <c:v>7.0805417344811791E-3</c:v>
                </c:pt>
                <c:pt idx="2">
                  <c:v>1.4594843221036245E-2</c:v>
                </c:pt>
                <c:pt idx="3">
                  <c:v>2.2326352459922056E-2</c:v>
                </c:pt>
                <c:pt idx="4">
                  <c:v>3.0190298646284232E-2</c:v>
                </c:pt>
                <c:pt idx="5">
                  <c:v>3.8112342446077814E-2</c:v>
                </c:pt>
                <c:pt idx="6">
                  <c:v>4.6121258472585407E-2</c:v>
                </c:pt>
                <c:pt idx="7">
                  <c:v>5.4309863042654664E-2</c:v>
                </c:pt>
                <c:pt idx="8">
                  <c:v>6.2709555429667843E-2</c:v>
                </c:pt>
                <c:pt idx="9">
                  <c:v>7.1471118739430115E-2</c:v>
                </c:pt>
                <c:pt idx="10">
                  <c:v>8.1098148688183797E-2</c:v>
                </c:pt>
                <c:pt idx="11">
                  <c:v>9.1409574195196963E-2</c:v>
                </c:pt>
                <c:pt idx="12">
                  <c:v>0.10328188047650533</c:v>
                </c:pt>
                <c:pt idx="13">
                  <c:v>0.11949095163116542</c:v>
                </c:pt>
                <c:pt idx="14">
                  <c:v>0.14149680899453745</c:v>
                </c:pt>
                <c:pt idx="15">
                  <c:v>0.17520770441606925</c:v>
                </c:pt>
                <c:pt idx="16">
                  <c:v>0.20372263024977419</c:v>
                </c:pt>
                <c:pt idx="17">
                  <c:v>0.23111489366570759</c:v>
                </c:pt>
                <c:pt idx="18">
                  <c:v>0.33177967277655157</c:v>
                </c:pt>
                <c:pt idx="19">
                  <c:v>0.35250463054904918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T=1.15).xlsx]IN2 naturali'!$A$79:$A$99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1"/>
          <c:order val="90"/>
          <c:tx>
            <c:v>  16% fractile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IN2'!$BA$29:$BA$49</c:f>
              <c:numCache>
                <c:formatCode>General</c:formatCode>
                <c:ptCount val="21"/>
                <c:pt idx="0">
                  <c:v>0</c:v>
                </c:pt>
                <c:pt idx="1">
                  <c:v>9.2682377637138321E-3</c:v>
                </c:pt>
                <c:pt idx="2">
                  <c:v>1.8582346688269923E-2</c:v>
                </c:pt>
                <c:pt idx="3">
                  <c:v>2.806079854284307E-2</c:v>
                </c:pt>
                <c:pt idx="4">
                  <c:v>3.7670782494620803E-2</c:v>
                </c:pt>
                <c:pt idx="5">
                  <c:v>4.7490926496954883E-2</c:v>
                </c:pt>
                <c:pt idx="6">
                  <c:v>5.7193227658960538E-2</c:v>
                </c:pt>
                <c:pt idx="7">
                  <c:v>6.7325183056844234E-2</c:v>
                </c:pt>
                <c:pt idx="8">
                  <c:v>7.7892423859300855E-2</c:v>
                </c:pt>
                <c:pt idx="9">
                  <c:v>8.8298183229891095E-2</c:v>
                </c:pt>
                <c:pt idx="10">
                  <c:v>9.9648058127082592E-2</c:v>
                </c:pt>
                <c:pt idx="11">
                  <c:v>0.11065251484523919</c:v>
                </c:pt>
                <c:pt idx="12">
                  <c:v>0.12616862895480349</c:v>
                </c:pt>
                <c:pt idx="13">
                  <c:v>0.13682343099720054</c:v>
                </c:pt>
                <c:pt idx="14">
                  <c:v>0.14758879751380954</c:v>
                </c:pt>
                <c:pt idx="15">
                  <c:v>0.15951114857743989</c:v>
                </c:pt>
                <c:pt idx="16">
                  <c:v>0.17137265822167067</c:v>
                </c:pt>
                <c:pt idx="17">
                  <c:v>0.18232537517433894</c:v>
                </c:pt>
                <c:pt idx="18">
                  <c:v>0.18441326635862118</c:v>
                </c:pt>
                <c:pt idx="19">
                  <c:v>0.1980486069854587</c:v>
                </c:pt>
                <c:pt idx="20">
                  <c:v>0.20966545296260544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0"/>
          <c:order val="91"/>
          <c:tx>
            <c:v>  50% fractile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1.3691090788414281E-2</c:v>
                </c:pt>
                <c:pt idx="2">
                  <c:v>2.7982366072049292E-2</c:v>
                </c:pt>
                <c:pt idx="3">
                  <c:v>4.3011019256066423E-2</c:v>
                </c:pt>
                <c:pt idx="4">
                  <c:v>5.8865535744124703E-2</c:v>
                </c:pt>
                <c:pt idx="5">
                  <c:v>7.6296824661929163E-2</c:v>
                </c:pt>
                <c:pt idx="6">
                  <c:v>9.3329670873149168E-2</c:v>
                </c:pt>
                <c:pt idx="7">
                  <c:v>0.11128219121303409</c:v>
                </c:pt>
                <c:pt idx="8">
                  <c:v>0.13282712418727274</c:v>
                </c:pt>
                <c:pt idx="9">
                  <c:v>0.15318818366241033</c:v>
                </c:pt>
                <c:pt idx="10">
                  <c:v>0.17877939035227208</c:v>
                </c:pt>
                <c:pt idx="11">
                  <c:v>0.20341751666445121</c:v>
                </c:pt>
                <c:pt idx="12">
                  <c:v>0.23159534820113178</c:v>
                </c:pt>
                <c:pt idx="13">
                  <c:v>0.25382238708528176</c:v>
                </c:pt>
                <c:pt idx="14">
                  <c:v>0.27591904516251448</c:v>
                </c:pt>
                <c:pt idx="15">
                  <c:v>0.2994895729615884</c:v>
                </c:pt>
                <c:pt idx="16">
                  <c:v>0.32760609964094695</c:v>
                </c:pt>
                <c:pt idx="17">
                  <c:v>0.34963974063608405</c:v>
                </c:pt>
                <c:pt idx="18">
                  <c:v>0.34580555279451131</c:v>
                </c:pt>
                <c:pt idx="19">
                  <c:v>0.36924488958254548</c:v>
                </c:pt>
                <c:pt idx="20">
                  <c:v>0.39092567395726363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92"/>
          <c:order val="92"/>
          <c:tx>
            <c:v>  84% fractile</c:v>
          </c:tx>
          <c:spPr>
            <a:ln w="28575">
              <a:solidFill>
                <a:srgbClr val="FF0000"/>
              </a:solidFill>
              <a:prstDash val="dashDot"/>
            </a:ln>
          </c:spPr>
          <c:marker>
            <c:symbol val="none"/>
          </c:marker>
          <c:xVal>
            <c:numRef>
              <c:f>'F:\14WCEE 10-08 - IDA and IN2 method\Risultati Scuola 4 Piani\[Analisi Scuola 4 Piani - (X T=0.60) (Y T=1.15).xlsx]Elaborazioni IN2'!$AZ$29:$AZ$49</c:f>
              <c:numCache>
                <c:formatCode>General</c:formatCode>
                <c:ptCount val="21"/>
                <c:pt idx="0">
                  <c:v>0</c:v>
                </c:pt>
                <c:pt idx="1">
                  <c:v>2.0224553119523276E-2</c:v>
                </c:pt>
                <c:pt idx="2">
                  <c:v>4.2137455732889025E-2</c:v>
                </c:pt>
                <c:pt idx="3">
                  <c:v>6.5926412415570693E-2</c:v>
                </c:pt>
                <c:pt idx="4">
                  <c:v>9.1985116022945179E-2</c:v>
                </c:pt>
                <c:pt idx="5">
                  <c:v>0.12257510819180209</c:v>
                </c:pt>
                <c:pt idx="6">
                  <c:v>0.15229823218284058</c:v>
                </c:pt>
                <c:pt idx="7">
                  <c:v>0.18393898863547753</c:v>
                </c:pt>
                <c:pt idx="8">
                  <c:v>0.2265052754261489</c:v>
                </c:pt>
                <c:pt idx="9">
                  <c:v>0.26576559964649576</c:v>
                </c:pt>
                <c:pt idx="10">
                  <c:v>0.32074955614256234</c:v>
                </c:pt>
                <c:pt idx="11">
                  <c:v>0.37395161008139133</c:v>
                </c:pt>
                <c:pt idx="12">
                  <c:v>0.42511681194234979</c:v>
                </c:pt>
                <c:pt idx="13">
                  <c:v>0.47086821106677612</c:v>
                </c:pt>
                <c:pt idx="14">
                  <c:v>0.51583399801241858</c:v>
                </c:pt>
                <c:pt idx="15">
                  <c:v>0.56230555113312264</c:v>
                </c:pt>
                <c:pt idx="16">
                  <c:v>0.62627117788607423</c:v>
                </c:pt>
                <c:pt idx="17">
                  <c:v>0.67049333157919633</c:v>
                </c:pt>
                <c:pt idx="18">
                  <c:v>0.6484429385409427</c:v>
                </c:pt>
                <c:pt idx="19">
                  <c:v>0.68842588977581687</c:v>
                </c:pt>
                <c:pt idx="20">
                  <c:v>0.72888919180307465</c:v>
                </c:pt>
              </c:numCache>
            </c:numRef>
          </c:xVal>
          <c:yVal>
            <c:numRef>
              <c:f>'F:\14WCEE 10-08 - IDA and IN2 method\Risultati Scuola 4 Piani\[Analisi Scuola 4 Piani - (X T=0.60) (Y T=1.15).xlsx]Elaborazioni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93143424"/>
        <c:axId val="93145344"/>
      </c:scatterChart>
      <c:valAx>
        <c:axId val="93143424"/>
        <c:scaling>
          <c:orientation val="minMax"/>
          <c:max val="0.4"/>
        </c:scaling>
        <c:axPos val="b"/>
        <c:majorGridlines>
          <c:spPr>
            <a:ln>
              <a:solidFill>
                <a:schemeClr val="bg1">
                  <a:lumMod val="50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8134608585858587"/>
              <c:y val="0.91662392710122631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93145344"/>
        <c:crosses val="autoZero"/>
        <c:crossBetween val="midCat"/>
        <c:majorUnit val="5.0000000000000024E-2"/>
      </c:valAx>
      <c:valAx>
        <c:axId val="93145344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4.1393939393939523E-3"/>
              <c:y val="8.206151628736030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93143424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egendEntry>
        <c:idx val="45"/>
        <c:delete val="1"/>
      </c:legendEntry>
      <c:legendEntry>
        <c:idx val="46"/>
        <c:delete val="1"/>
      </c:legendEntry>
      <c:legendEntry>
        <c:idx val="47"/>
        <c:delete val="1"/>
      </c:legendEntry>
      <c:legendEntry>
        <c:idx val="48"/>
        <c:delete val="1"/>
      </c:legendEntry>
      <c:legendEntry>
        <c:idx val="49"/>
        <c:delete val="1"/>
      </c:legendEntry>
      <c:legendEntry>
        <c:idx val="50"/>
        <c:delete val="1"/>
      </c:legendEntry>
      <c:legendEntry>
        <c:idx val="51"/>
        <c:delete val="1"/>
      </c:legendEntry>
      <c:legendEntry>
        <c:idx val="52"/>
        <c:delete val="1"/>
      </c:legendEntry>
      <c:legendEntry>
        <c:idx val="53"/>
        <c:delete val="1"/>
      </c:legendEntry>
      <c:legendEntry>
        <c:idx val="54"/>
        <c:delete val="1"/>
      </c:legendEntry>
      <c:legendEntry>
        <c:idx val="55"/>
        <c:delete val="1"/>
      </c:legendEntry>
      <c:legendEntry>
        <c:idx val="56"/>
        <c:delete val="1"/>
      </c:legendEntry>
      <c:legendEntry>
        <c:idx val="57"/>
        <c:delete val="1"/>
      </c:legendEntry>
      <c:legendEntry>
        <c:idx val="58"/>
        <c:delete val="1"/>
      </c:legendEntry>
      <c:legendEntry>
        <c:idx val="59"/>
        <c:delete val="1"/>
      </c:legendEntry>
      <c:legendEntry>
        <c:idx val="60"/>
        <c:delete val="1"/>
      </c:legendEntry>
      <c:legendEntry>
        <c:idx val="61"/>
        <c:delete val="1"/>
      </c:legendEntry>
      <c:legendEntry>
        <c:idx val="62"/>
        <c:delete val="1"/>
      </c:legendEntry>
      <c:legendEntry>
        <c:idx val="63"/>
        <c:delete val="1"/>
      </c:legendEntry>
      <c:legendEntry>
        <c:idx val="64"/>
        <c:delete val="1"/>
      </c:legendEntry>
      <c:legendEntry>
        <c:idx val="65"/>
        <c:delete val="1"/>
      </c:legendEntry>
      <c:legendEntry>
        <c:idx val="66"/>
        <c:delete val="1"/>
      </c:legendEntry>
      <c:legendEntry>
        <c:idx val="67"/>
        <c:delete val="1"/>
      </c:legendEntry>
      <c:legendEntry>
        <c:idx val="68"/>
        <c:delete val="1"/>
      </c:legendEntry>
      <c:legendEntry>
        <c:idx val="69"/>
        <c:delete val="1"/>
      </c:legendEntry>
      <c:legendEntry>
        <c:idx val="70"/>
        <c:delete val="1"/>
      </c:legendEntry>
      <c:legendEntry>
        <c:idx val="71"/>
        <c:delete val="1"/>
      </c:legendEntry>
      <c:legendEntry>
        <c:idx val="72"/>
        <c:delete val="1"/>
      </c:legendEntry>
      <c:legendEntry>
        <c:idx val="73"/>
        <c:delete val="1"/>
      </c:legendEntry>
      <c:legendEntry>
        <c:idx val="77"/>
        <c:delete val="1"/>
      </c:legendEntry>
      <c:legendEntry>
        <c:idx val="74"/>
        <c:delete val="1"/>
      </c:legendEntry>
      <c:legendEntry>
        <c:idx val="75"/>
        <c:delete val="1"/>
      </c:legendEntry>
      <c:legendEntry>
        <c:idx val="76"/>
        <c:delete val="1"/>
      </c:legendEntry>
      <c:legendEntry>
        <c:idx val="81"/>
        <c:delete val="1"/>
      </c:legendEntry>
      <c:legendEntry>
        <c:idx val="78"/>
        <c:delete val="1"/>
      </c:legendEntry>
      <c:legendEntry>
        <c:idx val="79"/>
        <c:delete val="1"/>
      </c:legendEntry>
      <c:legendEntry>
        <c:idx val="80"/>
        <c:delete val="1"/>
      </c:legendEntry>
      <c:legendEntry>
        <c:idx val="82"/>
        <c:delete val="1"/>
      </c:legendEntry>
      <c:legendEntry>
        <c:idx val="83"/>
        <c:delete val="1"/>
      </c:legendEntry>
      <c:legendEntry>
        <c:idx val="84"/>
        <c:delete val="1"/>
      </c:legendEntry>
      <c:legendEntry>
        <c:idx val="85"/>
        <c:delete val="1"/>
      </c:legendEntry>
      <c:legendEntry>
        <c:idx val="86"/>
        <c:delete val="1"/>
      </c:legendEntry>
      <c:legendEntry>
        <c:idx val="87"/>
        <c:delete val="1"/>
      </c:legendEntry>
      <c:legendEntry>
        <c:idx val="88"/>
        <c:delete val="1"/>
      </c:legendEntry>
      <c:legendEntry>
        <c:idx val="89"/>
        <c:delete val="1"/>
      </c:legendEntry>
      <c:layout>
        <c:manualLayout>
          <c:xMode val="edge"/>
          <c:yMode val="edge"/>
          <c:x val="0.61022373737373925"/>
          <c:y val="0.55380126276517616"/>
          <c:w val="0.32805050505050637"/>
          <c:h val="0.22181272355894008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 w="3175"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X - Direction</a:t>
            </a:r>
          </a:p>
        </c:rich>
      </c:tx>
      <c:layout>
        <c:manualLayout>
          <c:xMode val="edge"/>
          <c:yMode val="edge"/>
          <c:x val="0.67064974747475092"/>
          <c:y val="5.4421882234500972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7830808080809"/>
          <c:y val="4.2800437701078893E-2"/>
          <c:w val="0.78562095959595968"/>
          <c:h val="0.73506469111385464"/>
        </c:manualLayout>
      </c:layout>
      <c:scatterChart>
        <c:scatterStyle val="smoothMarker"/>
        <c:ser>
          <c:idx val="0"/>
          <c:order val="0"/>
          <c:tx>
            <c:v>  Incremental Static Analysis - median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'[3]Elaborazioni IN2'!$AU$4:$AU$24</c:f>
              <c:numCache>
                <c:formatCode>General</c:formatCode>
                <c:ptCount val="21"/>
                <c:pt idx="0">
                  <c:v>0</c:v>
                </c:pt>
                <c:pt idx="1">
                  <c:v>4.0394463826978486E-3</c:v>
                </c:pt>
                <c:pt idx="2">
                  <c:v>8.1225829450583646E-3</c:v>
                </c:pt>
                <c:pt idx="3">
                  <c:v>1.2381065081200441E-2</c:v>
                </c:pt>
                <c:pt idx="4">
                  <c:v>1.6735276297749981E-2</c:v>
                </c:pt>
                <c:pt idx="5">
                  <c:v>2.1196640633874712E-2</c:v>
                </c:pt>
                <c:pt idx="6">
                  <c:v>2.5837485633600391E-2</c:v>
                </c:pt>
                <c:pt idx="7">
                  <c:v>3.0514098680082181E-2</c:v>
                </c:pt>
                <c:pt idx="8">
                  <c:v>3.5240377559563427E-2</c:v>
                </c:pt>
                <c:pt idx="9">
                  <c:v>3.9999927842433419E-2</c:v>
                </c:pt>
                <c:pt idx="10">
                  <c:v>4.4890254773212734E-2</c:v>
                </c:pt>
                <c:pt idx="11">
                  <c:v>4.9990555410190117E-2</c:v>
                </c:pt>
                <c:pt idx="12">
                  <c:v>5.5110880330634514E-2</c:v>
                </c:pt>
                <c:pt idx="13">
                  <c:v>6.0619463502142402E-2</c:v>
                </c:pt>
                <c:pt idx="14">
                  <c:v>6.6389237622388714E-2</c:v>
                </c:pt>
                <c:pt idx="15">
                  <c:v>7.2185824216273092E-2</c:v>
                </c:pt>
                <c:pt idx="16">
                  <c:v>7.8397033395361651E-2</c:v>
                </c:pt>
                <c:pt idx="17">
                  <c:v>8.6147495471943045E-2</c:v>
                </c:pt>
                <c:pt idx="18">
                  <c:v>9.4376919344460547E-2</c:v>
                </c:pt>
                <c:pt idx="19">
                  <c:v>0.10110345088875609</c:v>
                </c:pt>
                <c:pt idx="20">
                  <c:v>0.10730348550303262</c:v>
                </c:pt>
              </c:numCache>
            </c:numRef>
          </c:xVal>
          <c:yVal>
            <c:numRef>
              <c:f>'[3]Elaborazioni IN2'!$A$4:$A$24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1"/>
          <c:tx>
            <c:v>  IDA - median</c:v>
          </c:tx>
          <c:spPr>
            <a:ln w="285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'[3]Elaborazioni IDA'!$AU$5:$AU$25</c:f>
              <c:numCache>
                <c:formatCode>General</c:formatCode>
                <c:ptCount val="21"/>
                <c:pt idx="0">
                  <c:v>0</c:v>
                </c:pt>
                <c:pt idx="1">
                  <c:v>3.600000000000009E-3</c:v>
                </c:pt>
                <c:pt idx="2">
                  <c:v>6.4977777777777794E-3</c:v>
                </c:pt>
                <c:pt idx="3">
                  <c:v>9.4288888888888877E-3</c:v>
                </c:pt>
                <c:pt idx="4">
                  <c:v>1.2455555555555563E-2</c:v>
                </c:pt>
                <c:pt idx="5">
                  <c:v>1.5675555555555561E-2</c:v>
                </c:pt>
                <c:pt idx="6">
                  <c:v>1.920000000000005E-2</c:v>
                </c:pt>
                <c:pt idx="7">
                  <c:v>2.2828888888888888E-2</c:v>
                </c:pt>
                <c:pt idx="8">
                  <c:v>2.6624444444444444E-2</c:v>
                </c:pt>
                <c:pt idx="9">
                  <c:v>3.0568888888888868E-2</c:v>
                </c:pt>
                <c:pt idx="10">
                  <c:v>3.4437777777777949E-2</c:v>
                </c:pt>
                <c:pt idx="11">
                  <c:v>3.7663636363636351E-2</c:v>
                </c:pt>
                <c:pt idx="12">
                  <c:v>4.2044444444444481E-2</c:v>
                </c:pt>
                <c:pt idx="13">
                  <c:v>4.4423255813953504E-2</c:v>
                </c:pt>
                <c:pt idx="14">
                  <c:v>4.7934883720930313E-2</c:v>
                </c:pt>
                <c:pt idx="15">
                  <c:v>5.0842857142857127E-2</c:v>
                </c:pt>
                <c:pt idx="16">
                  <c:v>5.3725641025641209E-2</c:v>
                </c:pt>
                <c:pt idx="17">
                  <c:v>5.7117500000000127E-2</c:v>
                </c:pt>
                <c:pt idx="18">
                  <c:v>6.1522500000000001E-2</c:v>
                </c:pt>
                <c:pt idx="19">
                  <c:v>6.1648571428571407E-2</c:v>
                </c:pt>
                <c:pt idx="20">
                  <c:v>6.7791176470588313E-2</c:v>
                </c:pt>
              </c:numCache>
            </c:numRef>
          </c:xVal>
          <c:yVal>
            <c:numRef>
              <c:f>'[3]Elaborazioni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2"/>
          <c:tx>
            <c:v>  Incremental Static Analysis</c:v>
          </c:tx>
          <c:spPr>
            <a:ln w="28575"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'[3]Elaborazioni IN2 masse'!$AU$4:$AU$24</c:f>
              <c:numCache>
                <c:formatCode>General</c:formatCode>
                <c:ptCount val="21"/>
                <c:pt idx="0">
                  <c:v>0</c:v>
                </c:pt>
                <c:pt idx="1">
                  <c:v>3.7462861843466262E-3</c:v>
                </c:pt>
                <c:pt idx="2">
                  <c:v>7.4991754419817232E-3</c:v>
                </c:pt>
                <c:pt idx="3">
                  <c:v>1.1290412290765356E-2</c:v>
                </c:pt>
                <c:pt idx="4">
                  <c:v>1.5156013163892776E-2</c:v>
                </c:pt>
                <c:pt idx="5">
                  <c:v>1.9154282030217587E-2</c:v>
                </c:pt>
                <c:pt idx="6">
                  <c:v>2.3310028471914646E-2</c:v>
                </c:pt>
                <c:pt idx="7">
                  <c:v>2.7619613550844357E-2</c:v>
                </c:pt>
                <c:pt idx="8">
                  <c:v>3.2071587837544109E-2</c:v>
                </c:pt>
                <c:pt idx="9">
                  <c:v>3.6616062416969027E-2</c:v>
                </c:pt>
                <c:pt idx="10">
                  <c:v>4.1317721834228133E-2</c:v>
                </c:pt>
                <c:pt idx="11">
                  <c:v>4.6258938312765667E-2</c:v>
                </c:pt>
                <c:pt idx="12">
                  <c:v>5.1023312252181284E-2</c:v>
                </c:pt>
                <c:pt idx="13">
                  <c:v>5.6371732664719287E-2</c:v>
                </c:pt>
                <c:pt idx="14">
                  <c:v>6.2145214486047394E-2</c:v>
                </c:pt>
                <c:pt idx="15">
                  <c:v>6.7657747914391983E-2</c:v>
                </c:pt>
                <c:pt idx="16">
                  <c:v>7.3305785045966104E-2</c:v>
                </c:pt>
                <c:pt idx="17">
                  <c:v>7.9321031377755313E-2</c:v>
                </c:pt>
                <c:pt idx="18">
                  <c:v>8.5186345412357506E-2</c:v>
                </c:pt>
                <c:pt idx="19">
                  <c:v>9.0234116569207046E-2</c:v>
                </c:pt>
                <c:pt idx="20">
                  <c:v>9.5218846174951507E-2</c:v>
                </c:pt>
              </c:numCache>
            </c:numRef>
          </c:xVal>
          <c:yVal>
            <c:numRef>
              <c:f>'[3]Elaborazioni IN2 masse'!$A$4:$A$24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3"/>
          <c:tx>
            <c:v>  Incremental Static Analysis</c:v>
          </c:tx>
          <c:spPr>
            <a:ln w="28575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'[3]Elaborazioni IN2 modo'!$AU$4:$AU$24</c:f>
              <c:numCache>
                <c:formatCode>General</c:formatCode>
                <c:ptCount val="21"/>
                <c:pt idx="0">
                  <c:v>0</c:v>
                </c:pt>
                <c:pt idx="1">
                  <c:v>4.3326065810490371E-3</c:v>
                </c:pt>
                <c:pt idx="2">
                  <c:v>8.7459904481349496E-3</c:v>
                </c:pt>
                <c:pt idx="3">
                  <c:v>1.3471717871635557E-2</c:v>
                </c:pt>
                <c:pt idx="4">
                  <c:v>1.8314539431607241E-2</c:v>
                </c:pt>
                <c:pt idx="5">
                  <c:v>2.3238999237531827E-2</c:v>
                </c:pt>
                <c:pt idx="6">
                  <c:v>2.8364942795286029E-2</c:v>
                </c:pt>
                <c:pt idx="7">
                  <c:v>3.3408583809320075E-2</c:v>
                </c:pt>
                <c:pt idx="8">
                  <c:v>3.8409167281582446E-2</c:v>
                </c:pt>
                <c:pt idx="9">
                  <c:v>4.3383793267897916E-2</c:v>
                </c:pt>
                <c:pt idx="10">
                  <c:v>4.8462787712197593E-2</c:v>
                </c:pt>
                <c:pt idx="11">
                  <c:v>5.3722172507614567E-2</c:v>
                </c:pt>
                <c:pt idx="12">
                  <c:v>5.9198448409087764E-2</c:v>
                </c:pt>
                <c:pt idx="13">
                  <c:v>6.4867194339565601E-2</c:v>
                </c:pt>
                <c:pt idx="14">
                  <c:v>7.0633260758730124E-2</c:v>
                </c:pt>
                <c:pt idx="15">
                  <c:v>7.6713900518154229E-2</c:v>
                </c:pt>
                <c:pt idx="16">
                  <c:v>8.3488281744756809E-2</c:v>
                </c:pt>
                <c:pt idx="17">
                  <c:v>9.2973959566130498E-2</c:v>
                </c:pt>
                <c:pt idx="18">
                  <c:v>0.10356749327656342</c:v>
                </c:pt>
                <c:pt idx="19">
                  <c:v>0.11197278520830507</c:v>
                </c:pt>
                <c:pt idx="20">
                  <c:v>0.11938812483111373</c:v>
                </c:pt>
              </c:numCache>
            </c:numRef>
          </c:xVal>
          <c:yVal>
            <c:numRef>
              <c:f>'[3]Elaborazioni IN2 modo'!$A$4:$A$24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89471232"/>
        <c:axId val="44381312"/>
      </c:scatterChart>
      <c:valAx>
        <c:axId val="89471232"/>
        <c:scaling>
          <c:orientation val="minMax"/>
          <c:max val="0.4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79421843434343464"/>
              <c:y val="0.8918839305154137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44381312"/>
        <c:crosses val="autoZero"/>
        <c:crossBetween val="midCat"/>
        <c:majorUnit val="5.0000000000000024E-2"/>
      </c:valAx>
      <c:valAx>
        <c:axId val="44381312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2.7778090557883683E-3"/>
              <c:y val="3.9842107648631858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9471232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33987146464646623"/>
          <c:y val="0.47313447143535231"/>
          <c:w val="0.5766941919191938"/>
          <c:h val="0.27773264990807756"/>
        </c:manualLayout>
      </c:layout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80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7099796296296368"/>
          <c:y val="6.0561506267814778E-2"/>
          <c:w val="0.78064796296296257"/>
          <c:h val="0.71168393535377905"/>
        </c:manualLayout>
      </c:layout>
      <c:scatterChart>
        <c:scatterStyle val="smoothMarker"/>
        <c:ser>
          <c:idx val="0"/>
          <c:order val="0"/>
          <c:tx>
            <c:v>  IDA</c:v>
          </c:tx>
          <c:spPr>
            <a:ln w="28575">
              <a:solidFill>
                <a:sysClr val="windowText" lastClr="000000"/>
              </a:solidFill>
              <a:prstDash val="solid"/>
            </a:ln>
          </c:spPr>
          <c:marker>
            <c:symbol val="none"/>
          </c:marker>
          <c:xVal>
            <c:numRef>
              <c:f>'[1]Elaborazioni IN2'!$C$364:$C$384</c:f>
              <c:numCache>
                <c:formatCode>0.0000</c:formatCode>
                <c:ptCount val="21"/>
                <c:pt idx="0">
                  <c:v>0</c:v>
                </c:pt>
                <c:pt idx="1">
                  <c:v>4.0394463826978547E-3</c:v>
                </c:pt>
                <c:pt idx="2">
                  <c:v>8.1225829450583716E-3</c:v>
                </c:pt>
                <c:pt idx="3">
                  <c:v>1.2381065081200441E-2</c:v>
                </c:pt>
                <c:pt idx="4">
                  <c:v>1.6735276297749981E-2</c:v>
                </c:pt>
                <c:pt idx="5">
                  <c:v>2.1196640633874712E-2</c:v>
                </c:pt>
                <c:pt idx="6">
                  <c:v>2.5837485633600391E-2</c:v>
                </c:pt>
                <c:pt idx="7">
                  <c:v>3.0514098680082181E-2</c:v>
                </c:pt>
                <c:pt idx="8">
                  <c:v>3.5240377559563475E-2</c:v>
                </c:pt>
                <c:pt idx="9">
                  <c:v>3.9999927842433419E-2</c:v>
                </c:pt>
                <c:pt idx="10">
                  <c:v>4.4890254773212734E-2</c:v>
                </c:pt>
                <c:pt idx="11">
                  <c:v>4.9990555410190117E-2</c:v>
                </c:pt>
                <c:pt idx="12">
                  <c:v>5.5110880330634514E-2</c:v>
                </c:pt>
                <c:pt idx="13">
                  <c:v>6.0619463502142402E-2</c:v>
                </c:pt>
                <c:pt idx="14">
                  <c:v>6.6389237622388714E-2</c:v>
                </c:pt>
                <c:pt idx="15">
                  <c:v>7.2185824216273092E-2</c:v>
                </c:pt>
                <c:pt idx="16">
                  <c:v>7.8397033395361707E-2</c:v>
                </c:pt>
                <c:pt idx="17">
                  <c:v>8.6147495471943045E-2</c:v>
                </c:pt>
                <c:pt idx="18">
                  <c:v>9.4376919344460547E-2</c:v>
                </c:pt>
                <c:pt idx="19">
                  <c:v>0.10110345088875609</c:v>
                </c:pt>
                <c:pt idx="20">
                  <c:v>0.10730348550303262</c:v>
                </c:pt>
              </c:numCache>
            </c:numRef>
          </c:xVal>
          <c:yVal>
            <c:numRef>
              <c:f>'[1]Elaborazioni IN2'!$B$364:$B$384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v>                       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'[1]Elaborazioni IN2'!$C$412:$C$432</c:f>
              <c:numCache>
                <c:formatCode>0.0000</c:formatCode>
                <c:ptCount val="21"/>
                <c:pt idx="0">
                  <c:v>0</c:v>
                </c:pt>
                <c:pt idx="1">
                  <c:v>3.5986675775407512E-3</c:v>
                </c:pt>
                <c:pt idx="2">
                  <c:v>7.821595030311438E-3</c:v>
                </c:pt>
                <c:pt idx="3">
                  <c:v>1.2317357209891602E-2</c:v>
                </c:pt>
                <c:pt idx="4">
                  <c:v>1.7000000000000001E-2</c:v>
                </c:pt>
                <c:pt idx="5">
                  <c:v>2.1826702848615896E-2</c:v>
                </c:pt>
                <c:pt idx="6">
                  <c:v>2.6771402988351907E-2</c:v>
                </c:pt>
                <c:pt idx="7">
                  <c:v>3.1816436475196441E-2</c:v>
                </c:pt>
                <c:pt idx="8">
                  <c:v>3.6948985325885982E-2</c:v>
                </c:pt>
                <c:pt idx="9">
                  <c:v>4.2159295174396025E-2</c:v>
                </c:pt>
                <c:pt idx="10">
                  <c:v>4.7439677839175708E-2</c:v>
                </c:pt>
                <c:pt idx="11">
                  <c:v>5.2783907662384472E-2</c:v>
                </c:pt>
                <c:pt idx="12">
                  <c:v>5.8186833892352428E-2</c:v>
                </c:pt>
                <c:pt idx="13">
                  <c:v>6.364411996353192E-2</c:v>
                </c:pt>
                <c:pt idx="14">
                  <c:v>6.9152061437883564E-2</c:v>
                </c:pt>
                <c:pt idx="15">
                  <c:v>7.4707454886479577E-2</c:v>
                </c:pt>
                <c:pt idx="16">
                  <c:v>8.0307500977208096E-2</c:v>
                </c:pt>
                <c:pt idx="17">
                  <c:v>8.5949731244743657E-2</c:v>
                </c:pt>
                <c:pt idx="18">
                  <c:v>9.1631951691085525E-2</c:v>
                </c:pt>
                <c:pt idx="19">
                  <c:v>9.7352198621048713E-2</c:v>
                </c:pt>
                <c:pt idx="20">
                  <c:v>0.10310870354967359</c:v>
                </c:pt>
              </c:numCache>
            </c:numRef>
          </c:xVal>
          <c:yVal>
            <c:numRef>
              <c:f>'[1]Elaborazioni IN2'!$B$412:$B$432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68944640"/>
        <c:axId val="68946560"/>
      </c:scatterChart>
      <c:valAx>
        <c:axId val="68944640"/>
        <c:scaling>
          <c:orientation val="minMax"/>
          <c:max val="0.2"/>
        </c:scaling>
        <c:axPos val="b"/>
        <c:majorGridlines>
          <c:spPr>
            <a:ln>
              <a:solidFill>
                <a:schemeClr val="bg1">
                  <a:lumMod val="50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err="1"/>
                  <a:t>D</a:t>
                </a:r>
                <a:r>
                  <a:rPr lang="en-US" sz="1600" baseline="-25000" dirty="0" err="1"/>
                  <a:t>top</a:t>
                </a:r>
                <a:r>
                  <a:rPr lang="en-US" sz="1600" dirty="0"/>
                  <a:t> [m]</a:t>
                </a:r>
              </a:p>
            </c:rich>
          </c:tx>
          <c:layout>
            <c:manualLayout>
              <c:xMode val="edge"/>
              <c:yMode val="edge"/>
              <c:x val="0.82249407407407626"/>
              <c:y val="0.89770846585467545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 sz="1400"/>
            </a:pPr>
            <a:endParaRPr lang="it-IT"/>
          </a:p>
        </c:txPr>
        <c:crossAx val="68946560"/>
        <c:crosses val="autoZero"/>
        <c:crossBetween val="midCat"/>
        <c:majorUnit val="5.0000000000000024E-2"/>
      </c:valAx>
      <c:valAx>
        <c:axId val="68946560"/>
        <c:scaling>
          <c:orientation val="minMax"/>
          <c:max val="5"/>
        </c:scaling>
        <c:axPos val="l"/>
        <c:majorGridlines>
          <c:spPr>
            <a:ln>
              <a:solidFill>
                <a:sysClr val="window" lastClr="FFFFFF">
                  <a:lumMod val="50000"/>
                </a:sysClr>
              </a:solidFill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/>
                  <a:t>S</a:t>
                </a:r>
                <a:r>
                  <a:rPr lang="en-US" sz="1600" baseline="-25000" dirty="0"/>
                  <a:t>a</a:t>
                </a:r>
                <a:r>
                  <a:rPr lang="en-US" sz="1600" dirty="0"/>
                  <a:t> [m/s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]</a:t>
                </a:r>
              </a:p>
            </c:rich>
          </c:tx>
          <c:layout>
            <c:manualLayout>
              <c:xMode val="edge"/>
              <c:yMode val="edge"/>
              <c:x val="6.8075249531500083E-3"/>
              <c:y val="1.6096943925965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400"/>
            </a:pPr>
            <a:endParaRPr lang="it-IT"/>
          </a:p>
        </c:txPr>
        <c:crossAx val="68944640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64743981481481705"/>
          <c:y val="0.52996070964556141"/>
          <c:w val="0.28879981481481487"/>
          <c:h val="0.21113272928795987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Y - Direction</a:t>
            </a:r>
          </a:p>
        </c:rich>
      </c:tx>
      <c:layout>
        <c:manualLayout>
          <c:xMode val="edge"/>
          <c:yMode val="edge"/>
          <c:x val="0.17807601010101021"/>
          <c:y val="5.860797188885182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7830808080809"/>
          <c:y val="4.4890527826752631E-2"/>
          <c:w val="0.78562095959595968"/>
          <c:h val="0.76941111817029162"/>
        </c:manualLayout>
      </c:layout>
      <c:scatterChart>
        <c:scatterStyle val="smoothMarker"/>
        <c:ser>
          <c:idx val="0"/>
          <c:order val="0"/>
          <c:tx>
            <c:v>  Incremental Static Analysis - median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'[3]Elaborazioni IN2'!$AU$29:$AU$49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1.3691090788414281E-2</c:v>
                </c:pt>
                <c:pt idx="2">
                  <c:v>2.7982366072049292E-2</c:v>
                </c:pt>
                <c:pt idx="3">
                  <c:v>4.3011019256066423E-2</c:v>
                </c:pt>
                <c:pt idx="4">
                  <c:v>5.8865535744124703E-2</c:v>
                </c:pt>
                <c:pt idx="5">
                  <c:v>7.6296824661929163E-2</c:v>
                </c:pt>
                <c:pt idx="6">
                  <c:v>9.3329670873149168E-2</c:v>
                </c:pt>
                <c:pt idx="7">
                  <c:v>0.11128219121303409</c:v>
                </c:pt>
                <c:pt idx="8">
                  <c:v>0.13282712418727274</c:v>
                </c:pt>
                <c:pt idx="9">
                  <c:v>0.15318818366241033</c:v>
                </c:pt>
                <c:pt idx="10">
                  <c:v>0.17877939035227208</c:v>
                </c:pt>
                <c:pt idx="11">
                  <c:v>0.20341751666445121</c:v>
                </c:pt>
                <c:pt idx="12">
                  <c:v>0.23159534820113178</c:v>
                </c:pt>
                <c:pt idx="13">
                  <c:v>0.25382238708528176</c:v>
                </c:pt>
                <c:pt idx="14">
                  <c:v>0.27591904516251448</c:v>
                </c:pt>
                <c:pt idx="15">
                  <c:v>0.2994895729615884</c:v>
                </c:pt>
                <c:pt idx="16">
                  <c:v>0.32760609964094695</c:v>
                </c:pt>
                <c:pt idx="17">
                  <c:v>0.34963974063608405</c:v>
                </c:pt>
                <c:pt idx="18">
                  <c:v>0.34580555279451131</c:v>
                </c:pt>
                <c:pt idx="19">
                  <c:v>0.36924488958254548</c:v>
                </c:pt>
                <c:pt idx="20">
                  <c:v>0.39092567395726363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1"/>
          <c:tx>
            <c:v>  IDA - median</c:v>
          </c:tx>
          <c:spPr>
            <a:ln w="285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'[3]Elaborazioni IDA'!$AU$31:$AU$51</c:f>
              <c:numCache>
                <c:formatCode>General</c:formatCode>
                <c:ptCount val="21"/>
                <c:pt idx="0">
                  <c:v>0</c:v>
                </c:pt>
                <c:pt idx="1">
                  <c:v>1.2708888888888921E-2</c:v>
                </c:pt>
                <c:pt idx="2">
                  <c:v>2.6004444444444441E-2</c:v>
                </c:pt>
                <c:pt idx="3">
                  <c:v>3.9564444444444444E-2</c:v>
                </c:pt>
                <c:pt idx="4">
                  <c:v>5.2055813953488433E-2</c:v>
                </c:pt>
                <c:pt idx="5">
                  <c:v>6.2866666666666834E-2</c:v>
                </c:pt>
                <c:pt idx="6">
                  <c:v>7.3279069767441848E-2</c:v>
                </c:pt>
                <c:pt idx="7">
                  <c:v>8.5806818181818525E-2</c:v>
                </c:pt>
                <c:pt idx="8">
                  <c:v>9.7660465116279682E-2</c:v>
                </c:pt>
                <c:pt idx="9">
                  <c:v>0.1112650000000002</c:v>
                </c:pt>
                <c:pt idx="10">
                  <c:v>0.11790526315789468</c:v>
                </c:pt>
                <c:pt idx="11">
                  <c:v>0.13963414634146395</c:v>
                </c:pt>
                <c:pt idx="12">
                  <c:v>0.15498484848484889</c:v>
                </c:pt>
                <c:pt idx="13">
                  <c:v>0.16880606060606071</c:v>
                </c:pt>
                <c:pt idx="14">
                  <c:v>0.15662307692307667</c:v>
                </c:pt>
                <c:pt idx="15">
                  <c:v>0.20050000000000001</c:v>
                </c:pt>
                <c:pt idx="16">
                  <c:v>0.21732500000000021</c:v>
                </c:pt>
                <c:pt idx="17">
                  <c:v>0.24423103448275912</c:v>
                </c:pt>
                <c:pt idx="18">
                  <c:v>0.24065000000000003</c:v>
                </c:pt>
                <c:pt idx="19">
                  <c:v>0.25164782608695629</c:v>
                </c:pt>
                <c:pt idx="20">
                  <c:v>0.32900434782608767</c:v>
                </c:pt>
              </c:numCache>
            </c:numRef>
          </c:xVal>
          <c:yVal>
            <c:numRef>
              <c:f>'[3]Elaborazioni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2"/>
          <c:tx>
            <c:v>  Incremental Static Analysis</c:v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'[3]Elaborazioni IN2 masse'!$AU$29:$AU$49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1.2315776966616688E-2</c:v>
                </c:pt>
                <c:pt idx="2">
                  <c:v>2.5081492969545788E-2</c:v>
                </c:pt>
                <c:pt idx="3">
                  <c:v>3.8574021903953072E-2</c:v>
                </c:pt>
                <c:pt idx="4">
                  <c:v>5.3335844066794785E-2</c:v>
                </c:pt>
                <c:pt idx="5">
                  <c:v>6.9720206926717057E-2</c:v>
                </c:pt>
                <c:pt idx="6">
                  <c:v>8.4736941713054112E-2</c:v>
                </c:pt>
                <c:pt idx="7">
                  <c:v>0.10067805399309289</c:v>
                </c:pt>
                <c:pt idx="8">
                  <c:v>0.11916630821501659</c:v>
                </c:pt>
                <c:pt idx="9">
                  <c:v>0.14007892102551217</c:v>
                </c:pt>
                <c:pt idx="10">
                  <c:v>0.17114072520533588</c:v>
                </c:pt>
                <c:pt idx="11">
                  <c:v>0.19063908457338041</c:v>
                </c:pt>
                <c:pt idx="12">
                  <c:v>0.21058889056691324</c:v>
                </c:pt>
                <c:pt idx="13">
                  <c:v>0.2297702393439649</c:v>
                </c:pt>
                <c:pt idx="14">
                  <c:v>0.24878049093347573</c:v>
                </c:pt>
                <c:pt idx="15">
                  <c:v>0.27004208242724836</c:v>
                </c:pt>
                <c:pt idx="16">
                  <c:v>0.29654932948839619</c:v>
                </c:pt>
                <c:pt idx="17">
                  <c:v>0.31531830520733645</c:v>
                </c:pt>
                <c:pt idx="18">
                  <c:v>0.30768315393448414</c:v>
                </c:pt>
                <c:pt idx="19">
                  <c:v>0.32626383691669392</c:v>
                </c:pt>
                <c:pt idx="20">
                  <c:v>0.34636190043886828</c:v>
                </c:pt>
              </c:numCache>
            </c:numRef>
          </c:xVal>
          <c:yVal>
            <c:numRef>
              <c:f>'[3]Elaborazioni IN2 masse'!$A$29:$A$49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3"/>
          <c:tx>
            <c:v>  Incremental Static Analysis</c:v>
          </c:tx>
          <c:spPr>
            <a:ln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'[3]Elaborazioni IN2 modo'!$AU$29:$AU$49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1.5066404610211925E-2</c:v>
                </c:pt>
                <c:pt idx="2">
                  <c:v>3.0883239174552782E-2</c:v>
                </c:pt>
                <c:pt idx="3">
                  <c:v>4.7448016608179766E-2</c:v>
                </c:pt>
                <c:pt idx="4">
                  <c:v>6.4395227421454593E-2</c:v>
                </c:pt>
                <c:pt idx="5">
                  <c:v>8.2873442397141547E-2</c:v>
                </c:pt>
                <c:pt idx="6">
                  <c:v>0.10192240003324469</c:v>
                </c:pt>
                <c:pt idx="7">
                  <c:v>0.1218863284329752</c:v>
                </c:pt>
                <c:pt idx="8">
                  <c:v>0.14648794015952957</c:v>
                </c:pt>
                <c:pt idx="9">
                  <c:v>0.16629744629930768</c:v>
                </c:pt>
                <c:pt idx="10">
                  <c:v>0.18641805549920756</c:v>
                </c:pt>
                <c:pt idx="11">
                  <c:v>0.21619594875552259</c:v>
                </c:pt>
                <c:pt idx="12">
                  <c:v>0.23110519183120706</c:v>
                </c:pt>
                <c:pt idx="13">
                  <c:v>0.25538349317639386</c:v>
                </c:pt>
                <c:pt idx="14">
                  <c:v>0.279820181857932</c:v>
                </c:pt>
                <c:pt idx="15">
                  <c:v>0.30504889734070173</c:v>
                </c:pt>
                <c:pt idx="16">
                  <c:v>0.33428686250681383</c:v>
                </c:pt>
                <c:pt idx="17">
                  <c:v>0.35899291895240543</c:v>
                </c:pt>
                <c:pt idx="18">
                  <c:v>0.38392795165454102</c:v>
                </c:pt>
                <c:pt idx="19">
                  <c:v>0.39350801841908273</c:v>
                </c:pt>
                <c:pt idx="20">
                  <c:v>0.41615811868186781</c:v>
                </c:pt>
              </c:numCache>
            </c:numRef>
          </c:xVal>
          <c:yVal>
            <c:numRef>
              <c:f>'[3]Elaborazioni IN2 modo'!$A$29:$A$49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79105408"/>
        <c:axId val="79136256"/>
      </c:scatterChart>
      <c:valAx>
        <c:axId val="79105408"/>
        <c:scaling>
          <c:orientation val="minMax"/>
          <c:max val="0.4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8564987037498788"/>
              <c:y val="0.92670861197295396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9136256"/>
        <c:crosses val="autoZero"/>
        <c:crossBetween val="midCat"/>
        <c:majorUnit val="5.0000000000000024E-2"/>
      </c:valAx>
      <c:valAx>
        <c:axId val="79136256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1.416304065158352E-3"/>
              <c:y val="4.193212112222251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9105408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35902752525252613"/>
          <c:y val="0.55334780443750364"/>
          <c:w val="0.57590303030303214"/>
          <c:h val="0.24949148674489138"/>
        </c:manualLayout>
      </c:layout>
      <c:spPr>
        <a:blipFill>
          <a:blip xmlns:r="http://schemas.openxmlformats.org/officeDocument/2006/relationships" r:embed="rId1"/>
          <a:stretch>
            <a:fillRect/>
          </a:stretch>
        </a:blipFill>
        <a:ln w="3175"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80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X - Direction</a:t>
            </a:r>
          </a:p>
        </c:rich>
      </c:tx>
      <c:layout>
        <c:manualLayout>
          <c:xMode val="edge"/>
          <c:yMode val="edge"/>
          <c:x val="0.19751994949494986"/>
          <c:y val="2.8426676871214293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7830808080809"/>
          <c:y val="4.071034757540494E-2"/>
          <c:w val="0.78562095959595968"/>
          <c:h val="0.77059173051301033"/>
        </c:manualLayout>
      </c:layout>
      <c:scatterChart>
        <c:scatterStyle val="smoothMarker"/>
        <c:ser>
          <c:idx val="0"/>
          <c:order val="0"/>
          <c:tx>
            <c:v>  Incremental Static Analysis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'[3]Elaborazioni IN2'!$AY$4:$AY$24</c:f>
              <c:numCache>
                <c:formatCode>General</c:formatCode>
                <c:ptCount val="21"/>
                <c:pt idx="0">
                  <c:v>0</c:v>
                </c:pt>
                <c:pt idx="1">
                  <c:v>0.38802325174517582</c:v>
                </c:pt>
                <c:pt idx="2">
                  <c:v>0.39195272039536966</c:v>
                </c:pt>
                <c:pt idx="3">
                  <c:v>0.40540410104614488</c:v>
                </c:pt>
                <c:pt idx="4">
                  <c:v>0.41454747774836431</c:v>
                </c:pt>
                <c:pt idx="5">
                  <c:v>0.42139034498854888</c:v>
                </c:pt>
                <c:pt idx="6">
                  <c:v>0.43026321396895928</c:v>
                </c:pt>
                <c:pt idx="7">
                  <c:v>0.43599197439274939</c:v>
                </c:pt>
                <c:pt idx="8">
                  <c:v>0.43950235351654932</c:v>
                </c:pt>
                <c:pt idx="9">
                  <c:v>0.44292725236234287</c:v>
                </c:pt>
                <c:pt idx="10">
                  <c:v>0.44677092284723186</c:v>
                </c:pt>
                <c:pt idx="11">
                  <c:v>0.45236377929792976</c:v>
                </c:pt>
                <c:pt idx="12">
                  <c:v>0.45735196556081426</c:v>
                </c:pt>
                <c:pt idx="13">
                  <c:v>0.46499572058475752</c:v>
                </c:pt>
                <c:pt idx="14">
                  <c:v>0.4715719134287833</c:v>
                </c:pt>
                <c:pt idx="15">
                  <c:v>0.47715798889778482</c:v>
                </c:pt>
                <c:pt idx="16">
                  <c:v>0.48685419101312138</c:v>
                </c:pt>
                <c:pt idx="17">
                  <c:v>0.50980956769494123</c:v>
                </c:pt>
                <c:pt idx="18">
                  <c:v>0.53373931768641636</c:v>
                </c:pt>
                <c:pt idx="19">
                  <c:v>0.54322457034761917</c:v>
                </c:pt>
                <c:pt idx="20">
                  <c:v>0.5463505523936889</c:v>
                </c:pt>
              </c:numCache>
            </c:numRef>
          </c:xVal>
          <c:yVal>
            <c:numRef>
              <c:f>'[3]Elaborazioni IN2'!$A$4:$A$24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v>  IDA</c:v>
          </c:tx>
          <c:spPr>
            <a:ln w="285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'[3]Elaborazioni IDA'!$AY$5:$AY$25</c:f>
              <c:numCache>
                <c:formatCode>General</c:formatCode>
                <c:ptCount val="21"/>
                <c:pt idx="0">
                  <c:v>0</c:v>
                </c:pt>
                <c:pt idx="1">
                  <c:v>0.22444181419155723</c:v>
                </c:pt>
                <c:pt idx="2">
                  <c:v>0.26052765491001195</c:v>
                </c:pt>
                <c:pt idx="3">
                  <c:v>0.27680305103326958</c:v>
                </c:pt>
                <c:pt idx="4">
                  <c:v>0.29066117758510268</c:v>
                </c:pt>
                <c:pt idx="5">
                  <c:v>0.30910272117841953</c:v>
                </c:pt>
                <c:pt idx="6">
                  <c:v>0.32967188227875216</c:v>
                </c:pt>
                <c:pt idx="7">
                  <c:v>0.35254093865075831</c:v>
                </c:pt>
                <c:pt idx="8">
                  <c:v>0.36944534519110117</c:v>
                </c:pt>
                <c:pt idx="9">
                  <c:v>0.38455407612296405</c:v>
                </c:pt>
                <c:pt idx="10">
                  <c:v>0.39295658161498659</c:v>
                </c:pt>
                <c:pt idx="11">
                  <c:v>0.39303408383056093</c:v>
                </c:pt>
                <c:pt idx="12">
                  <c:v>0.40403808241432515</c:v>
                </c:pt>
                <c:pt idx="13">
                  <c:v>0.3963972551163073</c:v>
                </c:pt>
                <c:pt idx="14">
                  <c:v>0.39380017517678984</c:v>
                </c:pt>
                <c:pt idx="15">
                  <c:v>0.38810832322438993</c:v>
                </c:pt>
                <c:pt idx="16">
                  <c:v>0.39622235996182514</c:v>
                </c:pt>
                <c:pt idx="17">
                  <c:v>0.38726940897166945</c:v>
                </c:pt>
                <c:pt idx="18">
                  <c:v>0.38915315147318574</c:v>
                </c:pt>
                <c:pt idx="19">
                  <c:v>0.37460198534260586</c:v>
                </c:pt>
                <c:pt idx="20">
                  <c:v>0.40445417015066193</c:v>
                </c:pt>
              </c:numCache>
            </c:numRef>
          </c:xVal>
          <c:yVal>
            <c:numRef>
              <c:f>'[3]Elaborazioni IDA'!$A$5:$A$25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v>  Incremental Static Analysis      </c:v>
          </c:tx>
          <c:spPr>
            <a:ln w="31750"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'[3]Elaborazioni IN2 masse'!$AY$4:$AY$24</c:f>
              <c:numCache>
                <c:formatCode>General</c:formatCode>
                <c:ptCount val="21"/>
                <c:pt idx="0">
                  <c:v>0</c:v>
                </c:pt>
                <c:pt idx="1">
                  <c:v>0.40649950269315727</c:v>
                </c:pt>
                <c:pt idx="2">
                  <c:v>0.4061165408131473</c:v>
                </c:pt>
                <c:pt idx="3">
                  <c:v>0.40754735198808106</c:v>
                </c:pt>
                <c:pt idx="4">
                  <c:v>0.41027990653989582</c:v>
                </c:pt>
                <c:pt idx="5">
                  <c:v>0.41374969029222902</c:v>
                </c:pt>
                <c:pt idx="6">
                  <c:v>0.41950081029023761</c:v>
                </c:pt>
                <c:pt idx="7">
                  <c:v>0.42569078355914824</c:v>
                </c:pt>
                <c:pt idx="8">
                  <c:v>0.43151678017439493</c:v>
                </c:pt>
                <c:pt idx="9">
                  <c:v>0.44018730977336784</c:v>
                </c:pt>
                <c:pt idx="10">
                  <c:v>0.44878180319763938</c:v>
                </c:pt>
                <c:pt idx="11">
                  <c:v>0.45880480588949546</c:v>
                </c:pt>
                <c:pt idx="12">
                  <c:v>0.46450036943291056</c:v>
                </c:pt>
                <c:pt idx="13">
                  <c:v>0.47749809449120217</c:v>
                </c:pt>
                <c:pt idx="14">
                  <c:v>0.49168703230656235</c:v>
                </c:pt>
                <c:pt idx="15">
                  <c:v>0.49907317343950414</c:v>
                </c:pt>
                <c:pt idx="16">
                  <c:v>0.50706461999368369</c:v>
                </c:pt>
                <c:pt idx="17">
                  <c:v>0.51746798588582466</c:v>
                </c:pt>
                <c:pt idx="18">
                  <c:v>0.52707434085227656</c:v>
                </c:pt>
                <c:pt idx="19">
                  <c:v>0.52849684900959071</c:v>
                </c:pt>
                <c:pt idx="20">
                  <c:v>0.52789320051657951</c:v>
                </c:pt>
              </c:numCache>
            </c:numRef>
          </c:xVal>
          <c:yVal>
            <c:numRef>
              <c:f>'[3]Elaborazioni IN2 modo'!$A$4:$A$24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v>  Incremental Static Analysis</c:v>
          </c:tx>
          <c:spPr>
            <a:ln w="31750"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'[3]Elaborazioni IN2 modo'!$AY$4:$AY$24</c:f>
              <c:numCache>
                <c:formatCode>General</c:formatCode>
                <c:ptCount val="21"/>
                <c:pt idx="0">
                  <c:v>0</c:v>
                </c:pt>
                <c:pt idx="1">
                  <c:v>0.35317005991252381</c:v>
                </c:pt>
                <c:pt idx="2">
                  <c:v>0.36109027305364166</c:v>
                </c:pt>
                <c:pt idx="3">
                  <c:v>0.38570428445274213</c:v>
                </c:pt>
                <c:pt idx="4">
                  <c:v>0.4004074800775228</c:v>
                </c:pt>
                <c:pt idx="5">
                  <c:v>0.41084791434706175</c:v>
                </c:pt>
                <c:pt idx="6">
                  <c:v>0.42348559902819288</c:v>
                </c:pt>
                <c:pt idx="7">
                  <c:v>0.43071275238094414</c:v>
                </c:pt>
                <c:pt idx="8">
                  <c:v>0.43405608408055191</c:v>
                </c:pt>
                <c:pt idx="9">
                  <c:v>0.43375515313771934</c:v>
                </c:pt>
                <c:pt idx="10">
                  <c:v>0.43409232179569374</c:v>
                </c:pt>
                <c:pt idx="11">
                  <c:v>0.43638435465929015</c:v>
                </c:pt>
                <c:pt idx="12">
                  <c:v>0.44071456460554037</c:v>
                </c:pt>
                <c:pt idx="13">
                  <c:v>0.44317294169404314</c:v>
                </c:pt>
                <c:pt idx="14">
                  <c:v>0.44218023964569358</c:v>
                </c:pt>
                <c:pt idx="15">
                  <c:v>0.44587581585613012</c:v>
                </c:pt>
                <c:pt idx="16">
                  <c:v>0.45719828985645838</c:v>
                </c:pt>
                <c:pt idx="17">
                  <c:v>0.49228610763785829</c:v>
                </c:pt>
                <c:pt idx="18">
                  <c:v>0.52786783762983058</c:v>
                </c:pt>
                <c:pt idx="19">
                  <c:v>0.5435883751233882</c:v>
                </c:pt>
                <c:pt idx="20">
                  <c:v>0.54962209759461989</c:v>
                </c:pt>
              </c:numCache>
            </c:numRef>
          </c:xVal>
          <c:yVal>
            <c:numRef>
              <c:f>'[3]Elaborazioni IN2 modo'!$A$4:$A$24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79704064"/>
        <c:axId val="79705984"/>
      </c:scatterChart>
      <c:valAx>
        <c:axId val="79704064"/>
        <c:scaling>
          <c:orientation val="minMax"/>
          <c:max val="0.70000000000000062"/>
          <c:min val="0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l-GR" dirty="0" smtClean="0">
                    <a:latin typeface="Comic Sans MS"/>
                  </a:rPr>
                  <a:t>β</a:t>
                </a:r>
                <a:r>
                  <a:rPr lang="en-US" baseline="-25000" dirty="0" smtClean="0"/>
                  <a:t>D</a:t>
                </a:r>
                <a:endParaRPr lang="en-US" baseline="-25000" dirty="0"/>
              </a:p>
            </c:rich>
          </c:tx>
          <c:layout>
            <c:manualLayout>
              <c:xMode val="edge"/>
              <c:yMode val="edge"/>
              <c:x val="0.88199166666666662"/>
              <c:y val="0.86231040634876177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9705984"/>
        <c:crosses val="autoZero"/>
        <c:crossBetween val="midCat"/>
      </c:valAx>
      <c:valAx>
        <c:axId val="79705984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2.7778090557883674E-3"/>
              <c:y val="2.9391545836990156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9704064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17528939393939458"/>
          <c:y val="0.11383051265820575"/>
          <c:w val="0.32766893939394093"/>
          <c:h val="0.41417022008213056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80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Y - Direction</a:t>
            </a:r>
          </a:p>
        </c:rich>
      </c:tx>
      <c:layout>
        <c:manualLayout>
          <c:xMode val="edge"/>
          <c:yMode val="edge"/>
          <c:x val="0.21832020202020239"/>
          <c:y val="2.9034447722198282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7830808080809"/>
          <c:y val="4.9070708078099566E-2"/>
          <c:w val="0.78562095959595968"/>
          <c:h val="0.76732079007105802"/>
        </c:manualLayout>
      </c:layout>
      <c:scatterChart>
        <c:scatterStyle val="smoothMarker"/>
        <c:ser>
          <c:idx val="0"/>
          <c:order val="0"/>
          <c:tx>
            <c:v>  Incremental Static Analysis     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'[3]Elaborazioni IN2'!$AY$29:$AY$49</c:f>
              <c:numCache>
                <c:formatCode>General</c:formatCode>
                <c:ptCount val="21"/>
                <c:pt idx="0">
                  <c:v>0</c:v>
                </c:pt>
                <c:pt idx="1">
                  <c:v>0.39015205337294501</c:v>
                </c:pt>
                <c:pt idx="2">
                  <c:v>0.409362501382664</c:v>
                </c:pt>
                <c:pt idx="3">
                  <c:v>0.42708281195877368</c:v>
                </c:pt>
                <c:pt idx="4">
                  <c:v>0.44637099387908047</c:v>
                </c:pt>
                <c:pt idx="5">
                  <c:v>0.47409264925894595</c:v>
                </c:pt>
                <c:pt idx="6">
                  <c:v>0.48970257928079264</c:v>
                </c:pt>
                <c:pt idx="7">
                  <c:v>0.50253488071184649</c:v>
                </c:pt>
                <c:pt idx="8">
                  <c:v>0.53371977113192359</c:v>
                </c:pt>
                <c:pt idx="9">
                  <c:v>0.55094759176555397</c:v>
                </c:pt>
                <c:pt idx="10">
                  <c:v>0.58450803007405949</c:v>
                </c:pt>
                <c:pt idx="11">
                  <c:v>0.60886580503382393</c:v>
                </c:pt>
                <c:pt idx="12">
                  <c:v>0.60737232277890107</c:v>
                </c:pt>
                <c:pt idx="13">
                  <c:v>0.61794348923490661</c:v>
                </c:pt>
                <c:pt idx="14">
                  <c:v>0.62567749638034587</c:v>
                </c:pt>
                <c:pt idx="15">
                  <c:v>0.62996578531059966</c:v>
                </c:pt>
                <c:pt idx="16">
                  <c:v>0.64797149783285846</c:v>
                </c:pt>
                <c:pt idx="17">
                  <c:v>0.65111044531811946</c:v>
                </c:pt>
                <c:pt idx="18">
                  <c:v>0.62869737903013312</c:v>
                </c:pt>
                <c:pt idx="19">
                  <c:v>0.62294759093021912</c:v>
                </c:pt>
                <c:pt idx="20">
                  <c:v>0.62300427045067752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v>  IDA</c:v>
          </c:tx>
          <c:spPr>
            <a:ln w="285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'[3]Elaborazioni IDA'!$AY$31:$AY$51</c:f>
              <c:numCache>
                <c:formatCode>General</c:formatCode>
                <c:ptCount val="21"/>
                <c:pt idx="0">
                  <c:v>0</c:v>
                </c:pt>
                <c:pt idx="1">
                  <c:v>0.34793043147797947</c:v>
                </c:pt>
                <c:pt idx="2">
                  <c:v>0.36461081826796277</c:v>
                </c:pt>
                <c:pt idx="3">
                  <c:v>0.37443833198892584</c:v>
                </c:pt>
                <c:pt idx="4">
                  <c:v>0.36317339899570128</c:v>
                </c:pt>
                <c:pt idx="5">
                  <c:v>0.33624730194953772</c:v>
                </c:pt>
                <c:pt idx="6">
                  <c:v>0.32629186695902945</c:v>
                </c:pt>
                <c:pt idx="7">
                  <c:v>0.3350374897917015</c:v>
                </c:pt>
                <c:pt idx="8">
                  <c:v>0.34048095536140488</c:v>
                </c:pt>
                <c:pt idx="9">
                  <c:v>0.35401668908741846</c:v>
                </c:pt>
                <c:pt idx="10">
                  <c:v>0.34955077213884606</c:v>
                </c:pt>
                <c:pt idx="11">
                  <c:v>0.39381097134987453</c:v>
                </c:pt>
                <c:pt idx="12">
                  <c:v>0.41842430437532496</c:v>
                </c:pt>
                <c:pt idx="13">
                  <c:v>0.44944366352844639</c:v>
                </c:pt>
                <c:pt idx="14">
                  <c:v>0.36100638336865243</c:v>
                </c:pt>
                <c:pt idx="15">
                  <c:v>0.44474642412250176</c:v>
                </c:pt>
                <c:pt idx="16">
                  <c:v>0.51656909229534753</c:v>
                </c:pt>
                <c:pt idx="17">
                  <c:v>0.50923380583607858</c:v>
                </c:pt>
                <c:pt idx="18">
                  <c:v>0.5008740141575001</c:v>
                </c:pt>
                <c:pt idx="19">
                  <c:v>0.52457898341416176</c:v>
                </c:pt>
                <c:pt idx="20">
                  <c:v>0.58334068937773775</c:v>
                </c:pt>
              </c:numCache>
            </c:numRef>
          </c:xVal>
          <c:yVal>
            <c:numRef>
              <c:f>'[3]Elaborazioni IDA'!$A$31:$A$51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v>  Incremental Static Analysis</c:v>
          </c:tx>
          <c:spPr>
            <a:ln w="31750"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'[3]Elaborazioni IN2 masse'!$AY$29:$AY$49</c:f>
              <c:numCache>
                <c:formatCode>General</c:formatCode>
                <c:ptCount val="21"/>
                <c:pt idx="0">
                  <c:v>0</c:v>
                </c:pt>
                <c:pt idx="1">
                  <c:v>0.39874568403814131</c:v>
                </c:pt>
                <c:pt idx="2">
                  <c:v>0.41421296074602482</c:v>
                </c:pt>
                <c:pt idx="3">
                  <c:v>0.43511813051717735</c:v>
                </c:pt>
                <c:pt idx="4">
                  <c:v>0.46459421975553505</c:v>
                </c:pt>
                <c:pt idx="5">
                  <c:v>0.50124396653966752</c:v>
                </c:pt>
                <c:pt idx="6">
                  <c:v>0.51333813069027612</c:v>
                </c:pt>
                <c:pt idx="7">
                  <c:v>0.52440453277907462</c:v>
                </c:pt>
                <c:pt idx="8">
                  <c:v>0.5483043393446545</c:v>
                </c:pt>
                <c:pt idx="9">
                  <c:v>0.57807692581173675</c:v>
                </c:pt>
                <c:pt idx="10">
                  <c:v>0.63832525055449729</c:v>
                </c:pt>
                <c:pt idx="11">
                  <c:v>0.64663577878799261</c:v>
                </c:pt>
                <c:pt idx="12">
                  <c:v>0.65318910931876473</c:v>
                </c:pt>
                <c:pt idx="13">
                  <c:v>0.6590758295697009</c:v>
                </c:pt>
                <c:pt idx="14">
                  <c:v>0.66192393477780165</c:v>
                </c:pt>
                <c:pt idx="15">
                  <c:v>0.66770113242246465</c:v>
                </c:pt>
                <c:pt idx="16">
                  <c:v>0.68711912450134349</c:v>
                </c:pt>
                <c:pt idx="17">
                  <c:v>0.68600830580513517</c:v>
                </c:pt>
                <c:pt idx="18">
                  <c:v>0.63288072891875613</c:v>
                </c:pt>
                <c:pt idx="19">
                  <c:v>0.63604592322099573</c:v>
                </c:pt>
                <c:pt idx="20">
                  <c:v>0.63443744443009864</c:v>
                </c:pt>
              </c:numCache>
            </c:numRef>
          </c:xVal>
          <c:yVal>
            <c:numRef>
              <c:f>'[3]Elaborazioni IN2 modo'!$A$4:$A$24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v>  Incremental Static Analysis</c:v>
          </c:tx>
          <c:spPr>
            <a:ln w="31750">
              <a:solidFill>
                <a:srgbClr val="FF0000"/>
              </a:solidFill>
              <a:prstDash val="dash"/>
            </a:ln>
          </c:spPr>
          <c:marker>
            <c:symbol val="none"/>
          </c:marker>
          <c:dPt>
            <c:idx val="14"/>
            <c:spPr>
              <a:ln w="31750">
                <a:solidFill>
                  <a:srgbClr val="FF0000"/>
                </a:solidFill>
                <a:prstDash val="sysDash"/>
              </a:ln>
            </c:spPr>
          </c:dPt>
          <c:xVal>
            <c:numRef>
              <c:f>'[3]Elaborazioni IN2 modo'!$AY$29:$AY$49</c:f>
              <c:numCache>
                <c:formatCode>General</c:formatCode>
                <c:ptCount val="21"/>
                <c:pt idx="0">
                  <c:v>0</c:v>
                </c:pt>
                <c:pt idx="1">
                  <c:v>0.35275673035167932</c:v>
                </c:pt>
                <c:pt idx="2">
                  <c:v>0.37702510643770182</c:v>
                </c:pt>
                <c:pt idx="3">
                  <c:v>0.39212062772483985</c:v>
                </c:pt>
                <c:pt idx="4">
                  <c:v>0.40417304118148628</c:v>
                </c:pt>
                <c:pt idx="5">
                  <c:v>0.42570303723861846</c:v>
                </c:pt>
                <c:pt idx="6">
                  <c:v>0.44450007735062991</c:v>
                </c:pt>
                <c:pt idx="7">
                  <c:v>0.45856398474299631</c:v>
                </c:pt>
                <c:pt idx="8">
                  <c:v>0.49726008375962727</c:v>
                </c:pt>
                <c:pt idx="9">
                  <c:v>0.50534012653831661</c:v>
                </c:pt>
                <c:pt idx="10">
                  <c:v>0.51429359370523797</c:v>
                </c:pt>
                <c:pt idx="11">
                  <c:v>0.55626602173740847</c:v>
                </c:pt>
                <c:pt idx="12">
                  <c:v>0.54938444396915276</c:v>
                </c:pt>
                <c:pt idx="13">
                  <c:v>0.56512975538215571</c:v>
                </c:pt>
                <c:pt idx="14">
                  <c:v>0.57835197764898483</c:v>
                </c:pt>
                <c:pt idx="15">
                  <c:v>0.57983566318248725</c:v>
                </c:pt>
                <c:pt idx="16">
                  <c:v>0.59762635925172158</c:v>
                </c:pt>
                <c:pt idx="17">
                  <c:v>0.60536839956128452</c:v>
                </c:pt>
                <c:pt idx="18">
                  <c:v>0.60883359562646222</c:v>
                </c:pt>
                <c:pt idx="19">
                  <c:v>0.59796513805942886</c:v>
                </c:pt>
                <c:pt idx="20">
                  <c:v>0.60137207876922449</c:v>
                </c:pt>
              </c:numCache>
            </c:numRef>
          </c:xVal>
          <c:yVal>
            <c:numRef>
              <c:f>'[3]Elaborazioni IN2 modo'!$A$29:$A$49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87134976"/>
        <c:axId val="87136896"/>
      </c:scatterChart>
      <c:valAx>
        <c:axId val="87134976"/>
        <c:scaling>
          <c:orientation val="minMax"/>
          <c:max val="0.70000000000000062"/>
          <c:min val="0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l-GR" dirty="0" smtClean="0">
                    <a:latin typeface="Comic Sans MS"/>
                  </a:rPr>
                  <a:t>β</a:t>
                </a:r>
                <a:r>
                  <a:rPr lang="en-US" baseline="-25000" dirty="0" smtClean="0"/>
                  <a:t>D</a:t>
                </a:r>
                <a:endParaRPr lang="en-US" baseline="-25000" dirty="0"/>
              </a:p>
            </c:rich>
          </c:tx>
          <c:layout>
            <c:manualLayout>
              <c:xMode val="edge"/>
              <c:yMode val="edge"/>
              <c:x val="0.90017525252525399"/>
              <c:y val="0.8918839305154137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87136896"/>
        <c:crosses val="autoZero"/>
        <c:crossBetween val="midCat"/>
      </c:valAx>
      <c:valAx>
        <c:axId val="87136896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Sa [m/s2]</a:t>
                </a:r>
              </a:p>
            </c:rich>
          </c:tx>
          <c:layout>
            <c:manualLayout>
              <c:xMode val="edge"/>
              <c:yMode val="edge"/>
              <c:x val="2.7777777777777957E-3"/>
              <c:y val="4.62685935771118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7134976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17665126262626271"/>
          <c:y val="0.110973291071396"/>
          <c:w val="0.3437919191919192"/>
          <c:h val="0.44509434613985982"/>
        </c:manualLayout>
      </c:layout>
      <c:overlay val="1"/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80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2"/>
  <c:userShapes r:id="rId3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5923148148148245"/>
          <c:y val="5.1014502068150475E-2"/>
          <c:w val="0.78590740740740761"/>
          <c:h val="0.67942823688302934"/>
        </c:manualLayout>
      </c:layout>
      <c:scatterChart>
        <c:scatterStyle val="smoothMarker"/>
        <c:ser>
          <c:idx val="3"/>
          <c:order val="0"/>
          <c:tx>
            <c:v>X - Direction</c:v>
          </c:tx>
          <c:spPr>
            <a:ln w="28575">
              <a:solidFill>
                <a:sysClr val="windowText" lastClr="000000"/>
              </a:solidFill>
              <a:prstDash val="solid"/>
            </a:ln>
          </c:spPr>
          <c:marker>
            <c:symbol val="none"/>
          </c:marker>
          <c:xVal>
            <c:numRef>
              <c:f>Confronto!$O$4:$O$23</c:f>
              <c:numCache>
                <c:formatCode>General</c:formatCode>
                <c:ptCount val="20"/>
                <c:pt idx="0">
                  <c:v>0.91227903043905678</c:v>
                </c:pt>
                <c:pt idx="1">
                  <c:v>0.82950445767746772</c:v>
                </c:pt>
                <c:pt idx="2">
                  <c:v>0.82256465806740742</c:v>
                </c:pt>
                <c:pt idx="3">
                  <c:v>0.79370508543604468</c:v>
                </c:pt>
                <c:pt idx="4">
                  <c:v>0.76932521472575688</c:v>
                </c:pt>
                <c:pt idx="5">
                  <c:v>0.7761270989848208</c:v>
                </c:pt>
                <c:pt idx="6">
                  <c:v>0.78504477960365993</c:v>
                </c:pt>
                <c:pt idx="7">
                  <c:v>0.82092535586100568</c:v>
                </c:pt>
                <c:pt idx="8">
                  <c:v>0.81159023275775988</c:v>
                </c:pt>
                <c:pt idx="9">
                  <c:v>0.80868867832545765</c:v>
                </c:pt>
                <c:pt idx="10">
                  <c:v>0.78621152514906556</c:v>
                </c:pt>
                <c:pt idx="11">
                  <c:v>0.81222478134276765</c:v>
                </c:pt>
                <c:pt idx="12">
                  <c:v>0.77958354299683241</c:v>
                </c:pt>
                <c:pt idx="13">
                  <c:v>0.79665097028777365</c:v>
                </c:pt>
                <c:pt idx="14">
                  <c:v>0.77867489013706992</c:v>
                </c:pt>
                <c:pt idx="15">
                  <c:v>0.71605979513533868</c:v>
                </c:pt>
                <c:pt idx="16">
                  <c:v>0.72393304488032217</c:v>
                </c:pt>
                <c:pt idx="17">
                  <c:v>0.73026324296603218</c:v>
                </c:pt>
                <c:pt idx="18">
                  <c:v>0.71140960353245364</c:v>
                </c:pt>
                <c:pt idx="19">
                  <c:v>0.70422308605636652</c:v>
                </c:pt>
              </c:numCache>
            </c:numRef>
          </c:xVal>
          <c:yVal>
            <c:numRef>
              <c:f>Confronto!$Q$4:$Q$23</c:f>
              <c:numCache>
                <c:formatCode>0.00</c:formatCode>
                <c:ptCount val="20"/>
                <c:pt idx="0">
                  <c:v>0.25</c:v>
                </c:pt>
                <c:pt idx="1">
                  <c:v>0.5</c:v>
                </c:pt>
                <c:pt idx="2">
                  <c:v>0.75000000000000111</c:v>
                </c:pt>
                <c:pt idx="3">
                  <c:v>1</c:v>
                </c:pt>
                <c:pt idx="4">
                  <c:v>1.25</c:v>
                </c:pt>
                <c:pt idx="5">
                  <c:v>1.5</c:v>
                </c:pt>
                <c:pt idx="6">
                  <c:v>1.75</c:v>
                </c:pt>
                <c:pt idx="7">
                  <c:v>2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2"/>
          <c:order val="1"/>
          <c:tx>
            <c:v>Y - Direction</c:v>
          </c:tx>
          <c:spPr>
            <a:ln w="28575">
              <a:solidFill>
                <a:sysClr val="windowText" lastClr="000000"/>
              </a:solidFill>
              <a:prstDash val="sysDash"/>
            </a:ln>
          </c:spPr>
          <c:marker>
            <c:symbol val="none"/>
          </c:marker>
          <c:xVal>
            <c:numRef>
              <c:f>Confronto!$P$4:$P$23</c:f>
              <c:numCache>
                <c:formatCode>General</c:formatCode>
                <c:ptCount val="20"/>
                <c:pt idx="0">
                  <c:v>0.95276353350579046</c:v>
                </c:pt>
                <c:pt idx="1">
                  <c:v>0.93612784010756012</c:v>
                </c:pt>
                <c:pt idx="2">
                  <c:v>0.91940447034355133</c:v>
                </c:pt>
                <c:pt idx="3">
                  <c:v>0.91636361415152723</c:v>
                </c:pt>
                <c:pt idx="4">
                  <c:v>0.86094261099462233</c:v>
                </c:pt>
                <c:pt idx="5">
                  <c:v>0.85405710937001345</c:v>
                </c:pt>
                <c:pt idx="6">
                  <c:v>0.89748864160269259</c:v>
                </c:pt>
                <c:pt idx="7">
                  <c:v>0.88342623871283199</c:v>
                </c:pt>
                <c:pt idx="8">
                  <c:v>0.84507401890185974</c:v>
                </c:pt>
                <c:pt idx="9">
                  <c:v>0.77068671269836175</c:v>
                </c:pt>
                <c:pt idx="10">
                  <c:v>0.79790888099879065</c:v>
                </c:pt>
                <c:pt idx="11">
                  <c:v>0.8137962023618428</c:v>
                </c:pt>
                <c:pt idx="12">
                  <c:v>0.81554203183853824</c:v>
                </c:pt>
                <c:pt idx="13">
                  <c:v>0.70700290228053064</c:v>
                </c:pt>
                <c:pt idx="14">
                  <c:v>0.77880082212427715</c:v>
                </c:pt>
                <c:pt idx="15">
                  <c:v>0.72987300213111816</c:v>
                </c:pt>
                <c:pt idx="16">
                  <c:v>0.80481595771930869</c:v>
                </c:pt>
                <c:pt idx="17">
                  <c:v>0.75778705854526984</c:v>
                </c:pt>
                <c:pt idx="18">
                  <c:v>0.72684086439468898</c:v>
                </c:pt>
                <c:pt idx="19">
                  <c:v>0.89844928089874909</c:v>
                </c:pt>
              </c:numCache>
            </c:numRef>
          </c:xVal>
          <c:yVal>
            <c:numRef>
              <c:f>Confronto!$Q$4:$Q$23</c:f>
              <c:numCache>
                <c:formatCode>0.00</c:formatCode>
                <c:ptCount val="20"/>
                <c:pt idx="0">
                  <c:v>0.25</c:v>
                </c:pt>
                <c:pt idx="1">
                  <c:v>0.5</c:v>
                </c:pt>
                <c:pt idx="2">
                  <c:v>0.75000000000000111</c:v>
                </c:pt>
                <c:pt idx="3">
                  <c:v>1</c:v>
                </c:pt>
                <c:pt idx="4">
                  <c:v>1.25</c:v>
                </c:pt>
                <c:pt idx="5">
                  <c:v>1.5</c:v>
                </c:pt>
                <c:pt idx="6">
                  <c:v>1.75</c:v>
                </c:pt>
                <c:pt idx="7">
                  <c:v>2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axId val="86112512"/>
        <c:axId val="87384832"/>
      </c:scatterChart>
      <c:valAx>
        <c:axId val="86112512"/>
        <c:scaling>
          <c:orientation val="minMax"/>
        </c:scaling>
        <c:axPos val="b"/>
        <c:majorGridlines>
          <c:spPr>
            <a:ln w="3175"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 dirty="0"/>
                  <a:t>Dynamic </a:t>
                </a:r>
                <a:r>
                  <a:rPr lang="en-US" sz="1800" dirty="0" err="1"/>
                  <a:t>D</a:t>
                </a:r>
                <a:r>
                  <a:rPr lang="en-US" sz="1800" baseline="-25000" dirty="0" err="1"/>
                  <a:t>top</a:t>
                </a:r>
                <a:endParaRPr lang="en-US" sz="1800" baseline="-25000" dirty="0"/>
              </a:p>
              <a:p>
                <a:pPr>
                  <a:defRPr sz="1800"/>
                </a:pPr>
                <a:r>
                  <a:rPr lang="en-US" sz="1800" dirty="0"/>
                  <a:t>Static </a:t>
                </a:r>
                <a:r>
                  <a:rPr lang="en-US" sz="1800" dirty="0" err="1"/>
                  <a:t>D</a:t>
                </a:r>
                <a:r>
                  <a:rPr lang="en-US" sz="1800" baseline="-25000" dirty="0" err="1"/>
                  <a:t>top</a:t>
                </a:r>
                <a:endParaRPr lang="en-US" sz="1800" baseline="-25000" dirty="0"/>
              </a:p>
            </c:rich>
          </c:tx>
          <c:layout>
            <c:manualLayout>
              <c:xMode val="edge"/>
              <c:yMode val="edge"/>
              <c:x val="0.74248722222222219"/>
              <c:y val="0.83134909894578801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7384832"/>
        <c:crosses val="autoZero"/>
        <c:crossBetween val="midCat"/>
      </c:valAx>
      <c:valAx>
        <c:axId val="87384832"/>
        <c:scaling>
          <c:orientation val="minMax"/>
          <c:max val="5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 dirty="0"/>
                  <a:t>S</a:t>
                </a:r>
                <a:r>
                  <a:rPr lang="en-US" sz="1800" baseline="-25000" dirty="0"/>
                  <a:t>a</a:t>
                </a:r>
                <a:r>
                  <a:rPr lang="en-US" sz="1800" dirty="0"/>
                  <a:t> [m/s</a:t>
                </a:r>
                <a:r>
                  <a:rPr lang="en-US" sz="1800" baseline="30000" dirty="0"/>
                  <a:t>2</a:t>
                </a:r>
                <a:r>
                  <a:rPr lang="en-US" sz="1800" dirty="0"/>
                  <a:t>]</a:t>
                </a:r>
              </a:p>
            </c:rich>
          </c:tx>
          <c:layout>
            <c:manualLayout>
              <c:xMode val="edge"/>
              <c:yMode val="edge"/>
              <c:x val="5.5555555555555558E-3"/>
              <c:y val="3.3077993030330814E-2"/>
            </c:manualLayout>
          </c:layout>
        </c:title>
        <c:numFmt formatCode="0.00" sourceLinked="1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86112512"/>
        <c:crosses val="autoZero"/>
        <c:crossBetween val="midCat"/>
        <c:majorUnit val="1"/>
      </c:valAx>
      <c:spPr>
        <a:ln w="6350">
          <a:solidFill>
            <a:sysClr val="windowText" lastClr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16627027777777778"/>
          <c:y val="8.5860642740931525E-2"/>
          <c:w val="0.2682276388888889"/>
          <c:h val="0.15648947447777853"/>
        </c:manualLayout>
      </c:layout>
      <c:overlay val="1"/>
      <c:spPr>
        <a:solidFill>
          <a:schemeClr val="bg1"/>
        </a:solidFill>
        <a:ln w="6350">
          <a:solidFill>
            <a:sysClr val="windowText" lastClr="000000"/>
          </a:solidFill>
        </a:ln>
      </c:sp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600">
          <a:latin typeface="Comic Sans MS" pitchFamily="66" charset="0"/>
          <a:cs typeface="Times New Roman" pitchFamily="18" charset="0"/>
        </a:defRPr>
      </a:pPr>
      <a:endParaRPr lang="it-IT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Pr>
        <a:bodyPr/>
        <a:lstStyle/>
        <a:p>
          <a:pPr>
            <a:defRPr sz="2000"/>
          </a:pPr>
          <a:endParaRPr lang="it-IT"/>
        </a:p>
      </c:txPr>
    </c:title>
    <c:view3D>
      <c:rAngAx val="1"/>
    </c:view3D>
    <c:plotArea>
      <c:layout>
        <c:manualLayout>
          <c:layoutTarget val="inner"/>
          <c:xMode val="edge"/>
          <c:yMode val="edge"/>
          <c:x val="0.16117249999999997"/>
          <c:y val="0.15614009417741362"/>
          <c:w val="0.81942472222222218"/>
          <c:h val="0.69564653812093635"/>
        </c:manualLayout>
      </c:layout>
      <c:bar3DChart>
        <c:barDir val="col"/>
        <c:grouping val="clustered"/>
        <c:varyColors val="1"/>
        <c:ser>
          <c:idx val="0"/>
          <c:order val="0"/>
          <c:tx>
            <c:v>Time analysis</c:v>
          </c:tx>
          <c:dLbls>
            <c:dLbl>
              <c:idx val="0"/>
              <c:layout>
                <c:manualLayout>
                  <c:x val="2.8222222222222221E-2"/>
                  <c:y val="-4.711885150582063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it-IT"/>
                </a:p>
              </c:txPr>
              <c:showVal val="1"/>
            </c:dLbl>
            <c:dLbl>
              <c:idx val="1"/>
              <c:layout>
                <c:manualLayout>
                  <c:x val="2.8222222222222221E-2"/>
                  <c:y val="-3.8284066848479271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it-IT"/>
                </a:p>
              </c:txPr>
              <c:showVal val="1"/>
            </c:dLbl>
            <c:showVal val="1"/>
          </c:dLbls>
          <c:cat>
            <c:strRef>
              <c:f>'Confronto SAC-FEMA C_EFA'!$F$26:$F$27</c:f>
              <c:strCache>
                <c:ptCount val="2"/>
                <c:pt idx="0">
                  <c:v>IDA</c:v>
                </c:pt>
                <c:pt idx="1">
                  <c:v>IN2</c:v>
                </c:pt>
              </c:strCache>
            </c:strRef>
          </c:cat>
          <c:val>
            <c:numRef>
              <c:f>'Confronto SAC-FEMA C_EFA'!$G$26:$G$27</c:f>
              <c:numCache>
                <c:formatCode>General</c:formatCode>
                <c:ptCount val="2"/>
                <c:pt idx="0">
                  <c:v>13500</c:v>
                </c:pt>
                <c:pt idx="1">
                  <c:v>55</c:v>
                </c:pt>
              </c:numCache>
            </c:numRef>
          </c:val>
        </c:ser>
        <c:shape val="cylinder"/>
        <c:axId val="94278400"/>
        <c:axId val="94279936"/>
        <c:axId val="0"/>
      </c:bar3DChart>
      <c:catAx>
        <c:axId val="9427840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it-IT"/>
          </a:p>
        </c:txPr>
        <c:crossAx val="94279936"/>
        <c:crosses val="autoZero"/>
        <c:auto val="1"/>
        <c:lblAlgn val="ctr"/>
        <c:lblOffset val="100"/>
      </c:catAx>
      <c:valAx>
        <c:axId val="9427993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 dirty="0" smtClean="0"/>
                  <a:t>min</a:t>
                </a:r>
                <a:endParaRPr lang="it-IT" dirty="0"/>
              </a:p>
            </c:rich>
          </c:tx>
          <c:layout>
            <c:manualLayout>
              <c:xMode val="edge"/>
              <c:yMode val="edge"/>
              <c:x val="1.6935833333333362E-2"/>
              <c:y val="0.27305884592668933"/>
            </c:manualLayout>
          </c:layout>
        </c:title>
        <c:numFmt formatCode="#,##0" sourceLinked="0"/>
        <c:tickLblPos val="nextTo"/>
        <c:crossAx val="94278400"/>
        <c:crosses val="autoZero"/>
        <c:crossBetween val="between"/>
      </c:valAx>
    </c:plotArea>
    <c:plotVisOnly val="1"/>
  </c:chart>
  <c:spPr>
    <a:solidFill>
      <a:schemeClr val="bg1"/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600">
          <a:latin typeface="Comic Sans MS" pitchFamily="66" charset="0"/>
        </a:defRPr>
      </a:pPr>
      <a:endParaRPr lang="it-IT"/>
    </a:p>
  </c:tx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28"/>
  <c:chart>
    <c:title>
      <c:tx>
        <c:rich>
          <a:bodyPr/>
          <a:lstStyle/>
          <a:p>
            <a:pPr>
              <a:defRPr sz="2000"/>
            </a:pPr>
            <a:r>
              <a:rPr lang="it-IT" sz="2000" dirty="0" smtClean="0"/>
              <a:t>SAC-FEMA </a:t>
            </a:r>
            <a:r>
              <a:rPr lang="it-IT" sz="2000" dirty="0" err="1" smtClean="0"/>
              <a:t>Return</a:t>
            </a:r>
            <a:r>
              <a:rPr lang="it-IT" sz="2000" dirty="0" smtClean="0"/>
              <a:t> </a:t>
            </a:r>
            <a:r>
              <a:rPr lang="it-IT" sz="2000" dirty="0" err="1" smtClean="0"/>
              <a:t>Period</a:t>
            </a:r>
            <a:endParaRPr lang="it-IT" sz="2000" dirty="0"/>
          </a:p>
        </c:rich>
      </c:tx>
    </c:title>
    <c:plotArea>
      <c:layout>
        <c:manualLayout>
          <c:layoutTarget val="inner"/>
          <c:xMode val="edge"/>
          <c:yMode val="edge"/>
          <c:x val="0.15130555555555555"/>
          <c:y val="0.13432662500543188"/>
          <c:w val="0.81813888888888875"/>
          <c:h val="0.74291393229058356"/>
        </c:manualLayout>
      </c:layout>
      <c:barChart>
        <c:barDir val="col"/>
        <c:grouping val="clustered"/>
        <c:ser>
          <c:idx val="0"/>
          <c:order val="0"/>
          <c:tx>
            <c:v>IDA</c:v>
          </c:tx>
          <c:dLbls>
            <c:txPr>
              <a:bodyPr/>
              <a:lstStyle/>
              <a:p>
                <a:pPr>
                  <a:defRPr sz="1400" b="1"/>
                </a:pPr>
                <a:endParaRPr lang="it-IT"/>
              </a:p>
            </c:txPr>
            <c:showVal val="1"/>
          </c:dLbls>
          <c:cat>
            <c:strRef>
              <c:f>'Fragility EFA'!$N$1015:$N$1017</c:f>
              <c:strCache>
                <c:ptCount val="3"/>
                <c:pt idx="0">
                  <c:v>DL</c:v>
                </c:pt>
                <c:pt idx="1">
                  <c:v>LS</c:v>
                </c:pt>
                <c:pt idx="2">
                  <c:v>NC</c:v>
                </c:pt>
              </c:strCache>
            </c:strRef>
          </c:cat>
          <c:val>
            <c:numRef>
              <c:f>'Confronto SAC-FEMA fin C'!$F$21:$F$23</c:f>
              <c:numCache>
                <c:formatCode>0</c:formatCode>
                <c:ptCount val="3"/>
                <c:pt idx="0">
                  <c:v>29.560887666609865</c:v>
                </c:pt>
                <c:pt idx="1">
                  <c:v>408.98193000929166</c:v>
                </c:pt>
                <c:pt idx="2">
                  <c:v>409.66295984145427</c:v>
                </c:pt>
              </c:numCache>
            </c:numRef>
          </c:val>
        </c:ser>
        <c:ser>
          <c:idx val="1"/>
          <c:order val="1"/>
          <c:tx>
            <c:v>Multiple IN2</c:v>
          </c:tx>
          <c:dLbls>
            <c:txPr>
              <a:bodyPr/>
              <a:lstStyle/>
              <a:p>
                <a:pPr>
                  <a:defRPr sz="1400" b="1"/>
                </a:pPr>
                <a:endParaRPr lang="it-IT"/>
              </a:p>
            </c:txPr>
            <c:showVal val="1"/>
          </c:dLbls>
          <c:cat>
            <c:strRef>
              <c:f>'Fragility EFA'!$N$1015:$N$1017</c:f>
              <c:strCache>
                <c:ptCount val="3"/>
                <c:pt idx="0">
                  <c:v>DL</c:v>
                </c:pt>
                <c:pt idx="1">
                  <c:v>LS</c:v>
                </c:pt>
                <c:pt idx="2">
                  <c:v>NC</c:v>
                </c:pt>
              </c:strCache>
            </c:strRef>
          </c:cat>
          <c:val>
            <c:numRef>
              <c:f>'Confronto SAC-FEMA fin C'!$H$21:$H$23</c:f>
              <c:numCache>
                <c:formatCode>0</c:formatCode>
                <c:ptCount val="3"/>
                <c:pt idx="0">
                  <c:v>37.480699970451838</c:v>
                </c:pt>
                <c:pt idx="1">
                  <c:v>353.71758315884568</c:v>
                </c:pt>
                <c:pt idx="2">
                  <c:v>402.27712277061664</c:v>
                </c:pt>
              </c:numCache>
            </c:numRef>
          </c:val>
        </c:ser>
        <c:axId val="45247488"/>
        <c:axId val="45318912"/>
      </c:barChart>
      <c:catAx>
        <c:axId val="45247488"/>
        <c:scaling>
          <c:orientation val="minMax"/>
        </c:scaling>
        <c:axPos val="b"/>
        <c:majorGridlines>
          <c:spPr>
            <a:ln>
              <a:solidFill>
                <a:schemeClr val="bg1">
                  <a:lumMod val="75000"/>
                </a:schemeClr>
              </a:solidFill>
              <a:prstDash val="lgDash"/>
            </a:ln>
          </c:spPr>
        </c:majorGridlines>
        <c:numFmt formatCode="General" sourceLinked="1"/>
        <c:majorTickMark val="cross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b="1"/>
            </a:pPr>
            <a:endParaRPr lang="it-IT"/>
          </a:p>
        </c:txPr>
        <c:crossAx val="45318912"/>
        <c:crosses val="autoZero"/>
        <c:auto val="1"/>
        <c:lblAlgn val="ctr"/>
        <c:lblOffset val="100"/>
      </c:catAx>
      <c:valAx>
        <c:axId val="45318912"/>
        <c:scaling>
          <c:orientation val="minMax"/>
        </c:scaling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Year Return Period</a:t>
                </a:r>
              </a:p>
            </c:rich>
          </c:tx>
          <c:layout>
            <c:manualLayout>
              <c:xMode val="edge"/>
              <c:yMode val="edge"/>
              <c:x val="1.3888888888889055E-2"/>
              <c:y val="0.13713406589233368"/>
            </c:manualLayout>
          </c:layout>
        </c:title>
        <c:numFmt formatCode="0" sourceLinked="1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45247488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16979916666666689"/>
          <c:y val="0.15060803492360234"/>
          <c:w val="0.22095361111111111"/>
          <c:h val="0.16536908182471471"/>
        </c:manualLayout>
      </c:layout>
      <c:overlay val="1"/>
      <c:spPr>
        <a:solidFill>
          <a:schemeClr val="bg1"/>
        </a:solidFill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b="1"/>
          </a:pPr>
          <a:endParaRPr lang="it-IT"/>
        </a:p>
      </c:txPr>
    </c:legend>
    <c:plotVisOnly val="1"/>
  </c:chart>
  <c:spPr>
    <a:solidFill>
      <a:schemeClr val="bg1"/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600">
          <a:latin typeface="Comic Sans MS" pitchFamily="66" charset="0"/>
        </a:defRPr>
      </a:pPr>
      <a:endParaRPr lang="it-IT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it-IT"/>
              <a:t>X - Direction</a:t>
            </a:r>
          </a:p>
        </c:rich>
      </c:tx>
      <c:layout>
        <c:manualLayout>
          <c:xMode val="edge"/>
          <c:yMode val="edge"/>
          <c:x val="0.13737489063867017"/>
          <c:y val="6.4927548086737064E-2"/>
        </c:manualLayout>
      </c:layout>
      <c:overlay val="1"/>
      <c:spPr>
        <a:noFill/>
        <a:ln>
          <a:noFill/>
        </a:ln>
        <a:scene3d>
          <a:camera prst="orthographicFront"/>
          <a:lightRig rig="threePt" dir="t"/>
        </a:scene3d>
        <a:sp3d>
          <a:bevelT/>
        </a:sp3d>
      </c:spPr>
    </c:title>
    <c:plotArea>
      <c:layout>
        <c:manualLayout>
          <c:layoutTarget val="inner"/>
          <c:xMode val="edge"/>
          <c:yMode val="edge"/>
          <c:x val="0.12630555555555537"/>
          <c:y val="5.1014502068150475E-2"/>
          <c:w val="0.68827777777777788"/>
          <c:h val="0.70930188148048023"/>
        </c:manualLayout>
      </c:layout>
      <c:scatterChart>
        <c:scatterStyle val="smoothMarker"/>
        <c:ser>
          <c:idx val="6"/>
          <c:order val="0"/>
          <c:tx>
            <c:v> </c:v>
          </c:tx>
          <c:spPr>
            <a:ln>
              <a:noFill/>
            </a:ln>
          </c:spPr>
          <c:marker>
            <c:symbol val="none"/>
          </c:marker>
          <c:xVal>
            <c:numLit>
              <c:formatCode>General</c:formatCode>
              <c:ptCount val="1"/>
              <c:pt idx="0">
                <c:v>1</c:v>
              </c:pt>
            </c:numLit>
          </c:xVal>
          <c:yVal>
            <c:numLit>
              <c:formatCode>General</c:formatCode>
              <c:ptCount val="1"/>
              <c:pt idx="0">
                <c:v>1</c:v>
              </c:pt>
            </c:numLit>
          </c:yVal>
          <c:smooth val="1"/>
        </c:ser>
        <c:ser>
          <c:idx val="2"/>
          <c:order val="1"/>
          <c:tx>
            <c:v>DL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EFA'!$AB$4:$AB$24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4.4444444444444544E-4</c:v>
                </c:pt>
                <c:pt idx="5">
                  <c:v>6.2222222222222375E-3</c:v>
                </c:pt>
                <c:pt idx="6">
                  <c:v>2.8222222222222232E-2</c:v>
                </c:pt>
                <c:pt idx="7">
                  <c:v>6.5333333333333507E-2</c:v>
                </c:pt>
                <c:pt idx="8">
                  <c:v>0.12844444444444492</c:v>
                </c:pt>
                <c:pt idx="9">
                  <c:v>0.2084444444444451</c:v>
                </c:pt>
                <c:pt idx="10">
                  <c:v>0.29155555555555568</c:v>
                </c:pt>
                <c:pt idx="11">
                  <c:v>0.35727272727272796</c:v>
                </c:pt>
                <c:pt idx="12">
                  <c:v>0.44800000000000006</c:v>
                </c:pt>
                <c:pt idx="13">
                  <c:v>0.50069767441860591</c:v>
                </c:pt>
                <c:pt idx="14">
                  <c:v>0.57790697674418745</c:v>
                </c:pt>
                <c:pt idx="15">
                  <c:v>0.6380952380952396</c:v>
                </c:pt>
                <c:pt idx="16">
                  <c:v>0.67769230769230915</c:v>
                </c:pt>
                <c:pt idx="17">
                  <c:v>0.7405000000000006</c:v>
                </c:pt>
                <c:pt idx="18">
                  <c:v>0.79300000000000004</c:v>
                </c:pt>
                <c:pt idx="19">
                  <c:v>0.81685714285714339</c:v>
                </c:pt>
                <c:pt idx="20">
                  <c:v>0.86323529411764732</c:v>
                </c:pt>
              </c:numCache>
            </c:numRef>
          </c:yVal>
          <c:smooth val="1"/>
        </c:ser>
        <c:ser>
          <c:idx val="0"/>
          <c:order val="2"/>
          <c:tx>
            <c:v>LS</c:v>
          </c:tx>
          <c:spPr>
            <a:ln w="28575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EFA'!$AD$4:$AD$24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6.6666666666666773E-4</c:v>
                </c:pt>
                <c:pt idx="10">
                  <c:v>1.5555555555555587E-3</c:v>
                </c:pt>
                <c:pt idx="11">
                  <c:v>2.9545454545454541E-3</c:v>
                </c:pt>
                <c:pt idx="12">
                  <c:v>5.3333333333333496E-3</c:v>
                </c:pt>
                <c:pt idx="13">
                  <c:v>1.0465116279069767E-2</c:v>
                </c:pt>
                <c:pt idx="14">
                  <c:v>1.6046511627907017E-2</c:v>
                </c:pt>
                <c:pt idx="15">
                  <c:v>3.0238095238095255E-2</c:v>
                </c:pt>
                <c:pt idx="16">
                  <c:v>3.4102564102564119E-2</c:v>
                </c:pt>
                <c:pt idx="17">
                  <c:v>3.9000000000000014E-2</c:v>
                </c:pt>
                <c:pt idx="18">
                  <c:v>6.0500000000000033E-2</c:v>
                </c:pt>
                <c:pt idx="19">
                  <c:v>6.1428571428571464E-2</c:v>
                </c:pt>
                <c:pt idx="20">
                  <c:v>0.10617647058823569</c:v>
                </c:pt>
              </c:numCache>
            </c:numRef>
          </c:yVal>
          <c:smooth val="1"/>
        </c:ser>
        <c:ser>
          <c:idx val="3"/>
          <c:order val="3"/>
          <c:tx>
            <c:v>NC</c:v>
          </c:tx>
          <c:spPr>
            <a:ln>
              <a:solidFill>
                <a:schemeClr val="tx1"/>
              </a:solidFill>
              <a:prstDash val="dash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EFA'!$AF$4:$AF$24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2.2222222222222277E-4</c:v>
                </c:pt>
                <c:pt idx="10">
                  <c:v>4.4444444444444544E-4</c:v>
                </c:pt>
                <c:pt idx="11">
                  <c:v>6.8181818181818176E-4</c:v>
                </c:pt>
                <c:pt idx="12">
                  <c:v>1.1111111111111133E-3</c:v>
                </c:pt>
                <c:pt idx="13">
                  <c:v>2.5581395348837212E-3</c:v>
                </c:pt>
                <c:pt idx="14">
                  <c:v>4.4186046511627934E-3</c:v>
                </c:pt>
                <c:pt idx="15">
                  <c:v>1.1666666666666693E-2</c:v>
                </c:pt>
                <c:pt idx="16">
                  <c:v>1.0769230769230781E-2</c:v>
                </c:pt>
                <c:pt idx="17">
                  <c:v>1.1500000000000024E-2</c:v>
                </c:pt>
                <c:pt idx="18">
                  <c:v>1.9000000000000038E-2</c:v>
                </c:pt>
                <c:pt idx="19">
                  <c:v>2.2000000000000016E-2</c:v>
                </c:pt>
                <c:pt idx="20">
                  <c:v>4.3235294117647094E-2</c:v>
                </c:pt>
              </c:numCache>
            </c:numRef>
          </c:yVal>
          <c:smooth val="1"/>
        </c:ser>
        <c:ser>
          <c:idx val="7"/>
          <c:order val="4"/>
          <c:tx>
            <c:v> </c:v>
          </c:tx>
          <c:spPr>
            <a:ln>
              <a:noFill/>
            </a:ln>
          </c:spPr>
          <c:marker>
            <c:symbol val="none"/>
          </c:marker>
          <c:xVal>
            <c:numLit>
              <c:formatCode>General</c:formatCode>
              <c:ptCount val="1"/>
              <c:pt idx="0">
                <c:v>1</c:v>
              </c:pt>
            </c:numLit>
          </c:xVal>
          <c:yVal>
            <c:numLit>
              <c:formatCode>General</c:formatCode>
              <c:ptCount val="1"/>
              <c:pt idx="0">
                <c:v>1</c:v>
              </c:pt>
            </c:numLit>
          </c:yVal>
          <c:smooth val="1"/>
        </c:ser>
        <c:ser>
          <c:idx val="1"/>
          <c:order val="5"/>
          <c:tx>
            <c:v>DL</c:v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EFA'!$V$4:$V$24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3.1111111111111192E-3</c:v>
                </c:pt>
                <c:pt idx="4">
                  <c:v>1.8222222222222233E-2</c:v>
                </c:pt>
                <c:pt idx="5">
                  <c:v>5.3999999999999992E-2</c:v>
                </c:pt>
                <c:pt idx="6">
                  <c:v>0.1271111111111112</c:v>
                </c:pt>
                <c:pt idx="7">
                  <c:v>0.21555555555555558</c:v>
                </c:pt>
                <c:pt idx="8">
                  <c:v>0.30733333333333346</c:v>
                </c:pt>
                <c:pt idx="9">
                  <c:v>0.39755555555555588</c:v>
                </c:pt>
                <c:pt idx="10">
                  <c:v>0.48311111111111127</c:v>
                </c:pt>
                <c:pt idx="11">
                  <c:v>0.55733333333333335</c:v>
                </c:pt>
                <c:pt idx="12">
                  <c:v>0.62866666666666671</c:v>
                </c:pt>
                <c:pt idx="13">
                  <c:v>0.69666666666666666</c:v>
                </c:pt>
                <c:pt idx="14">
                  <c:v>0.76133333333333364</c:v>
                </c:pt>
                <c:pt idx="15">
                  <c:v>0.81199999999999994</c:v>
                </c:pt>
                <c:pt idx="16">
                  <c:v>0.8511111111111116</c:v>
                </c:pt>
                <c:pt idx="17">
                  <c:v>0.8804444444444447</c:v>
                </c:pt>
                <c:pt idx="18">
                  <c:v>0.90133333333333343</c:v>
                </c:pt>
                <c:pt idx="19">
                  <c:v>0.91755555555555568</c:v>
                </c:pt>
                <c:pt idx="20">
                  <c:v>0.93177777777777793</c:v>
                </c:pt>
              </c:numCache>
            </c:numRef>
          </c:yVal>
          <c:smooth val="1"/>
        </c:ser>
        <c:ser>
          <c:idx val="4"/>
          <c:order val="6"/>
          <c:tx>
            <c:v>LS</c:v>
          </c:tx>
          <c:spPr>
            <a:ln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EFA'!$X$4:$X$24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2.2222222222222277E-4</c:v>
                </c:pt>
                <c:pt idx="8">
                  <c:v>8.8888888888889197E-4</c:v>
                </c:pt>
                <c:pt idx="9">
                  <c:v>2.2222222222222266E-3</c:v>
                </c:pt>
                <c:pt idx="10">
                  <c:v>4.8888888888888888E-3</c:v>
                </c:pt>
                <c:pt idx="11">
                  <c:v>1.1333333333333341E-2</c:v>
                </c:pt>
                <c:pt idx="12">
                  <c:v>2.1111111111111157E-2</c:v>
                </c:pt>
                <c:pt idx="13">
                  <c:v>3.9111111111111152E-2</c:v>
                </c:pt>
                <c:pt idx="14">
                  <c:v>6.0666666666666723E-2</c:v>
                </c:pt>
                <c:pt idx="15">
                  <c:v>8.7777777777777719E-2</c:v>
                </c:pt>
                <c:pt idx="16">
                  <c:v>0.12044444444444449</c:v>
                </c:pt>
                <c:pt idx="17">
                  <c:v>0.15555555555555559</c:v>
                </c:pt>
                <c:pt idx="18">
                  <c:v>0.20222222222222241</c:v>
                </c:pt>
                <c:pt idx="19">
                  <c:v>0.23600000000000004</c:v>
                </c:pt>
                <c:pt idx="20">
                  <c:v>0.26466666666666688</c:v>
                </c:pt>
              </c:numCache>
            </c:numRef>
          </c:yVal>
          <c:smooth val="1"/>
        </c:ser>
        <c:ser>
          <c:idx val="5"/>
          <c:order val="7"/>
          <c:tx>
            <c:v>NC</c:v>
          </c:tx>
          <c:spPr>
            <a:ln>
              <a:solidFill>
                <a:srgbClr val="FF0000"/>
              </a:solidFill>
              <a:prstDash val="dash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EFA'!$Z$4:$Z$24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2.2222222222222277E-4</c:v>
                </c:pt>
                <c:pt idx="10">
                  <c:v>1.1111111111111133E-3</c:v>
                </c:pt>
                <c:pt idx="11">
                  <c:v>2.2222222222222266E-3</c:v>
                </c:pt>
                <c:pt idx="12">
                  <c:v>5.3333333333333514E-3</c:v>
                </c:pt>
                <c:pt idx="13">
                  <c:v>1.1111111111111125E-2</c:v>
                </c:pt>
                <c:pt idx="14">
                  <c:v>1.9111111111111145E-2</c:v>
                </c:pt>
                <c:pt idx="15">
                  <c:v>3.1555555555555601E-2</c:v>
                </c:pt>
                <c:pt idx="16">
                  <c:v>5.1333333333333467E-2</c:v>
                </c:pt>
                <c:pt idx="17">
                  <c:v>7.6888888888888896E-2</c:v>
                </c:pt>
                <c:pt idx="18">
                  <c:v>0.11400000000000002</c:v>
                </c:pt>
                <c:pt idx="19">
                  <c:v>0.14288888888888895</c:v>
                </c:pt>
                <c:pt idx="20">
                  <c:v>0.16288888888888892</c:v>
                </c:pt>
              </c:numCache>
            </c:numRef>
          </c:yVal>
          <c:smooth val="1"/>
        </c:ser>
        <c:axId val="95112192"/>
        <c:axId val="95126656"/>
      </c:scatterChart>
      <c:valAx>
        <c:axId val="95112192"/>
        <c:scaling>
          <c:orientation val="minMax"/>
          <c:max val="5"/>
        </c:scaling>
        <c:axPos val="b"/>
        <c:majorGridlines>
          <c:spPr>
            <a:ln w="3175"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S</a:t>
                </a:r>
                <a:r>
                  <a:rPr lang="en-US" sz="1600" baseline="-25000" dirty="0"/>
                  <a:t>a</a:t>
                </a:r>
                <a:r>
                  <a:rPr lang="en-US" sz="1600" dirty="0"/>
                  <a:t> [m/s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]</a:t>
                </a:r>
              </a:p>
            </c:rich>
          </c:tx>
          <c:layout>
            <c:manualLayout>
              <c:xMode val="edge"/>
              <c:yMode val="edge"/>
              <c:x val="0.67820490196078465"/>
              <c:y val="0.89799826714360265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95126656"/>
        <c:crosses val="autoZero"/>
        <c:crossBetween val="midCat"/>
        <c:majorUnit val="1"/>
      </c:valAx>
      <c:valAx>
        <c:axId val="95126656"/>
        <c:scaling>
          <c:orientation val="minMax"/>
          <c:max val="1"/>
          <c:min val="0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P</a:t>
                </a:r>
                <a:r>
                  <a:rPr lang="en-US" sz="1600" baseline="-25000" dirty="0" smtClean="0"/>
                  <a:t>LS</a:t>
                </a:r>
                <a:endParaRPr lang="en-US" sz="1600" baseline="-25000" dirty="0"/>
              </a:p>
            </c:rich>
          </c:tx>
          <c:layout>
            <c:manualLayout>
              <c:xMode val="edge"/>
              <c:yMode val="edge"/>
              <c:x val="5.5555555555555566E-3"/>
              <c:y val="8.504718432659758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95112192"/>
        <c:crosses val="autoZero"/>
        <c:crossBetween val="midCat"/>
        <c:majorUnit val="0.2"/>
      </c:valAx>
      <c:spPr>
        <a:ln w="6350">
          <a:solidFill>
            <a:sysClr val="windowText" lastClr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81323529411766"/>
          <c:y val="5.5280804342038921E-2"/>
          <c:w val="0.15520098039215724"/>
          <c:h val="0.70532193154562495"/>
        </c:manualLayout>
      </c:layout>
      <c:spPr>
        <a:solidFill>
          <a:schemeClr val="bg1"/>
        </a:solidFill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b="0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400">
          <a:latin typeface="Comic Sans MS" pitchFamily="66" charset="0"/>
          <a:cs typeface="Times New Roman" pitchFamily="18" charset="0"/>
        </a:defRPr>
      </a:pPr>
      <a:endParaRPr lang="it-IT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it-IT" dirty="0" smtClean="0"/>
              <a:t>Y </a:t>
            </a:r>
            <a:r>
              <a:rPr lang="it-IT" dirty="0"/>
              <a:t>- Direction</a:t>
            </a:r>
          </a:p>
        </c:rich>
      </c:tx>
      <c:layout>
        <c:manualLayout>
          <c:xMode val="edge"/>
          <c:yMode val="edge"/>
          <c:x val="0.57108398692810469"/>
          <c:y val="6.1462932368404402E-2"/>
        </c:manualLayout>
      </c:layout>
      <c:overlay val="1"/>
      <c:spPr>
        <a:noFill/>
        <a:ln>
          <a:noFill/>
        </a:ln>
      </c:spPr>
    </c:title>
    <c:plotArea>
      <c:layout>
        <c:manualLayout>
          <c:layoutTarget val="inner"/>
          <c:xMode val="edge"/>
          <c:yMode val="edge"/>
          <c:x val="0.12630555555555537"/>
          <c:y val="5.1014502068150475E-2"/>
          <c:w val="0.68827777777777788"/>
          <c:h val="0.70930188148048023"/>
        </c:manualLayout>
      </c:layout>
      <c:scatterChart>
        <c:scatterStyle val="smoothMarker"/>
        <c:ser>
          <c:idx val="6"/>
          <c:order val="0"/>
          <c:tx>
            <c:v> </c:v>
          </c:tx>
          <c:spPr>
            <a:ln>
              <a:noFill/>
            </a:ln>
          </c:spPr>
          <c:marker>
            <c:symbol val="none"/>
          </c:marker>
          <c:xVal>
            <c:numLit>
              <c:formatCode>General</c:formatCode>
              <c:ptCount val="1"/>
              <c:pt idx="0">
                <c:v>1</c:v>
              </c:pt>
            </c:numLit>
          </c:xVal>
          <c:yVal>
            <c:numLit>
              <c:formatCode>General</c:formatCode>
              <c:ptCount val="1"/>
              <c:pt idx="0">
                <c:v>1</c:v>
              </c:pt>
            </c:numLit>
          </c:yVal>
          <c:smooth val="1"/>
        </c:ser>
        <c:ser>
          <c:idx val="2"/>
          <c:order val="1"/>
          <c:tx>
            <c:v>DL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EFA'!$AB$29:$AB$49</c:f>
              <c:numCache>
                <c:formatCode>0.00</c:formatCode>
                <c:ptCount val="21"/>
                <c:pt idx="0">
                  <c:v>0</c:v>
                </c:pt>
                <c:pt idx="1">
                  <c:v>5.1111111111111114E-3</c:v>
                </c:pt>
                <c:pt idx="2">
                  <c:v>0.13666666666666669</c:v>
                </c:pt>
                <c:pt idx="3">
                  <c:v>0.4315555555555558</c:v>
                </c:pt>
                <c:pt idx="4">
                  <c:v>0.68860465116279201</c:v>
                </c:pt>
                <c:pt idx="5">
                  <c:v>0.84622222222222254</c:v>
                </c:pt>
                <c:pt idx="6">
                  <c:v>0.92162790697674468</c:v>
                </c:pt>
                <c:pt idx="7">
                  <c:v>0.97045454545454568</c:v>
                </c:pt>
                <c:pt idx="8">
                  <c:v>0.99162790697674419</c:v>
                </c:pt>
                <c:pt idx="9">
                  <c:v>0.99924999999999997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yVal>
          <c:smooth val="1"/>
        </c:ser>
        <c:ser>
          <c:idx val="0"/>
          <c:order val="2"/>
          <c:tx>
            <c:v>LS</c:v>
          </c:tx>
          <c:spPr>
            <a:ln w="28575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EFA'!$AD$29:$AD$49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4.4444444444444544E-4</c:v>
                </c:pt>
                <c:pt idx="4">
                  <c:v>3.2558139534883766E-3</c:v>
                </c:pt>
                <c:pt idx="5">
                  <c:v>1.6666666666666701E-2</c:v>
                </c:pt>
                <c:pt idx="6">
                  <c:v>2.2790697674418648E-2</c:v>
                </c:pt>
                <c:pt idx="7">
                  <c:v>5.2727272727272782E-2</c:v>
                </c:pt>
                <c:pt idx="8">
                  <c:v>0.10488372093023285</c:v>
                </c:pt>
                <c:pt idx="9">
                  <c:v>0.16950000000000021</c:v>
                </c:pt>
                <c:pt idx="10">
                  <c:v>0.21578947368421089</c:v>
                </c:pt>
                <c:pt idx="11">
                  <c:v>0.31219512195121957</c:v>
                </c:pt>
                <c:pt idx="12">
                  <c:v>0.37242424242424343</c:v>
                </c:pt>
                <c:pt idx="13">
                  <c:v>0.45909090909090938</c:v>
                </c:pt>
                <c:pt idx="14">
                  <c:v>0.44423076923076948</c:v>
                </c:pt>
                <c:pt idx="15">
                  <c:v>0.5880000000000003</c:v>
                </c:pt>
                <c:pt idx="16">
                  <c:v>0.56964285714285834</c:v>
                </c:pt>
                <c:pt idx="17">
                  <c:v>0.66206896551724159</c:v>
                </c:pt>
                <c:pt idx="18">
                  <c:v>0.69653846153846166</c:v>
                </c:pt>
                <c:pt idx="19">
                  <c:v>0.68217391304347985</c:v>
                </c:pt>
                <c:pt idx="20">
                  <c:v>0.81304347826086965</c:v>
                </c:pt>
              </c:numCache>
            </c:numRef>
          </c:yVal>
          <c:smooth val="1"/>
        </c:ser>
        <c:ser>
          <c:idx val="3"/>
          <c:order val="3"/>
          <c:tx>
            <c:v>NC</c:v>
          </c:tx>
          <c:spPr>
            <a:ln>
              <a:solidFill>
                <a:schemeClr val="tx1"/>
              </a:solidFill>
              <a:prstDash val="dash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EFA'!$AF$29:$AF$49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2.3255813953488392E-4</c:v>
                </c:pt>
                <c:pt idx="5">
                  <c:v>3.7777777777777905E-3</c:v>
                </c:pt>
                <c:pt idx="6">
                  <c:v>4.8837209302325683E-3</c:v>
                </c:pt>
                <c:pt idx="7">
                  <c:v>1.4090909090909093E-2</c:v>
                </c:pt>
                <c:pt idx="8">
                  <c:v>3.4883720930232572E-2</c:v>
                </c:pt>
                <c:pt idx="9">
                  <c:v>6.1749999999999985E-2</c:v>
                </c:pt>
                <c:pt idx="10">
                  <c:v>8.7368421052631581E-2</c:v>
                </c:pt>
                <c:pt idx="11">
                  <c:v>0.14878048780487838</c:v>
                </c:pt>
                <c:pt idx="12">
                  <c:v>0.20181818181818212</c:v>
                </c:pt>
                <c:pt idx="13">
                  <c:v>0.28212121212121227</c:v>
                </c:pt>
                <c:pt idx="14">
                  <c:v>0.22576923076923136</c:v>
                </c:pt>
                <c:pt idx="15">
                  <c:v>0.39400000000000085</c:v>
                </c:pt>
                <c:pt idx="16">
                  <c:v>0.38392857142857267</c:v>
                </c:pt>
                <c:pt idx="17">
                  <c:v>0.48620689655172433</c:v>
                </c:pt>
                <c:pt idx="18">
                  <c:v>0.51192307692307826</c:v>
                </c:pt>
                <c:pt idx="19">
                  <c:v>0.51521739130434663</c:v>
                </c:pt>
                <c:pt idx="20">
                  <c:v>0.66695652173913067</c:v>
                </c:pt>
              </c:numCache>
            </c:numRef>
          </c:yVal>
          <c:smooth val="1"/>
        </c:ser>
        <c:ser>
          <c:idx val="7"/>
          <c:order val="4"/>
          <c:tx>
            <c:v> </c:v>
          </c:tx>
          <c:spPr>
            <a:ln>
              <a:noFill/>
            </a:ln>
          </c:spPr>
          <c:marker>
            <c:symbol val="none"/>
          </c:marker>
          <c:xVal>
            <c:numLit>
              <c:formatCode>General</c:formatCode>
              <c:ptCount val="1"/>
              <c:pt idx="0">
                <c:v>1</c:v>
              </c:pt>
            </c:numLit>
          </c:xVal>
          <c:yVal>
            <c:numLit>
              <c:formatCode>General</c:formatCode>
              <c:ptCount val="1"/>
              <c:pt idx="0">
                <c:v>1</c:v>
              </c:pt>
            </c:numLit>
          </c:yVal>
          <c:smooth val="1"/>
        </c:ser>
        <c:ser>
          <c:idx val="1"/>
          <c:order val="5"/>
          <c:tx>
            <c:v>DL</c:v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EFA'!$V$29:$V$49</c:f>
              <c:numCache>
                <c:formatCode>0.00</c:formatCode>
                <c:ptCount val="21"/>
                <c:pt idx="0">
                  <c:v>0</c:v>
                </c:pt>
                <c:pt idx="1">
                  <c:v>6.2222222222222357E-3</c:v>
                </c:pt>
                <c:pt idx="2">
                  <c:v>0.16422222222222224</c:v>
                </c:pt>
                <c:pt idx="3">
                  <c:v>0.45577777777777839</c:v>
                </c:pt>
                <c:pt idx="4">
                  <c:v>0.65844444444444583</c:v>
                </c:pt>
                <c:pt idx="5">
                  <c:v>0.81244444444444464</c:v>
                </c:pt>
                <c:pt idx="6">
                  <c:v>0.91844444444444462</c:v>
                </c:pt>
                <c:pt idx="7">
                  <c:v>0.97622222222222221</c:v>
                </c:pt>
                <c:pt idx="8">
                  <c:v>0.99444444444444491</c:v>
                </c:pt>
                <c:pt idx="9">
                  <c:v>0.99955555555555553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yVal>
          <c:smooth val="1"/>
        </c:ser>
        <c:ser>
          <c:idx val="4"/>
          <c:order val="6"/>
          <c:tx>
            <c:v>LS</c:v>
          </c:tx>
          <c:spPr>
            <a:ln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EFA'!$X$29:$X$49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1.3333333333333352E-3</c:v>
                </c:pt>
                <c:pt idx="4">
                  <c:v>1.1111111111111125E-2</c:v>
                </c:pt>
                <c:pt idx="5">
                  <c:v>0.05</c:v>
                </c:pt>
                <c:pt idx="6">
                  <c:v>0.11555555555555559</c:v>
                </c:pt>
                <c:pt idx="7">
                  <c:v>0.19066666666666668</c:v>
                </c:pt>
                <c:pt idx="8">
                  <c:v>0.27777777777777846</c:v>
                </c:pt>
                <c:pt idx="9">
                  <c:v>0.33266666666666778</c:v>
                </c:pt>
                <c:pt idx="10">
                  <c:v>0.38466666666666754</c:v>
                </c:pt>
                <c:pt idx="11">
                  <c:v>0.42711111111111122</c:v>
                </c:pt>
                <c:pt idx="12">
                  <c:v>0.47466666666666735</c:v>
                </c:pt>
                <c:pt idx="13">
                  <c:v>0.52133333333333343</c:v>
                </c:pt>
                <c:pt idx="14">
                  <c:v>0.56577777777777793</c:v>
                </c:pt>
                <c:pt idx="15">
                  <c:v>0.61755555555555564</c:v>
                </c:pt>
                <c:pt idx="16">
                  <c:v>0.66066666666666662</c:v>
                </c:pt>
                <c:pt idx="17">
                  <c:v>0.69866666666666688</c:v>
                </c:pt>
                <c:pt idx="18">
                  <c:v>0.73204545454545678</c:v>
                </c:pt>
                <c:pt idx="19">
                  <c:v>0.77090909090909299</c:v>
                </c:pt>
                <c:pt idx="20">
                  <c:v>0.80159090909090858</c:v>
                </c:pt>
              </c:numCache>
            </c:numRef>
          </c:yVal>
          <c:smooth val="1"/>
        </c:ser>
        <c:ser>
          <c:idx val="5"/>
          <c:order val="7"/>
          <c:tx>
            <c:v>NC</c:v>
          </c:tx>
          <c:spPr>
            <a:ln>
              <a:solidFill>
                <a:srgbClr val="FF0000"/>
              </a:solidFill>
              <a:prstDash val="dash"/>
            </a:ln>
          </c:spPr>
          <c:marker>
            <c:symbol val="none"/>
          </c:marker>
          <c:xVal>
            <c:numRef>
              <c:f>'Fragility EFA'!$N$4:$N$24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xVal>
          <c:yVal>
            <c:numRef>
              <c:f>'Fragility EFA'!$Z$29:$Z$49</c:f>
              <c:numCache>
                <c:formatCode>0.00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2.4444444444444444E-3</c:v>
                </c:pt>
                <c:pt idx="5">
                  <c:v>1.4000000000000002E-2</c:v>
                </c:pt>
                <c:pt idx="6">
                  <c:v>4.2666666666666714E-2</c:v>
                </c:pt>
                <c:pt idx="7">
                  <c:v>8.06666666666669E-2</c:v>
                </c:pt>
                <c:pt idx="8">
                  <c:v>0.16088888888888889</c:v>
                </c:pt>
                <c:pt idx="9">
                  <c:v>0.2231111111111112</c:v>
                </c:pt>
                <c:pt idx="10">
                  <c:v>0.2751111111111112</c:v>
                </c:pt>
                <c:pt idx="11">
                  <c:v>0.31355555555555581</c:v>
                </c:pt>
                <c:pt idx="12">
                  <c:v>0.35377777777777847</c:v>
                </c:pt>
                <c:pt idx="13">
                  <c:v>0.3911111111111113</c:v>
                </c:pt>
                <c:pt idx="14">
                  <c:v>0.42511111111111116</c:v>
                </c:pt>
                <c:pt idx="15">
                  <c:v>0.46511111111111125</c:v>
                </c:pt>
                <c:pt idx="16">
                  <c:v>0.50400000000000011</c:v>
                </c:pt>
                <c:pt idx="17">
                  <c:v>0.54000000000000015</c:v>
                </c:pt>
                <c:pt idx="18">
                  <c:v>0.5695454545454558</c:v>
                </c:pt>
                <c:pt idx="19">
                  <c:v>0.60522727272727295</c:v>
                </c:pt>
                <c:pt idx="20">
                  <c:v>0.63636363636363769</c:v>
                </c:pt>
              </c:numCache>
            </c:numRef>
          </c:yVal>
          <c:smooth val="1"/>
        </c:ser>
        <c:axId val="96545408"/>
        <c:axId val="96563968"/>
      </c:scatterChart>
      <c:valAx>
        <c:axId val="96545408"/>
        <c:scaling>
          <c:orientation val="minMax"/>
          <c:max val="5"/>
        </c:scaling>
        <c:axPos val="b"/>
        <c:majorGridlines>
          <c:spPr>
            <a:ln w="3175"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S</a:t>
                </a:r>
                <a:r>
                  <a:rPr lang="en-US" sz="1600" baseline="-25000" dirty="0"/>
                  <a:t>a</a:t>
                </a:r>
                <a:r>
                  <a:rPr lang="en-US" sz="1600" dirty="0"/>
                  <a:t> [m/s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]</a:t>
                </a:r>
              </a:p>
            </c:rich>
          </c:tx>
          <c:layout>
            <c:manualLayout>
              <c:xMode val="edge"/>
              <c:yMode val="edge"/>
              <c:x val="0.66575392156862856"/>
              <c:y val="0.87721053768744461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96563968"/>
        <c:crosses val="autoZero"/>
        <c:crossBetween val="midCat"/>
        <c:majorUnit val="1"/>
      </c:valAx>
      <c:valAx>
        <c:axId val="96563968"/>
        <c:scaling>
          <c:orientation val="minMax"/>
          <c:max val="1"/>
          <c:min val="0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P</a:t>
                </a:r>
                <a:r>
                  <a:rPr lang="en-US" sz="1600" baseline="-25000" dirty="0" smtClean="0"/>
                  <a:t>LS</a:t>
                </a:r>
                <a:endParaRPr lang="en-US" sz="1600" baseline="-25000" dirty="0"/>
              </a:p>
            </c:rich>
          </c:tx>
          <c:layout>
            <c:manualLayout>
              <c:xMode val="edge"/>
              <c:yMode val="edge"/>
              <c:x val="3.4803921568627534E-3"/>
              <c:y val="7.4653319598518564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96545408"/>
        <c:crosses val="autoZero"/>
        <c:crossBetween val="midCat"/>
        <c:majorUnit val="0.2"/>
      </c:valAx>
      <c:spPr>
        <a:ln w="6350">
          <a:solidFill>
            <a:sysClr val="windowText" lastClr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81323529411766"/>
          <c:y val="5.5280804342038921E-2"/>
          <c:w val="0.15520098039215724"/>
          <c:h val="0.70532193154562495"/>
        </c:manualLayout>
      </c:layout>
      <c:spPr>
        <a:solidFill>
          <a:schemeClr val="bg1"/>
        </a:solidFill>
        <a:scene3d>
          <a:camera prst="orthographicFront"/>
          <a:lightRig rig="threePt" dir="t"/>
        </a:scene3d>
        <a:sp3d>
          <a:bevelT/>
        </a:sp3d>
      </c:sp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400">
          <a:latin typeface="Comic Sans MS" pitchFamily="66" charset="0"/>
          <a:cs typeface="Times New Roman" pitchFamily="18" charset="0"/>
        </a:defRPr>
      </a:pPr>
      <a:endParaRPr lang="it-IT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6912499999999997"/>
          <c:y val="5.1014502068150475E-2"/>
          <c:w val="0.7897153846153846"/>
          <c:h val="0.71506781486385884"/>
        </c:manualLayout>
      </c:layout>
      <c:scatterChart>
        <c:scatterStyle val="smoothMarker"/>
        <c:ser>
          <c:idx val="0"/>
          <c:order val="0"/>
          <c:tx>
            <c:v>    Sa,x (T=0.61)</c:v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xVal>
            <c:numRef>
              <c:f>Sito!$L$2:$L$2447</c:f>
              <c:numCache>
                <c:formatCode>0.0E+00</c:formatCode>
                <c:ptCount val="2446"/>
                <c:pt idx="0">
                  <c:v>3.333333333333334E-2</c:v>
                </c:pt>
                <c:pt idx="1">
                  <c:v>3.2258064516129094E-2</c:v>
                </c:pt>
                <c:pt idx="2">
                  <c:v>3.125E-2</c:v>
                </c:pt>
                <c:pt idx="3">
                  <c:v>3.0303030303030311E-2</c:v>
                </c:pt>
                <c:pt idx="4">
                  <c:v>2.9411764705882353E-2</c:v>
                </c:pt>
                <c:pt idx="5">
                  <c:v>2.8571428571428591E-2</c:v>
                </c:pt>
                <c:pt idx="6">
                  <c:v>2.7777777777777877E-2</c:v>
                </c:pt>
                <c:pt idx="7">
                  <c:v>2.7027027027027101E-2</c:v>
                </c:pt>
                <c:pt idx="8">
                  <c:v>2.6315789473684216E-2</c:v>
                </c:pt>
                <c:pt idx="9">
                  <c:v>2.5641025641025699E-2</c:v>
                </c:pt>
                <c:pt idx="10">
                  <c:v>2.5000000000000001E-2</c:v>
                </c:pt>
                <c:pt idx="11">
                  <c:v>2.4390243902439025E-2</c:v>
                </c:pt>
                <c:pt idx="12">
                  <c:v>2.3809523809523812E-2</c:v>
                </c:pt>
                <c:pt idx="13">
                  <c:v>2.3255813953488372E-2</c:v>
                </c:pt>
                <c:pt idx="14">
                  <c:v>2.2727272727272811E-2</c:v>
                </c:pt>
                <c:pt idx="15">
                  <c:v>2.2222222222222251E-2</c:v>
                </c:pt>
                <c:pt idx="16">
                  <c:v>2.1739130434782612E-2</c:v>
                </c:pt>
                <c:pt idx="17">
                  <c:v>2.1276595744680847E-2</c:v>
                </c:pt>
                <c:pt idx="18">
                  <c:v>2.0833333333333395E-2</c:v>
                </c:pt>
                <c:pt idx="19">
                  <c:v>2.0408163265306142E-2</c:v>
                </c:pt>
                <c:pt idx="20">
                  <c:v>2.0000000000000011E-2</c:v>
                </c:pt>
                <c:pt idx="21">
                  <c:v>1.9607843137254902E-2</c:v>
                </c:pt>
                <c:pt idx="22">
                  <c:v>1.9230769230769284E-2</c:v>
                </c:pt>
                <c:pt idx="23">
                  <c:v>1.8867924528301886E-2</c:v>
                </c:pt>
                <c:pt idx="24">
                  <c:v>1.8518518518518549E-2</c:v>
                </c:pt>
                <c:pt idx="25">
                  <c:v>1.8181818181818212E-2</c:v>
                </c:pt>
                <c:pt idx="26">
                  <c:v>1.7857142857142856E-2</c:v>
                </c:pt>
                <c:pt idx="27">
                  <c:v>1.7543859649122865E-2</c:v>
                </c:pt>
                <c:pt idx="28">
                  <c:v>1.7241379310344827E-2</c:v>
                </c:pt>
                <c:pt idx="29">
                  <c:v>1.6949152542372881E-2</c:v>
                </c:pt>
                <c:pt idx="30">
                  <c:v>1.6666666666666698E-2</c:v>
                </c:pt>
                <c:pt idx="31">
                  <c:v>1.6393442622950821E-2</c:v>
                </c:pt>
                <c:pt idx="32">
                  <c:v>1.6129032258064523E-2</c:v>
                </c:pt>
                <c:pt idx="33">
                  <c:v>1.5873015873015879E-2</c:v>
                </c:pt>
                <c:pt idx="34">
                  <c:v>1.5625E-2</c:v>
                </c:pt>
                <c:pt idx="35">
                  <c:v>1.5384615384615411E-2</c:v>
                </c:pt>
                <c:pt idx="36">
                  <c:v>1.5151515151515173E-2</c:v>
                </c:pt>
                <c:pt idx="37">
                  <c:v>1.4925373134328361E-2</c:v>
                </c:pt>
                <c:pt idx="38">
                  <c:v>1.4705882352941176E-2</c:v>
                </c:pt>
                <c:pt idx="39">
                  <c:v>1.4492753623188409E-2</c:v>
                </c:pt>
                <c:pt idx="40">
                  <c:v>1.4285714285714285E-2</c:v>
                </c:pt>
                <c:pt idx="41">
                  <c:v>1.4084507042253521E-2</c:v>
                </c:pt>
                <c:pt idx="42">
                  <c:v>1.3888888888888923E-2</c:v>
                </c:pt>
                <c:pt idx="43">
                  <c:v>1.3698630136986301E-2</c:v>
                </c:pt>
                <c:pt idx="44">
                  <c:v>1.3513513513513521E-2</c:v>
                </c:pt>
                <c:pt idx="45">
                  <c:v>1.3333333333333341E-2</c:v>
                </c:pt>
                <c:pt idx="46">
                  <c:v>1.3157894736842111E-2</c:v>
                </c:pt>
                <c:pt idx="47">
                  <c:v>1.2987012987012988E-2</c:v>
                </c:pt>
                <c:pt idx="48">
                  <c:v>1.282051282051282E-2</c:v>
                </c:pt>
                <c:pt idx="49">
                  <c:v>1.2658227848101266E-2</c:v>
                </c:pt>
                <c:pt idx="50">
                  <c:v>1.2500000000000001E-2</c:v>
                </c:pt>
                <c:pt idx="51">
                  <c:v>1.2345679012345703E-2</c:v>
                </c:pt>
                <c:pt idx="52">
                  <c:v>1.2195121951219513E-2</c:v>
                </c:pt>
                <c:pt idx="53">
                  <c:v>1.2048192771084338E-2</c:v>
                </c:pt>
                <c:pt idx="54">
                  <c:v>1.1904761904761921E-2</c:v>
                </c:pt>
                <c:pt idx="55">
                  <c:v>1.1764705882352967E-2</c:v>
                </c:pt>
                <c:pt idx="56">
                  <c:v>1.1627906976744162E-2</c:v>
                </c:pt>
                <c:pt idx="57">
                  <c:v>1.1494252873563218E-2</c:v>
                </c:pt>
                <c:pt idx="58">
                  <c:v>1.1363636363636367E-2</c:v>
                </c:pt>
                <c:pt idx="59">
                  <c:v>1.1235955056179775E-2</c:v>
                </c:pt>
                <c:pt idx="60">
                  <c:v>1.1111111111111125E-2</c:v>
                </c:pt>
                <c:pt idx="61">
                  <c:v>1.0989010989010993E-2</c:v>
                </c:pt>
                <c:pt idx="62">
                  <c:v>1.0869565217391334E-2</c:v>
                </c:pt>
                <c:pt idx="63">
                  <c:v>1.0752688172043012E-2</c:v>
                </c:pt>
                <c:pt idx="64">
                  <c:v>1.0638297872340391E-2</c:v>
                </c:pt>
                <c:pt idx="65">
                  <c:v>1.0526315789473684E-2</c:v>
                </c:pt>
                <c:pt idx="66">
                  <c:v>1.0416666666666666E-2</c:v>
                </c:pt>
                <c:pt idx="67">
                  <c:v>1.0309278350515465E-2</c:v>
                </c:pt>
                <c:pt idx="68">
                  <c:v>1.0204081632653086E-2</c:v>
                </c:pt>
                <c:pt idx="69">
                  <c:v>1.0101010101010105E-2</c:v>
                </c:pt>
                <c:pt idx="70">
                  <c:v>1.0000000000000005E-2</c:v>
                </c:pt>
                <c:pt idx="71">
                  <c:v>9.9009900990099375E-3</c:v>
                </c:pt>
                <c:pt idx="72">
                  <c:v>9.8039215686274508E-3</c:v>
                </c:pt>
                <c:pt idx="73">
                  <c:v>9.7087378640776708E-3</c:v>
                </c:pt>
                <c:pt idx="74">
                  <c:v>9.6153846153846593E-3</c:v>
                </c:pt>
                <c:pt idx="75">
                  <c:v>9.5238095238095247E-3</c:v>
                </c:pt>
                <c:pt idx="76">
                  <c:v>9.4339622641509448E-3</c:v>
                </c:pt>
                <c:pt idx="77">
                  <c:v>9.3457943925233985E-3</c:v>
                </c:pt>
                <c:pt idx="78">
                  <c:v>9.2592592592592952E-3</c:v>
                </c:pt>
                <c:pt idx="79">
                  <c:v>9.1743119266055051E-3</c:v>
                </c:pt>
                <c:pt idx="80">
                  <c:v>9.0909090909091148E-3</c:v>
                </c:pt>
                <c:pt idx="81">
                  <c:v>9.0090090090090384E-3</c:v>
                </c:pt>
                <c:pt idx="82">
                  <c:v>8.9285714285714159E-3</c:v>
                </c:pt>
                <c:pt idx="83">
                  <c:v>8.8495575221239266E-3</c:v>
                </c:pt>
                <c:pt idx="84">
                  <c:v>8.771929824561403E-3</c:v>
                </c:pt>
                <c:pt idx="85">
                  <c:v>8.6956521739130644E-3</c:v>
                </c:pt>
                <c:pt idx="86">
                  <c:v>8.6206896551724223E-3</c:v>
                </c:pt>
                <c:pt idx="87">
                  <c:v>8.5470085470085496E-3</c:v>
                </c:pt>
                <c:pt idx="88">
                  <c:v>8.4745762711864684E-3</c:v>
                </c:pt>
                <c:pt idx="89">
                  <c:v>8.403361344537813E-3</c:v>
                </c:pt>
                <c:pt idx="90">
                  <c:v>8.3333333333333367E-3</c:v>
                </c:pt>
                <c:pt idx="91">
                  <c:v>8.2644628099173712E-3</c:v>
                </c:pt>
                <c:pt idx="92">
                  <c:v>8.1967213114754103E-3</c:v>
                </c:pt>
                <c:pt idx="93">
                  <c:v>8.130081300813009E-3</c:v>
                </c:pt>
                <c:pt idx="94">
                  <c:v>8.0645161290322769E-3</c:v>
                </c:pt>
                <c:pt idx="95">
                  <c:v>8.0000000000000175E-3</c:v>
                </c:pt>
                <c:pt idx="96">
                  <c:v>7.9365079365079413E-3</c:v>
                </c:pt>
                <c:pt idx="97">
                  <c:v>7.874015748031496E-3</c:v>
                </c:pt>
                <c:pt idx="98">
                  <c:v>7.8125E-3</c:v>
                </c:pt>
                <c:pt idx="99">
                  <c:v>7.7519379844961413E-3</c:v>
                </c:pt>
                <c:pt idx="100">
                  <c:v>7.6923076923077014E-3</c:v>
                </c:pt>
                <c:pt idx="101">
                  <c:v>7.6335877862595434E-3</c:v>
                </c:pt>
                <c:pt idx="102">
                  <c:v>7.5757575757575864E-3</c:v>
                </c:pt>
                <c:pt idx="103">
                  <c:v>7.5187969924812147E-3</c:v>
                </c:pt>
                <c:pt idx="104">
                  <c:v>7.4626865671641824E-3</c:v>
                </c:pt>
                <c:pt idx="105">
                  <c:v>7.4074074074074094E-3</c:v>
                </c:pt>
                <c:pt idx="106">
                  <c:v>7.3529411764705881E-3</c:v>
                </c:pt>
                <c:pt idx="107">
                  <c:v>7.2992700729927178E-3</c:v>
                </c:pt>
                <c:pt idx="108">
                  <c:v>7.2463768115942195E-3</c:v>
                </c:pt>
                <c:pt idx="109">
                  <c:v>7.1942446043165523E-3</c:v>
                </c:pt>
                <c:pt idx="110">
                  <c:v>7.1428571428571504E-3</c:v>
                </c:pt>
                <c:pt idx="111">
                  <c:v>7.0921985815602913E-3</c:v>
                </c:pt>
                <c:pt idx="112">
                  <c:v>7.0422535211267729E-3</c:v>
                </c:pt>
                <c:pt idx="113">
                  <c:v>6.9930069930070043E-3</c:v>
                </c:pt>
                <c:pt idx="114">
                  <c:v>6.9444444444444545E-3</c:v>
                </c:pt>
                <c:pt idx="115">
                  <c:v>6.8965517241379387E-3</c:v>
                </c:pt>
                <c:pt idx="116">
                  <c:v>6.849315068493159E-3</c:v>
                </c:pt>
                <c:pt idx="117">
                  <c:v>6.8027210884353834E-3</c:v>
                </c:pt>
                <c:pt idx="118">
                  <c:v>6.7567567567567571E-3</c:v>
                </c:pt>
                <c:pt idx="119">
                  <c:v>6.7114093959731846E-3</c:v>
                </c:pt>
                <c:pt idx="120">
                  <c:v>6.6666666666666714E-3</c:v>
                </c:pt>
                <c:pt idx="121">
                  <c:v>6.6225165562913777E-3</c:v>
                </c:pt>
                <c:pt idx="122">
                  <c:v>6.5789473684210523E-3</c:v>
                </c:pt>
                <c:pt idx="123">
                  <c:v>6.5359477124183139E-3</c:v>
                </c:pt>
                <c:pt idx="124">
                  <c:v>6.4935064935065069E-3</c:v>
                </c:pt>
                <c:pt idx="125">
                  <c:v>6.4516129032258212E-3</c:v>
                </c:pt>
                <c:pt idx="126">
                  <c:v>6.4102564102564178E-3</c:v>
                </c:pt>
                <c:pt idx="127">
                  <c:v>6.3694267515923674E-3</c:v>
                </c:pt>
                <c:pt idx="128">
                  <c:v>6.3291139240506424E-3</c:v>
                </c:pt>
                <c:pt idx="129">
                  <c:v>6.2893081761006475E-3</c:v>
                </c:pt>
                <c:pt idx="130">
                  <c:v>6.250000000000009E-3</c:v>
                </c:pt>
                <c:pt idx="131">
                  <c:v>6.2111801242236177E-3</c:v>
                </c:pt>
                <c:pt idx="132">
                  <c:v>6.1728395061728392E-3</c:v>
                </c:pt>
                <c:pt idx="133">
                  <c:v>6.1349693251533865E-3</c:v>
                </c:pt>
                <c:pt idx="134">
                  <c:v>6.0975609756097563E-3</c:v>
                </c:pt>
                <c:pt idx="135">
                  <c:v>6.0606060606060623E-3</c:v>
                </c:pt>
                <c:pt idx="136">
                  <c:v>6.024096385542182E-3</c:v>
                </c:pt>
                <c:pt idx="137">
                  <c:v>5.98802395209582E-3</c:v>
                </c:pt>
                <c:pt idx="138">
                  <c:v>5.9523809523809521E-3</c:v>
                </c:pt>
                <c:pt idx="139">
                  <c:v>5.9171597633136197E-3</c:v>
                </c:pt>
                <c:pt idx="140">
                  <c:v>5.8823529411764714E-3</c:v>
                </c:pt>
                <c:pt idx="141">
                  <c:v>5.8479532163742704E-3</c:v>
                </c:pt>
                <c:pt idx="142">
                  <c:v>5.8139534883721025E-3</c:v>
                </c:pt>
                <c:pt idx="143">
                  <c:v>5.7803468208092561E-3</c:v>
                </c:pt>
                <c:pt idx="144">
                  <c:v>5.7471264367816169E-3</c:v>
                </c:pt>
                <c:pt idx="145">
                  <c:v>5.7142857142857143E-3</c:v>
                </c:pt>
                <c:pt idx="146">
                  <c:v>5.6818181818181959E-3</c:v>
                </c:pt>
                <c:pt idx="147">
                  <c:v>5.6497175141242938E-3</c:v>
                </c:pt>
                <c:pt idx="148">
                  <c:v>5.6179775280898875E-3</c:v>
                </c:pt>
                <c:pt idx="149">
                  <c:v>5.5865921787709534E-3</c:v>
                </c:pt>
                <c:pt idx="150">
                  <c:v>5.5555555555555558E-3</c:v>
                </c:pt>
                <c:pt idx="151">
                  <c:v>5.5248618784530376E-3</c:v>
                </c:pt>
                <c:pt idx="152">
                  <c:v>5.4945054945054984E-3</c:v>
                </c:pt>
                <c:pt idx="153">
                  <c:v>5.4644808743169355E-3</c:v>
                </c:pt>
                <c:pt idx="154">
                  <c:v>5.434782608695652E-3</c:v>
                </c:pt>
                <c:pt idx="155">
                  <c:v>5.4054054054054144E-3</c:v>
                </c:pt>
                <c:pt idx="156">
                  <c:v>5.3763440860215162E-3</c:v>
                </c:pt>
                <c:pt idx="157">
                  <c:v>5.3475935828877002E-3</c:v>
                </c:pt>
                <c:pt idx="158">
                  <c:v>5.3191489361702126E-3</c:v>
                </c:pt>
                <c:pt idx="159">
                  <c:v>5.2910052910052924E-3</c:v>
                </c:pt>
                <c:pt idx="160">
                  <c:v>5.2631578947368507E-3</c:v>
                </c:pt>
                <c:pt idx="161">
                  <c:v>5.235602094240864E-3</c:v>
                </c:pt>
                <c:pt idx="162">
                  <c:v>5.2083333333333495E-3</c:v>
                </c:pt>
                <c:pt idx="163">
                  <c:v>5.1813471502590832E-3</c:v>
                </c:pt>
                <c:pt idx="164">
                  <c:v>5.1546391752577319E-3</c:v>
                </c:pt>
                <c:pt idx="165">
                  <c:v>5.1282051282051282E-3</c:v>
                </c:pt>
                <c:pt idx="166">
                  <c:v>5.1020408163265285E-3</c:v>
                </c:pt>
                <c:pt idx="167">
                  <c:v>5.0761421319797124E-3</c:v>
                </c:pt>
                <c:pt idx="168">
                  <c:v>5.0505050505050475E-3</c:v>
                </c:pt>
                <c:pt idx="169">
                  <c:v>5.0251256281406975E-3</c:v>
                </c:pt>
                <c:pt idx="170">
                  <c:v>5.0000000000000079E-3</c:v>
                </c:pt>
                <c:pt idx="171">
                  <c:v>4.9751243781094526E-3</c:v>
                </c:pt>
                <c:pt idx="172">
                  <c:v>4.9504950495049514E-3</c:v>
                </c:pt>
                <c:pt idx="173">
                  <c:v>4.9261083743842434E-3</c:v>
                </c:pt>
                <c:pt idx="174">
                  <c:v>4.9019607843137514E-3</c:v>
                </c:pt>
                <c:pt idx="175">
                  <c:v>4.8780487804878231E-3</c:v>
                </c:pt>
                <c:pt idx="176">
                  <c:v>4.8543689320388423E-3</c:v>
                </c:pt>
                <c:pt idx="177">
                  <c:v>4.830917874396135E-3</c:v>
                </c:pt>
                <c:pt idx="178">
                  <c:v>4.8076923076923114E-3</c:v>
                </c:pt>
                <c:pt idx="179">
                  <c:v>4.7846889952153134E-3</c:v>
                </c:pt>
                <c:pt idx="180">
                  <c:v>4.7619047619047623E-3</c:v>
                </c:pt>
                <c:pt idx="181">
                  <c:v>4.7393364928910156E-3</c:v>
                </c:pt>
                <c:pt idx="182">
                  <c:v>4.7169811320754715E-3</c:v>
                </c:pt>
                <c:pt idx="183">
                  <c:v>4.6948356807511738E-3</c:v>
                </c:pt>
                <c:pt idx="184">
                  <c:v>4.6728971962616932E-3</c:v>
                </c:pt>
                <c:pt idx="185">
                  <c:v>4.6511627906976891E-3</c:v>
                </c:pt>
                <c:pt idx="186">
                  <c:v>4.6296296296296406E-3</c:v>
                </c:pt>
                <c:pt idx="187">
                  <c:v>4.608294930875576E-3</c:v>
                </c:pt>
                <c:pt idx="188">
                  <c:v>4.5871559633027525E-3</c:v>
                </c:pt>
                <c:pt idx="189">
                  <c:v>4.5662100456621123E-3</c:v>
                </c:pt>
                <c:pt idx="190">
                  <c:v>4.5454545454545504E-3</c:v>
                </c:pt>
                <c:pt idx="191">
                  <c:v>4.5248868778280374E-3</c:v>
                </c:pt>
                <c:pt idx="192">
                  <c:v>4.5045045045045053E-3</c:v>
                </c:pt>
                <c:pt idx="193">
                  <c:v>4.4843049327354294E-3</c:v>
                </c:pt>
                <c:pt idx="194">
                  <c:v>4.464285714285714E-3</c:v>
                </c:pt>
                <c:pt idx="195">
                  <c:v>4.4444444444444514E-3</c:v>
                </c:pt>
                <c:pt idx="196">
                  <c:v>4.4247787610619494E-3</c:v>
                </c:pt>
                <c:pt idx="197">
                  <c:v>4.4052863436123465E-3</c:v>
                </c:pt>
                <c:pt idx="198">
                  <c:v>4.3859649122807015E-3</c:v>
                </c:pt>
                <c:pt idx="199">
                  <c:v>4.3668122270742364E-3</c:v>
                </c:pt>
                <c:pt idx="200">
                  <c:v>4.3478260869565296E-3</c:v>
                </c:pt>
                <c:pt idx="201">
                  <c:v>4.3290043290043333E-3</c:v>
                </c:pt>
                <c:pt idx="202">
                  <c:v>4.3103448275861982E-3</c:v>
                </c:pt>
                <c:pt idx="203">
                  <c:v>4.2918454935622517E-3</c:v>
                </c:pt>
                <c:pt idx="204">
                  <c:v>4.2735042735042739E-3</c:v>
                </c:pt>
                <c:pt idx="205">
                  <c:v>4.255319148936179E-3</c:v>
                </c:pt>
                <c:pt idx="206">
                  <c:v>4.2372881355932368E-3</c:v>
                </c:pt>
                <c:pt idx="207">
                  <c:v>4.2194092827004329E-3</c:v>
                </c:pt>
                <c:pt idx="208">
                  <c:v>4.2016806722689074E-3</c:v>
                </c:pt>
                <c:pt idx="209">
                  <c:v>4.1841004184100415E-3</c:v>
                </c:pt>
                <c:pt idx="210">
                  <c:v>4.1666666666666683E-3</c:v>
                </c:pt>
                <c:pt idx="211">
                  <c:v>4.1493775933609993E-3</c:v>
                </c:pt>
                <c:pt idx="212">
                  <c:v>4.1322314049586891E-3</c:v>
                </c:pt>
                <c:pt idx="213">
                  <c:v>4.11522633744856E-3</c:v>
                </c:pt>
                <c:pt idx="214">
                  <c:v>4.0983606557377103E-3</c:v>
                </c:pt>
                <c:pt idx="215">
                  <c:v>4.0816326530612422E-3</c:v>
                </c:pt>
                <c:pt idx="216">
                  <c:v>4.0650406504065054E-3</c:v>
                </c:pt>
                <c:pt idx="217">
                  <c:v>4.0485829959514275E-3</c:v>
                </c:pt>
                <c:pt idx="218">
                  <c:v>4.0322580645161411E-3</c:v>
                </c:pt>
                <c:pt idx="219">
                  <c:v>4.0160642570281095E-3</c:v>
                </c:pt>
                <c:pt idx="220">
                  <c:v>4.0000000000000079E-3</c:v>
                </c:pt>
                <c:pt idx="221">
                  <c:v>3.9840637450199289E-3</c:v>
                </c:pt>
                <c:pt idx="222">
                  <c:v>3.9682539682539758E-3</c:v>
                </c:pt>
                <c:pt idx="223">
                  <c:v>3.952569169960474E-3</c:v>
                </c:pt>
                <c:pt idx="224">
                  <c:v>3.937007874015748E-3</c:v>
                </c:pt>
                <c:pt idx="225">
                  <c:v>3.9215686274509812E-3</c:v>
                </c:pt>
                <c:pt idx="226">
                  <c:v>3.90625E-3</c:v>
                </c:pt>
                <c:pt idx="227">
                  <c:v>3.8910505836575876E-3</c:v>
                </c:pt>
                <c:pt idx="228">
                  <c:v>3.875968992248062E-3</c:v>
                </c:pt>
                <c:pt idx="229">
                  <c:v>3.8610038610038611E-3</c:v>
                </c:pt>
                <c:pt idx="230">
                  <c:v>3.8461538461538472E-3</c:v>
                </c:pt>
                <c:pt idx="231">
                  <c:v>3.8314176245210752E-3</c:v>
                </c:pt>
                <c:pt idx="232">
                  <c:v>3.8167938931297708E-3</c:v>
                </c:pt>
                <c:pt idx="233">
                  <c:v>3.8022813688213014E-3</c:v>
                </c:pt>
                <c:pt idx="234">
                  <c:v>3.7878787878787962E-3</c:v>
                </c:pt>
                <c:pt idx="235">
                  <c:v>3.7735849056603891E-3</c:v>
                </c:pt>
                <c:pt idx="236">
                  <c:v>3.7593984962406052E-3</c:v>
                </c:pt>
                <c:pt idx="237">
                  <c:v>3.7453183520599351E-3</c:v>
                </c:pt>
                <c:pt idx="238">
                  <c:v>3.7313432835820956E-3</c:v>
                </c:pt>
                <c:pt idx="239">
                  <c:v>3.717472118959112E-3</c:v>
                </c:pt>
                <c:pt idx="240">
                  <c:v>3.7037037037037099E-3</c:v>
                </c:pt>
                <c:pt idx="241">
                  <c:v>3.6900369003690075E-3</c:v>
                </c:pt>
                <c:pt idx="242">
                  <c:v>3.6764705882352984E-3</c:v>
                </c:pt>
                <c:pt idx="243">
                  <c:v>3.6630036630036652E-3</c:v>
                </c:pt>
                <c:pt idx="244">
                  <c:v>3.6496350364963594E-3</c:v>
                </c:pt>
                <c:pt idx="245">
                  <c:v>3.6363636363636372E-3</c:v>
                </c:pt>
                <c:pt idx="246">
                  <c:v>3.6231884057971106E-3</c:v>
                </c:pt>
                <c:pt idx="247">
                  <c:v>3.6101083032491002E-3</c:v>
                </c:pt>
                <c:pt idx="248">
                  <c:v>3.5971223021582805E-3</c:v>
                </c:pt>
                <c:pt idx="249">
                  <c:v>3.5842293906810114E-3</c:v>
                </c:pt>
                <c:pt idx="250">
                  <c:v>3.5714285714285752E-3</c:v>
                </c:pt>
                <c:pt idx="251">
                  <c:v>3.5587188612099699E-3</c:v>
                </c:pt>
                <c:pt idx="252">
                  <c:v>3.5460992907801452E-3</c:v>
                </c:pt>
                <c:pt idx="253">
                  <c:v>3.5335689045936395E-3</c:v>
                </c:pt>
                <c:pt idx="254">
                  <c:v>3.5211267605633908E-3</c:v>
                </c:pt>
                <c:pt idx="255">
                  <c:v>3.5087719298245658E-3</c:v>
                </c:pt>
                <c:pt idx="256">
                  <c:v>3.4965034965034982E-3</c:v>
                </c:pt>
                <c:pt idx="257">
                  <c:v>3.4843205574913005E-3</c:v>
                </c:pt>
                <c:pt idx="258">
                  <c:v>3.4722222222222242E-3</c:v>
                </c:pt>
                <c:pt idx="259">
                  <c:v>3.4602076124567544E-3</c:v>
                </c:pt>
                <c:pt idx="260">
                  <c:v>3.4482758620689698E-3</c:v>
                </c:pt>
                <c:pt idx="261">
                  <c:v>3.4364261168384879E-3</c:v>
                </c:pt>
                <c:pt idx="262">
                  <c:v>3.4246575342465804E-3</c:v>
                </c:pt>
                <c:pt idx="263">
                  <c:v>3.4129692832764549E-3</c:v>
                </c:pt>
                <c:pt idx="264">
                  <c:v>3.4013605442176943E-3</c:v>
                </c:pt>
                <c:pt idx="265">
                  <c:v>3.3898305084745818E-3</c:v>
                </c:pt>
                <c:pt idx="266">
                  <c:v>3.3783783783783812E-3</c:v>
                </c:pt>
                <c:pt idx="267">
                  <c:v>3.3670033670033721E-3</c:v>
                </c:pt>
                <c:pt idx="268">
                  <c:v>3.3557046979865832E-3</c:v>
                </c:pt>
                <c:pt idx="269">
                  <c:v>3.3444816053511766E-3</c:v>
                </c:pt>
                <c:pt idx="270">
                  <c:v>3.3333333333333375E-3</c:v>
                </c:pt>
                <c:pt idx="271">
                  <c:v>3.3222591362126247E-3</c:v>
                </c:pt>
                <c:pt idx="272">
                  <c:v>3.3112582781456954E-3</c:v>
                </c:pt>
                <c:pt idx="273">
                  <c:v>3.3003300330033012E-3</c:v>
                </c:pt>
                <c:pt idx="274">
                  <c:v>3.2894736842105292E-3</c:v>
                </c:pt>
                <c:pt idx="275">
                  <c:v>3.2786885245901639E-3</c:v>
                </c:pt>
                <c:pt idx="276">
                  <c:v>3.2679738562091608E-3</c:v>
                </c:pt>
                <c:pt idx="277">
                  <c:v>3.2573289902280171E-3</c:v>
                </c:pt>
                <c:pt idx="278">
                  <c:v>3.2467532467532543E-3</c:v>
                </c:pt>
                <c:pt idx="279">
                  <c:v>3.2362459546925572E-3</c:v>
                </c:pt>
                <c:pt idx="280">
                  <c:v>3.2258064516129115E-3</c:v>
                </c:pt>
                <c:pt idx="281">
                  <c:v>3.2154340836012892E-3</c:v>
                </c:pt>
                <c:pt idx="282">
                  <c:v>3.2051282051282094E-3</c:v>
                </c:pt>
                <c:pt idx="283">
                  <c:v>3.1948881789137392E-3</c:v>
                </c:pt>
                <c:pt idx="284">
                  <c:v>3.1847133757961859E-3</c:v>
                </c:pt>
                <c:pt idx="285">
                  <c:v>3.1746031746031746E-3</c:v>
                </c:pt>
                <c:pt idx="286">
                  <c:v>3.1645569620253264E-3</c:v>
                </c:pt>
                <c:pt idx="287">
                  <c:v>3.1545741324921208E-3</c:v>
                </c:pt>
                <c:pt idx="288">
                  <c:v>3.144654088050325E-3</c:v>
                </c:pt>
                <c:pt idx="289">
                  <c:v>3.1347962382445227E-3</c:v>
                </c:pt>
                <c:pt idx="290">
                  <c:v>3.1250000000000045E-3</c:v>
                </c:pt>
                <c:pt idx="291">
                  <c:v>3.1152647975077928E-3</c:v>
                </c:pt>
                <c:pt idx="292">
                  <c:v>3.1055900621118097E-3</c:v>
                </c:pt>
                <c:pt idx="293">
                  <c:v>3.0959752321981426E-3</c:v>
                </c:pt>
                <c:pt idx="294">
                  <c:v>3.0864197530864257E-3</c:v>
                </c:pt>
                <c:pt idx="295">
                  <c:v>3.0769230769230821E-3</c:v>
                </c:pt>
                <c:pt idx="296">
                  <c:v>3.067484662576698E-3</c:v>
                </c:pt>
                <c:pt idx="297">
                  <c:v>3.0581039755351682E-3</c:v>
                </c:pt>
                <c:pt idx="298">
                  <c:v>3.0487804878048812E-3</c:v>
                </c:pt>
                <c:pt idx="299">
                  <c:v>3.0395136778115584E-3</c:v>
                </c:pt>
                <c:pt idx="300">
                  <c:v>3.0303030303030312E-3</c:v>
                </c:pt>
                <c:pt idx="301">
                  <c:v>3.0211480362537782E-3</c:v>
                </c:pt>
                <c:pt idx="302">
                  <c:v>3.0120481927710828E-3</c:v>
                </c:pt>
                <c:pt idx="303">
                  <c:v>3.0030030030030051E-3</c:v>
                </c:pt>
                <c:pt idx="304">
                  <c:v>2.9940119760479109E-3</c:v>
                </c:pt>
                <c:pt idx="305">
                  <c:v>2.9850746268656786E-3</c:v>
                </c:pt>
                <c:pt idx="306">
                  <c:v>2.9761904761904812E-3</c:v>
                </c:pt>
                <c:pt idx="307">
                  <c:v>2.9673590504451109E-3</c:v>
                </c:pt>
                <c:pt idx="308">
                  <c:v>2.9585798816568051E-3</c:v>
                </c:pt>
                <c:pt idx="309">
                  <c:v>2.9498525073746312E-3</c:v>
                </c:pt>
                <c:pt idx="310">
                  <c:v>2.9411764705882392E-3</c:v>
                </c:pt>
                <c:pt idx="311">
                  <c:v>2.9325513196480938E-3</c:v>
                </c:pt>
                <c:pt idx="312">
                  <c:v>2.9239766081871434E-3</c:v>
                </c:pt>
                <c:pt idx="313">
                  <c:v>2.9154518950437317E-3</c:v>
                </c:pt>
                <c:pt idx="314">
                  <c:v>2.9069767441860517E-3</c:v>
                </c:pt>
                <c:pt idx="315">
                  <c:v>2.8985507246376812E-3</c:v>
                </c:pt>
                <c:pt idx="316">
                  <c:v>2.8901734104046241E-3</c:v>
                </c:pt>
                <c:pt idx="317">
                  <c:v>2.881844380403458E-3</c:v>
                </c:pt>
                <c:pt idx="318">
                  <c:v>2.8735632183908089E-3</c:v>
                </c:pt>
                <c:pt idx="319">
                  <c:v>2.8653295128939897E-3</c:v>
                </c:pt>
                <c:pt idx="320">
                  <c:v>2.8571428571428602E-3</c:v>
                </c:pt>
                <c:pt idx="321">
                  <c:v>2.8490028490028491E-3</c:v>
                </c:pt>
                <c:pt idx="322">
                  <c:v>2.8409090909090953E-3</c:v>
                </c:pt>
                <c:pt idx="323">
                  <c:v>2.8328611898016977E-3</c:v>
                </c:pt>
                <c:pt idx="324">
                  <c:v>2.8248587570621525E-3</c:v>
                </c:pt>
                <c:pt idx="325">
                  <c:v>2.8169014084507044E-3</c:v>
                </c:pt>
                <c:pt idx="326">
                  <c:v>2.8089887640449485E-3</c:v>
                </c:pt>
                <c:pt idx="327">
                  <c:v>2.8011204481792787E-3</c:v>
                </c:pt>
                <c:pt idx="328">
                  <c:v>2.7932960893854819E-3</c:v>
                </c:pt>
                <c:pt idx="329">
                  <c:v>2.7855153203342618E-3</c:v>
                </c:pt>
                <c:pt idx="330">
                  <c:v>2.77777777777779E-3</c:v>
                </c:pt>
                <c:pt idx="331">
                  <c:v>2.7700831024930809E-3</c:v>
                </c:pt>
                <c:pt idx="332">
                  <c:v>2.7624309392265192E-3</c:v>
                </c:pt>
                <c:pt idx="333">
                  <c:v>2.7548209366391211E-3</c:v>
                </c:pt>
                <c:pt idx="334">
                  <c:v>2.7472527472527596E-3</c:v>
                </c:pt>
                <c:pt idx="335">
                  <c:v>2.7397260273972659E-3</c:v>
                </c:pt>
                <c:pt idx="336">
                  <c:v>2.7322404371584678E-3</c:v>
                </c:pt>
                <c:pt idx="337">
                  <c:v>2.7247956403269858E-3</c:v>
                </c:pt>
                <c:pt idx="338">
                  <c:v>2.717391304347836E-3</c:v>
                </c:pt>
                <c:pt idx="339">
                  <c:v>2.710027100271007E-3</c:v>
                </c:pt>
                <c:pt idx="340">
                  <c:v>2.702702702702712E-3</c:v>
                </c:pt>
                <c:pt idx="341">
                  <c:v>2.6954177897574217E-3</c:v>
                </c:pt>
                <c:pt idx="342">
                  <c:v>2.6881720430107585E-3</c:v>
                </c:pt>
                <c:pt idx="343">
                  <c:v>2.6809651474530871E-3</c:v>
                </c:pt>
                <c:pt idx="344">
                  <c:v>2.6737967914438571E-3</c:v>
                </c:pt>
                <c:pt idx="345">
                  <c:v>2.6666666666666692E-3</c:v>
                </c:pt>
                <c:pt idx="346">
                  <c:v>2.6595744680851107E-3</c:v>
                </c:pt>
                <c:pt idx="347">
                  <c:v>2.6525198938992037E-3</c:v>
                </c:pt>
                <c:pt idx="348">
                  <c:v>2.6455026455026536E-3</c:v>
                </c:pt>
                <c:pt idx="349">
                  <c:v>2.6385224274406371E-3</c:v>
                </c:pt>
                <c:pt idx="350">
                  <c:v>2.6315789473684253E-3</c:v>
                </c:pt>
                <c:pt idx="351">
                  <c:v>2.624671916010503E-3</c:v>
                </c:pt>
                <c:pt idx="352">
                  <c:v>2.6178010471204281E-3</c:v>
                </c:pt>
                <c:pt idx="353">
                  <c:v>2.6109660574412589E-3</c:v>
                </c:pt>
                <c:pt idx="354">
                  <c:v>2.6041666666666735E-3</c:v>
                </c:pt>
                <c:pt idx="355">
                  <c:v>2.5974025974026022E-3</c:v>
                </c:pt>
                <c:pt idx="356">
                  <c:v>2.590673575129539E-3</c:v>
                </c:pt>
                <c:pt idx="357">
                  <c:v>2.5839793281653843E-3</c:v>
                </c:pt>
                <c:pt idx="358">
                  <c:v>2.5773195876288659E-3</c:v>
                </c:pt>
                <c:pt idx="359">
                  <c:v>2.570694087403604E-3</c:v>
                </c:pt>
                <c:pt idx="360">
                  <c:v>2.5641025641025719E-3</c:v>
                </c:pt>
                <c:pt idx="361">
                  <c:v>2.5575447570332552E-3</c:v>
                </c:pt>
                <c:pt idx="362">
                  <c:v>2.5510204081632647E-3</c:v>
                </c:pt>
                <c:pt idx="363">
                  <c:v>2.5445292620865255E-3</c:v>
                </c:pt>
                <c:pt idx="364">
                  <c:v>2.5380710659898514E-3</c:v>
                </c:pt>
                <c:pt idx="365">
                  <c:v>2.5316455696202528E-3</c:v>
                </c:pt>
                <c:pt idx="366">
                  <c:v>2.5252525252525255E-3</c:v>
                </c:pt>
                <c:pt idx="367">
                  <c:v>2.5188916876574402E-3</c:v>
                </c:pt>
                <c:pt idx="368">
                  <c:v>2.5125628140703518E-3</c:v>
                </c:pt>
                <c:pt idx="369">
                  <c:v>2.5062656641604009E-3</c:v>
                </c:pt>
                <c:pt idx="370">
                  <c:v>2.5000000000000044E-3</c:v>
                </c:pt>
                <c:pt idx="371">
                  <c:v>2.4937655860349187E-3</c:v>
                </c:pt>
                <c:pt idx="372">
                  <c:v>2.4875621890547272E-3</c:v>
                </c:pt>
                <c:pt idx="373">
                  <c:v>2.4813895781637786E-3</c:v>
                </c:pt>
                <c:pt idx="374">
                  <c:v>2.4752475247524792E-3</c:v>
                </c:pt>
                <c:pt idx="375">
                  <c:v>2.4691358024691418E-3</c:v>
                </c:pt>
                <c:pt idx="376">
                  <c:v>2.4630541871921226E-3</c:v>
                </c:pt>
                <c:pt idx="377">
                  <c:v>2.4570024570024621E-3</c:v>
                </c:pt>
                <c:pt idx="378">
                  <c:v>2.4509803921568631E-3</c:v>
                </c:pt>
                <c:pt idx="379">
                  <c:v>2.4449877750611334E-3</c:v>
                </c:pt>
                <c:pt idx="380">
                  <c:v>2.4390243902439042E-3</c:v>
                </c:pt>
                <c:pt idx="381">
                  <c:v>2.4330900243309012E-3</c:v>
                </c:pt>
                <c:pt idx="382">
                  <c:v>2.4271844660194246E-3</c:v>
                </c:pt>
                <c:pt idx="383">
                  <c:v>2.4213075060532732E-3</c:v>
                </c:pt>
                <c:pt idx="384">
                  <c:v>2.415458937198061E-3</c:v>
                </c:pt>
                <c:pt idx="385">
                  <c:v>2.4096385542168681E-3</c:v>
                </c:pt>
                <c:pt idx="386">
                  <c:v>2.403846153846154E-3</c:v>
                </c:pt>
                <c:pt idx="387">
                  <c:v>2.3980815347721851E-3</c:v>
                </c:pt>
                <c:pt idx="388">
                  <c:v>2.3923444976076554E-3</c:v>
                </c:pt>
                <c:pt idx="389">
                  <c:v>2.3866348448687352E-3</c:v>
                </c:pt>
                <c:pt idx="390">
                  <c:v>2.3809523809523812E-3</c:v>
                </c:pt>
                <c:pt idx="391">
                  <c:v>2.3752969121140144E-3</c:v>
                </c:pt>
                <c:pt idx="392">
                  <c:v>2.3696682464455026E-3</c:v>
                </c:pt>
                <c:pt idx="393">
                  <c:v>2.3640661938534278E-3</c:v>
                </c:pt>
                <c:pt idx="394">
                  <c:v>2.3584905660377414E-3</c:v>
                </c:pt>
                <c:pt idx="395">
                  <c:v>2.352941176470588E-3</c:v>
                </c:pt>
                <c:pt idx="396">
                  <c:v>2.3474178403755925E-3</c:v>
                </c:pt>
                <c:pt idx="397">
                  <c:v>2.3419203747072639E-3</c:v>
                </c:pt>
                <c:pt idx="398">
                  <c:v>2.3364485981308357E-3</c:v>
                </c:pt>
                <c:pt idx="399">
                  <c:v>2.331002331002331E-3</c:v>
                </c:pt>
                <c:pt idx="400">
                  <c:v>2.3255813953488372E-3</c:v>
                </c:pt>
                <c:pt idx="401">
                  <c:v>2.3201856148491878E-3</c:v>
                </c:pt>
                <c:pt idx="402">
                  <c:v>2.3148148148148147E-3</c:v>
                </c:pt>
                <c:pt idx="403">
                  <c:v>2.3094688221709011E-3</c:v>
                </c:pt>
                <c:pt idx="404">
                  <c:v>2.304147465437788E-3</c:v>
                </c:pt>
                <c:pt idx="405">
                  <c:v>2.298850574712648E-3</c:v>
                </c:pt>
                <c:pt idx="406">
                  <c:v>2.2935779816513862E-3</c:v>
                </c:pt>
                <c:pt idx="407">
                  <c:v>2.2883295194508057E-3</c:v>
                </c:pt>
                <c:pt idx="408">
                  <c:v>2.2831050228310605E-3</c:v>
                </c:pt>
                <c:pt idx="409">
                  <c:v>2.277904328018227E-3</c:v>
                </c:pt>
                <c:pt idx="410">
                  <c:v>2.2727272727272826E-3</c:v>
                </c:pt>
                <c:pt idx="411">
                  <c:v>2.2675736961451317E-3</c:v>
                </c:pt>
                <c:pt idx="412">
                  <c:v>2.2624434389140274E-3</c:v>
                </c:pt>
                <c:pt idx="413">
                  <c:v>2.2573363431151309E-3</c:v>
                </c:pt>
                <c:pt idx="414">
                  <c:v>2.2522522522522566E-3</c:v>
                </c:pt>
                <c:pt idx="415">
                  <c:v>2.2471910112359683E-3</c:v>
                </c:pt>
                <c:pt idx="416">
                  <c:v>2.2421524663677195E-3</c:v>
                </c:pt>
                <c:pt idx="417">
                  <c:v>2.2371364653243904E-3</c:v>
                </c:pt>
                <c:pt idx="418">
                  <c:v>2.2321428571428592E-3</c:v>
                </c:pt>
                <c:pt idx="419">
                  <c:v>2.2271714922049079E-3</c:v>
                </c:pt>
                <c:pt idx="420">
                  <c:v>2.2222222222222266E-3</c:v>
                </c:pt>
                <c:pt idx="421">
                  <c:v>2.2172949002217356E-3</c:v>
                </c:pt>
                <c:pt idx="422">
                  <c:v>2.2123893805309795E-3</c:v>
                </c:pt>
                <c:pt idx="423">
                  <c:v>2.2075055187638012E-3</c:v>
                </c:pt>
                <c:pt idx="424">
                  <c:v>2.2026431718061676E-3</c:v>
                </c:pt>
                <c:pt idx="425">
                  <c:v>2.1978021978021982E-3</c:v>
                </c:pt>
                <c:pt idx="426">
                  <c:v>2.1929824561403512E-3</c:v>
                </c:pt>
                <c:pt idx="427">
                  <c:v>2.1881838074398318E-3</c:v>
                </c:pt>
                <c:pt idx="428">
                  <c:v>2.1834061135371226E-3</c:v>
                </c:pt>
                <c:pt idx="429">
                  <c:v>2.1786492374727671E-3</c:v>
                </c:pt>
                <c:pt idx="430">
                  <c:v>2.1739130434782648E-3</c:v>
                </c:pt>
                <c:pt idx="431">
                  <c:v>2.1691973969631285E-3</c:v>
                </c:pt>
                <c:pt idx="432">
                  <c:v>2.1645021645021688E-3</c:v>
                </c:pt>
                <c:pt idx="433">
                  <c:v>2.1598272138228952E-3</c:v>
                </c:pt>
                <c:pt idx="434">
                  <c:v>2.1551724137930991E-3</c:v>
                </c:pt>
                <c:pt idx="435">
                  <c:v>2.1505376344086052E-3</c:v>
                </c:pt>
                <c:pt idx="436">
                  <c:v>2.1459227467811258E-3</c:v>
                </c:pt>
                <c:pt idx="437">
                  <c:v>2.1413276231263437E-3</c:v>
                </c:pt>
                <c:pt idx="438">
                  <c:v>2.136752136752137E-3</c:v>
                </c:pt>
                <c:pt idx="439">
                  <c:v>2.1321961620469152E-3</c:v>
                </c:pt>
                <c:pt idx="440">
                  <c:v>2.1276595744680851E-3</c:v>
                </c:pt>
                <c:pt idx="441">
                  <c:v>2.1231422505307912E-3</c:v>
                </c:pt>
                <c:pt idx="442">
                  <c:v>2.1186440677966145E-3</c:v>
                </c:pt>
                <c:pt idx="443">
                  <c:v>2.1141649048625854E-3</c:v>
                </c:pt>
                <c:pt idx="444">
                  <c:v>2.1097046413502186E-3</c:v>
                </c:pt>
                <c:pt idx="445">
                  <c:v>2.1052631578947411E-3</c:v>
                </c:pt>
                <c:pt idx="446">
                  <c:v>2.1008403361344541E-3</c:v>
                </c:pt>
                <c:pt idx="447">
                  <c:v>2.0964360587002145E-3</c:v>
                </c:pt>
                <c:pt idx="448">
                  <c:v>2.0920502092050207E-3</c:v>
                </c:pt>
                <c:pt idx="449">
                  <c:v>2.0876826722338211E-3</c:v>
                </c:pt>
                <c:pt idx="450">
                  <c:v>2.0833333333333381E-3</c:v>
                </c:pt>
                <c:pt idx="451">
                  <c:v>2.0790020790020791E-3</c:v>
                </c:pt>
                <c:pt idx="452">
                  <c:v>2.0746887966804992E-3</c:v>
                </c:pt>
                <c:pt idx="453">
                  <c:v>2.0703933747412053E-3</c:v>
                </c:pt>
                <c:pt idx="454">
                  <c:v>2.0661157024793445E-3</c:v>
                </c:pt>
                <c:pt idx="455">
                  <c:v>2.0618556701030928E-3</c:v>
                </c:pt>
                <c:pt idx="456">
                  <c:v>2.05761316872428E-3</c:v>
                </c:pt>
                <c:pt idx="457">
                  <c:v>2.0533880903490782E-3</c:v>
                </c:pt>
                <c:pt idx="458">
                  <c:v>2.0491803278688552E-3</c:v>
                </c:pt>
                <c:pt idx="459">
                  <c:v>2.0449897750511314E-3</c:v>
                </c:pt>
                <c:pt idx="460">
                  <c:v>2.0408163265306176E-3</c:v>
                </c:pt>
                <c:pt idx="461">
                  <c:v>2.0366598778004071E-3</c:v>
                </c:pt>
                <c:pt idx="462">
                  <c:v>2.0325203252032522E-3</c:v>
                </c:pt>
                <c:pt idx="463">
                  <c:v>2.0283975659229339E-3</c:v>
                </c:pt>
                <c:pt idx="464">
                  <c:v>2.0242914979757137E-3</c:v>
                </c:pt>
                <c:pt idx="465">
                  <c:v>2.0202020202020202E-3</c:v>
                </c:pt>
                <c:pt idx="466">
                  <c:v>2.0161290322580645E-3</c:v>
                </c:pt>
                <c:pt idx="467">
                  <c:v>2.0120724346076417E-3</c:v>
                </c:pt>
                <c:pt idx="468">
                  <c:v>2.0080321285140604E-3</c:v>
                </c:pt>
                <c:pt idx="469">
                  <c:v>2.0040080160320679E-3</c:v>
                </c:pt>
                <c:pt idx="470">
                  <c:v>2.0000000000000039E-3</c:v>
                </c:pt>
                <c:pt idx="471">
                  <c:v>1.9960079840319438E-3</c:v>
                </c:pt>
                <c:pt idx="472">
                  <c:v>1.9920318725099601E-3</c:v>
                </c:pt>
                <c:pt idx="473">
                  <c:v>1.9880715705765479E-3</c:v>
                </c:pt>
                <c:pt idx="474">
                  <c:v>1.9841269841269884E-3</c:v>
                </c:pt>
                <c:pt idx="475">
                  <c:v>1.9801980198019841E-3</c:v>
                </c:pt>
                <c:pt idx="476">
                  <c:v>1.9762845849802448E-3</c:v>
                </c:pt>
                <c:pt idx="477">
                  <c:v>1.9723865877712093E-3</c:v>
                </c:pt>
                <c:pt idx="478">
                  <c:v>1.9685039370078779E-3</c:v>
                </c:pt>
                <c:pt idx="479">
                  <c:v>1.9646365422396881E-3</c:v>
                </c:pt>
                <c:pt idx="480">
                  <c:v>1.9607843137254923E-3</c:v>
                </c:pt>
                <c:pt idx="481">
                  <c:v>1.9569471624266213E-3</c:v>
                </c:pt>
                <c:pt idx="482">
                  <c:v>1.9531250000000039E-3</c:v>
                </c:pt>
                <c:pt idx="483">
                  <c:v>1.9493177387914285E-3</c:v>
                </c:pt>
                <c:pt idx="484">
                  <c:v>1.9455252918287962E-3</c:v>
                </c:pt>
                <c:pt idx="485">
                  <c:v>1.9417475728155389E-3</c:v>
                </c:pt>
                <c:pt idx="486">
                  <c:v>1.9379844961240321E-3</c:v>
                </c:pt>
                <c:pt idx="487">
                  <c:v>1.9342359767891728E-3</c:v>
                </c:pt>
                <c:pt idx="488">
                  <c:v>1.9305019305019351E-3</c:v>
                </c:pt>
                <c:pt idx="489">
                  <c:v>1.926782273603088E-3</c:v>
                </c:pt>
                <c:pt idx="490">
                  <c:v>1.9230769230769288E-3</c:v>
                </c:pt>
                <c:pt idx="491">
                  <c:v>1.9193857965451087E-3</c:v>
                </c:pt>
                <c:pt idx="492">
                  <c:v>1.9157088122605389E-3</c:v>
                </c:pt>
                <c:pt idx="493">
                  <c:v>1.9120458891013449E-3</c:v>
                </c:pt>
                <c:pt idx="494">
                  <c:v>1.9083969465648882E-3</c:v>
                </c:pt>
                <c:pt idx="495">
                  <c:v>1.9047619047619093E-3</c:v>
                </c:pt>
                <c:pt idx="496">
                  <c:v>1.9011406844106496E-3</c:v>
                </c:pt>
                <c:pt idx="497">
                  <c:v>1.8975332068311217E-3</c:v>
                </c:pt>
                <c:pt idx="498">
                  <c:v>1.893939393939394E-3</c:v>
                </c:pt>
                <c:pt idx="499">
                  <c:v>1.8903591682419719E-3</c:v>
                </c:pt>
                <c:pt idx="500">
                  <c:v>1.8867924528301887E-3</c:v>
                </c:pt>
                <c:pt idx="501">
                  <c:v>1.8832391713747676E-3</c:v>
                </c:pt>
                <c:pt idx="502">
                  <c:v>1.8796992481203006E-3</c:v>
                </c:pt>
                <c:pt idx="503">
                  <c:v>1.8761726078799276E-3</c:v>
                </c:pt>
                <c:pt idx="504">
                  <c:v>1.8726591760299658E-3</c:v>
                </c:pt>
                <c:pt idx="505">
                  <c:v>1.8691588785046758E-3</c:v>
                </c:pt>
                <c:pt idx="506">
                  <c:v>1.8656716417910473E-3</c:v>
                </c:pt>
                <c:pt idx="507">
                  <c:v>1.8621973929236527E-3</c:v>
                </c:pt>
                <c:pt idx="508">
                  <c:v>1.8587360594795562E-3</c:v>
                </c:pt>
                <c:pt idx="509">
                  <c:v>1.855287569573291E-3</c:v>
                </c:pt>
                <c:pt idx="510">
                  <c:v>1.851851851851855E-3</c:v>
                </c:pt>
                <c:pt idx="511">
                  <c:v>1.8484288354898362E-3</c:v>
                </c:pt>
                <c:pt idx="512">
                  <c:v>1.845018450184504E-3</c:v>
                </c:pt>
                <c:pt idx="513">
                  <c:v>1.8416206261510156E-3</c:v>
                </c:pt>
                <c:pt idx="514">
                  <c:v>1.8382352941176481E-3</c:v>
                </c:pt>
                <c:pt idx="515">
                  <c:v>1.8348623853211036E-3</c:v>
                </c:pt>
                <c:pt idx="516">
                  <c:v>1.8315018315018348E-3</c:v>
                </c:pt>
                <c:pt idx="517">
                  <c:v>1.828153564899457E-3</c:v>
                </c:pt>
                <c:pt idx="518">
                  <c:v>1.8248175182481792E-3</c:v>
                </c:pt>
                <c:pt idx="519">
                  <c:v>1.8214936247723152E-3</c:v>
                </c:pt>
                <c:pt idx="520">
                  <c:v>1.8181818181818221E-3</c:v>
                </c:pt>
                <c:pt idx="521">
                  <c:v>1.8148820326678804E-3</c:v>
                </c:pt>
                <c:pt idx="522">
                  <c:v>1.8115942028985499E-3</c:v>
                </c:pt>
                <c:pt idx="523">
                  <c:v>1.8083182640144689E-3</c:v>
                </c:pt>
                <c:pt idx="524">
                  <c:v>1.8050541516245521E-3</c:v>
                </c:pt>
                <c:pt idx="525">
                  <c:v>1.8018018018018051E-3</c:v>
                </c:pt>
                <c:pt idx="526">
                  <c:v>1.7985611510791381E-3</c:v>
                </c:pt>
                <c:pt idx="527">
                  <c:v>1.7953321364452463E-3</c:v>
                </c:pt>
                <c:pt idx="528">
                  <c:v>1.792114695340504E-3</c:v>
                </c:pt>
                <c:pt idx="529">
                  <c:v>1.7889087656529521E-3</c:v>
                </c:pt>
                <c:pt idx="530">
                  <c:v>1.7857142857142857E-3</c:v>
                </c:pt>
                <c:pt idx="531">
                  <c:v>1.7825311942959025E-3</c:v>
                </c:pt>
                <c:pt idx="532">
                  <c:v>1.7793594306049821E-3</c:v>
                </c:pt>
                <c:pt idx="533">
                  <c:v>1.7761989342806434E-3</c:v>
                </c:pt>
                <c:pt idx="534">
                  <c:v>1.7730496453900709E-3</c:v>
                </c:pt>
                <c:pt idx="535">
                  <c:v>1.7699115044247813E-3</c:v>
                </c:pt>
                <c:pt idx="536">
                  <c:v>1.7667844522968219E-3</c:v>
                </c:pt>
                <c:pt idx="537">
                  <c:v>1.7636684303350969E-3</c:v>
                </c:pt>
                <c:pt idx="538">
                  <c:v>1.7605633802816921E-3</c:v>
                </c:pt>
                <c:pt idx="539">
                  <c:v>1.7574692442882268E-3</c:v>
                </c:pt>
                <c:pt idx="540">
                  <c:v>1.754385964912287E-3</c:v>
                </c:pt>
                <c:pt idx="541">
                  <c:v>1.751313485113838E-3</c:v>
                </c:pt>
                <c:pt idx="542">
                  <c:v>1.7482517482517524E-3</c:v>
                </c:pt>
                <c:pt idx="543">
                  <c:v>1.7452006980802793E-3</c:v>
                </c:pt>
                <c:pt idx="544">
                  <c:v>1.7421602787456461E-3</c:v>
                </c:pt>
                <c:pt idx="545">
                  <c:v>1.7391304347826114E-3</c:v>
                </c:pt>
                <c:pt idx="546">
                  <c:v>1.7361111111111143E-3</c:v>
                </c:pt>
                <c:pt idx="547">
                  <c:v>1.7331022530329288E-3</c:v>
                </c:pt>
                <c:pt idx="548">
                  <c:v>1.7301038062283777E-3</c:v>
                </c:pt>
                <c:pt idx="549">
                  <c:v>1.7271157167530256E-3</c:v>
                </c:pt>
                <c:pt idx="550">
                  <c:v>1.7241379310344853E-3</c:v>
                </c:pt>
                <c:pt idx="551">
                  <c:v>1.7211703958691898E-3</c:v>
                </c:pt>
                <c:pt idx="552">
                  <c:v>1.7182130584192459E-3</c:v>
                </c:pt>
                <c:pt idx="553">
                  <c:v>1.7152658662092641E-3</c:v>
                </c:pt>
                <c:pt idx="554">
                  <c:v>1.7123287671232897E-3</c:v>
                </c:pt>
                <c:pt idx="555">
                  <c:v>1.7094017094017122E-3</c:v>
                </c:pt>
                <c:pt idx="556">
                  <c:v>1.7064846416382285E-3</c:v>
                </c:pt>
                <c:pt idx="557">
                  <c:v>1.7035775127768338E-3</c:v>
                </c:pt>
                <c:pt idx="558">
                  <c:v>1.7006802721088441E-3</c:v>
                </c:pt>
                <c:pt idx="559">
                  <c:v>1.6977928692699525E-3</c:v>
                </c:pt>
                <c:pt idx="560">
                  <c:v>1.6949152542372907E-3</c:v>
                </c:pt>
                <c:pt idx="561">
                  <c:v>1.6920473773265705E-3</c:v>
                </c:pt>
                <c:pt idx="562">
                  <c:v>1.6891891891891912E-3</c:v>
                </c:pt>
                <c:pt idx="563">
                  <c:v>1.686340640809446E-3</c:v>
                </c:pt>
                <c:pt idx="564">
                  <c:v>1.6835016835016841E-3</c:v>
                </c:pt>
                <c:pt idx="565">
                  <c:v>1.6806722689075672E-3</c:v>
                </c:pt>
                <c:pt idx="566">
                  <c:v>1.6778523489932933E-3</c:v>
                </c:pt>
                <c:pt idx="567">
                  <c:v>1.6750418760469058E-3</c:v>
                </c:pt>
                <c:pt idx="568">
                  <c:v>1.6722408026755894E-3</c:v>
                </c:pt>
                <c:pt idx="569">
                  <c:v>1.6694490818030085E-3</c:v>
                </c:pt>
                <c:pt idx="570">
                  <c:v>1.6666666666666696E-3</c:v>
                </c:pt>
                <c:pt idx="571">
                  <c:v>1.6638935108153081E-3</c:v>
                </c:pt>
                <c:pt idx="572">
                  <c:v>1.6611295681063149E-3</c:v>
                </c:pt>
                <c:pt idx="573">
                  <c:v>1.658374792703152E-3</c:v>
                </c:pt>
                <c:pt idx="574">
                  <c:v>1.6556291390728481E-3</c:v>
                </c:pt>
                <c:pt idx="575">
                  <c:v>1.652892561983476E-3</c:v>
                </c:pt>
                <c:pt idx="576">
                  <c:v>1.6501650165016543E-3</c:v>
                </c:pt>
                <c:pt idx="577">
                  <c:v>1.6474464579901153E-3</c:v>
                </c:pt>
                <c:pt idx="578">
                  <c:v>1.644736842105265E-3</c:v>
                </c:pt>
                <c:pt idx="579">
                  <c:v>1.6420361247947519E-3</c:v>
                </c:pt>
                <c:pt idx="580">
                  <c:v>1.639344262295082E-3</c:v>
                </c:pt>
                <c:pt idx="581">
                  <c:v>1.6366612111292963E-3</c:v>
                </c:pt>
                <c:pt idx="582">
                  <c:v>1.633986928104578E-3</c:v>
                </c:pt>
                <c:pt idx="583">
                  <c:v>1.6313213703099498E-3</c:v>
                </c:pt>
                <c:pt idx="584">
                  <c:v>1.6286644951140066E-3</c:v>
                </c:pt>
                <c:pt idx="585">
                  <c:v>1.6260162601626042E-3</c:v>
                </c:pt>
                <c:pt idx="586">
                  <c:v>1.6233766233766267E-3</c:v>
                </c:pt>
                <c:pt idx="587">
                  <c:v>1.6207455429497605E-3</c:v>
                </c:pt>
                <c:pt idx="588">
                  <c:v>1.6181229773462829E-3</c:v>
                </c:pt>
                <c:pt idx="589">
                  <c:v>1.6155088852988701E-3</c:v>
                </c:pt>
                <c:pt idx="590">
                  <c:v>1.612903225806454E-3</c:v>
                </c:pt>
                <c:pt idx="591">
                  <c:v>1.6103059581320483E-3</c:v>
                </c:pt>
                <c:pt idx="592">
                  <c:v>1.6077170418006465E-3</c:v>
                </c:pt>
                <c:pt idx="593">
                  <c:v>1.6051364365971133E-3</c:v>
                </c:pt>
                <c:pt idx="594">
                  <c:v>1.6025641025641025E-3</c:v>
                </c:pt>
                <c:pt idx="595">
                  <c:v>1.6000000000000029E-3</c:v>
                </c:pt>
                <c:pt idx="596">
                  <c:v>1.5974440894568713E-3</c:v>
                </c:pt>
                <c:pt idx="597">
                  <c:v>1.5948963317384381E-3</c:v>
                </c:pt>
                <c:pt idx="598">
                  <c:v>1.5923566878980901E-3</c:v>
                </c:pt>
                <c:pt idx="599">
                  <c:v>1.5898251192368862E-3</c:v>
                </c:pt>
                <c:pt idx="600">
                  <c:v>1.5873015873015893E-3</c:v>
                </c:pt>
                <c:pt idx="601">
                  <c:v>1.5847860538827287E-3</c:v>
                </c:pt>
                <c:pt idx="602">
                  <c:v>1.5822784810126602E-3</c:v>
                </c:pt>
                <c:pt idx="603">
                  <c:v>1.5797788309636683E-3</c:v>
                </c:pt>
                <c:pt idx="604">
                  <c:v>1.5772870662460624E-3</c:v>
                </c:pt>
                <c:pt idx="605">
                  <c:v>1.5748031496063037E-3</c:v>
                </c:pt>
                <c:pt idx="606">
                  <c:v>1.5723270440251595E-3</c:v>
                </c:pt>
                <c:pt idx="607">
                  <c:v>1.5698587127158561E-3</c:v>
                </c:pt>
                <c:pt idx="608">
                  <c:v>1.5673981191222581E-3</c:v>
                </c:pt>
                <c:pt idx="609">
                  <c:v>1.5649452269170612E-3</c:v>
                </c:pt>
                <c:pt idx="610">
                  <c:v>1.5625000000000027E-3</c:v>
                </c:pt>
                <c:pt idx="611">
                  <c:v>1.5600624024961027E-3</c:v>
                </c:pt>
                <c:pt idx="612">
                  <c:v>1.557632398753894E-3</c:v>
                </c:pt>
                <c:pt idx="613">
                  <c:v>1.555209953343704E-3</c:v>
                </c:pt>
                <c:pt idx="614">
                  <c:v>1.5527950310559029E-3</c:v>
                </c:pt>
                <c:pt idx="615">
                  <c:v>1.5503875968992296E-3</c:v>
                </c:pt>
                <c:pt idx="616">
                  <c:v>1.5479876160990713E-3</c:v>
                </c:pt>
                <c:pt idx="617">
                  <c:v>1.5455950540958288E-3</c:v>
                </c:pt>
                <c:pt idx="618">
                  <c:v>1.5432098765432135E-3</c:v>
                </c:pt>
                <c:pt idx="619">
                  <c:v>1.5408320493066285E-3</c:v>
                </c:pt>
                <c:pt idx="620">
                  <c:v>1.5384615384615424E-3</c:v>
                </c:pt>
                <c:pt idx="621">
                  <c:v>1.5360983102918608E-3</c:v>
                </c:pt>
                <c:pt idx="622">
                  <c:v>1.5337423312883458E-3</c:v>
                </c:pt>
                <c:pt idx="623">
                  <c:v>1.5313935681470141E-3</c:v>
                </c:pt>
                <c:pt idx="624">
                  <c:v>1.5290519877675841E-3</c:v>
                </c:pt>
                <c:pt idx="625">
                  <c:v>1.5267175572519116E-3</c:v>
                </c:pt>
                <c:pt idx="626">
                  <c:v>1.5243902439024391E-3</c:v>
                </c:pt>
                <c:pt idx="627">
                  <c:v>1.5220700152207025E-3</c:v>
                </c:pt>
                <c:pt idx="628">
                  <c:v>1.5197568389057785E-3</c:v>
                </c:pt>
                <c:pt idx="629">
                  <c:v>1.5174506828528073E-3</c:v>
                </c:pt>
                <c:pt idx="630">
                  <c:v>1.5151515151515175E-3</c:v>
                </c:pt>
                <c:pt idx="631">
                  <c:v>1.5128593040847236E-3</c:v>
                </c:pt>
                <c:pt idx="632">
                  <c:v>1.5105740181268902E-3</c:v>
                </c:pt>
                <c:pt idx="633">
                  <c:v>1.5082956259426861E-3</c:v>
                </c:pt>
                <c:pt idx="634">
                  <c:v>1.5060240963855422E-3</c:v>
                </c:pt>
                <c:pt idx="635">
                  <c:v>1.5037593984962407E-3</c:v>
                </c:pt>
                <c:pt idx="636">
                  <c:v>1.5015015015015047E-3</c:v>
                </c:pt>
                <c:pt idx="637">
                  <c:v>1.4992503748125965E-3</c:v>
                </c:pt>
                <c:pt idx="638">
                  <c:v>1.4970059880239541E-3</c:v>
                </c:pt>
                <c:pt idx="639">
                  <c:v>1.4947683109118111E-3</c:v>
                </c:pt>
                <c:pt idx="640">
                  <c:v>1.4925373134328361E-3</c:v>
                </c:pt>
                <c:pt idx="641">
                  <c:v>1.4903129657228066E-3</c:v>
                </c:pt>
                <c:pt idx="642">
                  <c:v>1.48809523809524E-3</c:v>
                </c:pt>
                <c:pt idx="643">
                  <c:v>1.4858841010401201E-3</c:v>
                </c:pt>
                <c:pt idx="644">
                  <c:v>1.4836795252225539E-3</c:v>
                </c:pt>
                <c:pt idx="645">
                  <c:v>1.4814814814814821E-3</c:v>
                </c:pt>
                <c:pt idx="646">
                  <c:v>1.4792899408284023E-3</c:v>
                </c:pt>
                <c:pt idx="647">
                  <c:v>1.4771048744460879E-3</c:v>
                </c:pt>
                <c:pt idx="648">
                  <c:v>1.4749262536873156E-3</c:v>
                </c:pt>
                <c:pt idx="649">
                  <c:v>1.4727540500736381E-3</c:v>
                </c:pt>
                <c:pt idx="650">
                  <c:v>1.4705882352941181E-3</c:v>
                </c:pt>
                <c:pt idx="651">
                  <c:v>1.4684287812041115E-3</c:v>
                </c:pt>
                <c:pt idx="652">
                  <c:v>1.4662756598240469E-3</c:v>
                </c:pt>
                <c:pt idx="653">
                  <c:v>1.4641288433382162E-3</c:v>
                </c:pt>
                <c:pt idx="654">
                  <c:v>1.4619883040935696E-3</c:v>
                </c:pt>
                <c:pt idx="655">
                  <c:v>1.4598540145985401E-3</c:v>
                </c:pt>
                <c:pt idx="656">
                  <c:v>1.4577259475218661E-3</c:v>
                </c:pt>
                <c:pt idx="657">
                  <c:v>1.455604075691412E-3</c:v>
                </c:pt>
                <c:pt idx="658">
                  <c:v>1.4534883720930241E-3</c:v>
                </c:pt>
                <c:pt idx="659">
                  <c:v>1.4513788098693761E-3</c:v>
                </c:pt>
                <c:pt idx="660">
                  <c:v>1.4492753623188421E-3</c:v>
                </c:pt>
                <c:pt idx="661">
                  <c:v>1.4471780028943559E-3</c:v>
                </c:pt>
                <c:pt idx="662">
                  <c:v>1.4450867052023121E-3</c:v>
                </c:pt>
                <c:pt idx="663">
                  <c:v>1.443001443001443E-3</c:v>
                </c:pt>
                <c:pt idx="664">
                  <c:v>1.4409221902017301E-3</c:v>
                </c:pt>
                <c:pt idx="665">
                  <c:v>1.4388489208633137E-3</c:v>
                </c:pt>
                <c:pt idx="666">
                  <c:v>1.4367816091954023E-3</c:v>
                </c:pt>
                <c:pt idx="667">
                  <c:v>1.4347202295552381E-3</c:v>
                </c:pt>
                <c:pt idx="668">
                  <c:v>1.4326647564469914E-3</c:v>
                </c:pt>
                <c:pt idx="669">
                  <c:v>1.4306151645207493E-3</c:v>
                </c:pt>
                <c:pt idx="670">
                  <c:v>1.4285714285714301E-3</c:v>
                </c:pt>
                <c:pt idx="671">
                  <c:v>1.4265335235378058E-3</c:v>
                </c:pt>
                <c:pt idx="672">
                  <c:v>1.4245014245014278E-3</c:v>
                </c:pt>
                <c:pt idx="673">
                  <c:v>1.4224751066856363E-3</c:v>
                </c:pt>
                <c:pt idx="674">
                  <c:v>1.4204545454545461E-3</c:v>
                </c:pt>
                <c:pt idx="675">
                  <c:v>1.4184397163120568E-3</c:v>
                </c:pt>
                <c:pt idx="676">
                  <c:v>1.4164305949008501E-3</c:v>
                </c:pt>
                <c:pt idx="677">
                  <c:v>1.4144271570014145E-3</c:v>
                </c:pt>
                <c:pt idx="678">
                  <c:v>1.4124293785310734E-3</c:v>
                </c:pt>
                <c:pt idx="679">
                  <c:v>1.4104372355430183E-3</c:v>
                </c:pt>
                <c:pt idx="680">
                  <c:v>1.4084507042253541E-3</c:v>
                </c:pt>
                <c:pt idx="681">
                  <c:v>1.4064697609001407E-3</c:v>
                </c:pt>
                <c:pt idx="682">
                  <c:v>1.4044943820224695E-3</c:v>
                </c:pt>
                <c:pt idx="683">
                  <c:v>1.4025245441795231E-3</c:v>
                </c:pt>
                <c:pt idx="684">
                  <c:v>1.4005602240896361E-3</c:v>
                </c:pt>
                <c:pt idx="685">
                  <c:v>1.3986013986014001E-3</c:v>
                </c:pt>
                <c:pt idx="686">
                  <c:v>1.3966480446927425E-3</c:v>
                </c:pt>
                <c:pt idx="687">
                  <c:v>1.3947001394700189E-3</c:v>
                </c:pt>
                <c:pt idx="688">
                  <c:v>1.3927576601671342E-3</c:v>
                </c:pt>
                <c:pt idx="689">
                  <c:v>1.3908205841446461E-3</c:v>
                </c:pt>
                <c:pt idx="690">
                  <c:v>1.3888888888888933E-3</c:v>
                </c:pt>
                <c:pt idx="691">
                  <c:v>1.3869625520110977E-3</c:v>
                </c:pt>
                <c:pt idx="692">
                  <c:v>1.3850415512465417E-3</c:v>
                </c:pt>
                <c:pt idx="693">
                  <c:v>1.3831258644536695E-3</c:v>
                </c:pt>
                <c:pt idx="694">
                  <c:v>1.3812154696132657E-3</c:v>
                </c:pt>
                <c:pt idx="695">
                  <c:v>1.3793103448275887E-3</c:v>
                </c:pt>
                <c:pt idx="696">
                  <c:v>1.3774104683195625E-3</c:v>
                </c:pt>
                <c:pt idx="697">
                  <c:v>1.375515818431915E-3</c:v>
                </c:pt>
                <c:pt idx="698">
                  <c:v>1.3736263736263757E-3</c:v>
                </c:pt>
                <c:pt idx="699">
                  <c:v>1.3717421124828553E-3</c:v>
                </c:pt>
                <c:pt idx="700">
                  <c:v>1.3698630136986301E-3</c:v>
                </c:pt>
                <c:pt idx="701">
                  <c:v>1.3679890560875521E-3</c:v>
                </c:pt>
                <c:pt idx="702">
                  <c:v>1.3661202185792361E-3</c:v>
                </c:pt>
                <c:pt idx="703">
                  <c:v>1.3642564802182845E-3</c:v>
                </c:pt>
                <c:pt idx="704">
                  <c:v>1.3623978201634907E-3</c:v>
                </c:pt>
                <c:pt idx="705">
                  <c:v>1.3605442176870739E-3</c:v>
                </c:pt>
                <c:pt idx="706">
                  <c:v>1.358695652173913E-3</c:v>
                </c:pt>
                <c:pt idx="707">
                  <c:v>1.3568521031207649E-3</c:v>
                </c:pt>
                <c:pt idx="708">
                  <c:v>1.3550135501355037E-3</c:v>
                </c:pt>
                <c:pt idx="709">
                  <c:v>1.3531799729364026E-3</c:v>
                </c:pt>
                <c:pt idx="710">
                  <c:v>1.3513513513513542E-3</c:v>
                </c:pt>
                <c:pt idx="711">
                  <c:v>1.3495276653171389E-3</c:v>
                </c:pt>
                <c:pt idx="712">
                  <c:v>1.3477088948787104E-3</c:v>
                </c:pt>
                <c:pt idx="713">
                  <c:v>1.3458950201884273E-3</c:v>
                </c:pt>
                <c:pt idx="714">
                  <c:v>1.3440860215053812E-3</c:v>
                </c:pt>
                <c:pt idx="715">
                  <c:v>1.3422818791946341E-3</c:v>
                </c:pt>
                <c:pt idx="716">
                  <c:v>1.3404825737265481E-3</c:v>
                </c:pt>
                <c:pt idx="717">
                  <c:v>1.3386880856760409E-3</c:v>
                </c:pt>
                <c:pt idx="718">
                  <c:v>1.3368983957219251E-3</c:v>
                </c:pt>
                <c:pt idx="719">
                  <c:v>1.3351134846461973E-3</c:v>
                </c:pt>
                <c:pt idx="720">
                  <c:v>1.3333333333333352E-3</c:v>
                </c:pt>
                <c:pt idx="721">
                  <c:v>1.3315579227696438E-3</c:v>
                </c:pt>
                <c:pt idx="722">
                  <c:v>1.3297872340425555E-3</c:v>
                </c:pt>
                <c:pt idx="723">
                  <c:v>1.3280212483399718E-3</c:v>
                </c:pt>
                <c:pt idx="724">
                  <c:v>1.3262599469496053E-3</c:v>
                </c:pt>
                <c:pt idx="725">
                  <c:v>1.3245033112582781E-3</c:v>
                </c:pt>
                <c:pt idx="726">
                  <c:v>1.3227513227513264E-3</c:v>
                </c:pt>
                <c:pt idx="727">
                  <c:v>1.3210039630118925E-3</c:v>
                </c:pt>
                <c:pt idx="728">
                  <c:v>1.3192612137203166E-3</c:v>
                </c:pt>
                <c:pt idx="729">
                  <c:v>1.3175230566534915E-3</c:v>
                </c:pt>
                <c:pt idx="730">
                  <c:v>1.3157894736842129E-3</c:v>
                </c:pt>
                <c:pt idx="731">
                  <c:v>1.3140604467805552E-3</c:v>
                </c:pt>
                <c:pt idx="732">
                  <c:v>1.3123359580052515E-3</c:v>
                </c:pt>
                <c:pt idx="733">
                  <c:v>1.3106159895150758E-3</c:v>
                </c:pt>
                <c:pt idx="734">
                  <c:v>1.3089005235602143E-3</c:v>
                </c:pt>
                <c:pt idx="735">
                  <c:v>1.30718954248366E-3</c:v>
                </c:pt>
                <c:pt idx="736">
                  <c:v>1.3054830287206286E-3</c:v>
                </c:pt>
                <c:pt idx="737">
                  <c:v>1.3037809647979169E-3</c:v>
                </c:pt>
                <c:pt idx="738">
                  <c:v>1.3020833333333365E-3</c:v>
                </c:pt>
                <c:pt idx="739">
                  <c:v>1.3003901170351106E-3</c:v>
                </c:pt>
                <c:pt idx="740">
                  <c:v>1.2987012987012987E-3</c:v>
                </c:pt>
                <c:pt idx="741">
                  <c:v>1.297016861219196E-3</c:v>
                </c:pt>
                <c:pt idx="742">
                  <c:v>1.2953367875647658E-3</c:v>
                </c:pt>
                <c:pt idx="743">
                  <c:v>1.29366106080207E-3</c:v>
                </c:pt>
                <c:pt idx="744">
                  <c:v>1.291989664082688E-3</c:v>
                </c:pt>
                <c:pt idx="745">
                  <c:v>1.2903225806451632E-3</c:v>
                </c:pt>
                <c:pt idx="746">
                  <c:v>1.288659793814433E-3</c:v>
                </c:pt>
                <c:pt idx="747">
                  <c:v>1.287001287001287E-3</c:v>
                </c:pt>
                <c:pt idx="748">
                  <c:v>1.2853470437018037E-3</c:v>
                </c:pt>
                <c:pt idx="749">
                  <c:v>1.2836970474967926E-3</c:v>
                </c:pt>
                <c:pt idx="750">
                  <c:v>1.2820512820512821E-3</c:v>
                </c:pt>
                <c:pt idx="751">
                  <c:v>1.2804097311139584E-3</c:v>
                </c:pt>
                <c:pt idx="752">
                  <c:v>1.278772378516627E-3</c:v>
                </c:pt>
                <c:pt idx="753">
                  <c:v>1.277139208173691E-3</c:v>
                </c:pt>
                <c:pt idx="754">
                  <c:v>1.2755102040816341E-3</c:v>
                </c:pt>
                <c:pt idx="755">
                  <c:v>1.2738853503184713E-3</c:v>
                </c:pt>
                <c:pt idx="756">
                  <c:v>1.272264631043259E-3</c:v>
                </c:pt>
                <c:pt idx="757">
                  <c:v>1.2706480304955558E-3</c:v>
                </c:pt>
                <c:pt idx="758">
                  <c:v>1.2690355329949259E-3</c:v>
                </c:pt>
                <c:pt idx="759">
                  <c:v>1.2674271229404321E-3</c:v>
                </c:pt>
                <c:pt idx="760">
                  <c:v>1.2658227848101266E-3</c:v>
                </c:pt>
                <c:pt idx="761">
                  <c:v>1.2642225031605594E-3</c:v>
                </c:pt>
                <c:pt idx="762">
                  <c:v>1.2626262626262627E-3</c:v>
                </c:pt>
                <c:pt idx="763">
                  <c:v>1.2610340479192938E-3</c:v>
                </c:pt>
                <c:pt idx="764">
                  <c:v>1.2594458438287195E-3</c:v>
                </c:pt>
                <c:pt idx="765">
                  <c:v>1.2578616352201238E-3</c:v>
                </c:pt>
                <c:pt idx="766">
                  <c:v>1.2562814070351759E-3</c:v>
                </c:pt>
                <c:pt idx="767">
                  <c:v>1.2547051442910948E-3</c:v>
                </c:pt>
                <c:pt idx="768">
                  <c:v>1.2531328320802024E-3</c:v>
                </c:pt>
                <c:pt idx="769">
                  <c:v>1.2515644555694597E-3</c:v>
                </c:pt>
                <c:pt idx="770">
                  <c:v>1.2500000000000022E-3</c:v>
                </c:pt>
                <c:pt idx="771">
                  <c:v>1.2484394506866421E-3</c:v>
                </c:pt>
                <c:pt idx="772">
                  <c:v>1.2468827930174559E-3</c:v>
                </c:pt>
                <c:pt idx="773">
                  <c:v>1.2453300124532999E-3</c:v>
                </c:pt>
                <c:pt idx="774">
                  <c:v>1.243781094527364E-3</c:v>
                </c:pt>
                <c:pt idx="775">
                  <c:v>1.2422360248447242E-3</c:v>
                </c:pt>
                <c:pt idx="776">
                  <c:v>1.2406947890818861E-3</c:v>
                </c:pt>
                <c:pt idx="777">
                  <c:v>1.2391573729863728E-3</c:v>
                </c:pt>
                <c:pt idx="778">
                  <c:v>1.2376237623762381E-3</c:v>
                </c:pt>
                <c:pt idx="779">
                  <c:v>1.2360939431396785E-3</c:v>
                </c:pt>
                <c:pt idx="780">
                  <c:v>1.2345679012345707E-3</c:v>
                </c:pt>
                <c:pt idx="781">
                  <c:v>1.2330456226880401E-3</c:v>
                </c:pt>
                <c:pt idx="782">
                  <c:v>1.2315270935960591E-3</c:v>
                </c:pt>
                <c:pt idx="783">
                  <c:v>1.2300123001230045E-3</c:v>
                </c:pt>
                <c:pt idx="784">
                  <c:v>1.2285012285012306E-3</c:v>
                </c:pt>
                <c:pt idx="785">
                  <c:v>1.2269938650306749E-3</c:v>
                </c:pt>
                <c:pt idx="786">
                  <c:v>1.2254901960784314E-3</c:v>
                </c:pt>
                <c:pt idx="787">
                  <c:v>1.2239902080783333E-3</c:v>
                </c:pt>
                <c:pt idx="788">
                  <c:v>1.2224938875305619E-3</c:v>
                </c:pt>
                <c:pt idx="789">
                  <c:v>1.2210012210012234E-3</c:v>
                </c:pt>
                <c:pt idx="790">
                  <c:v>1.2195121951219521E-3</c:v>
                </c:pt>
                <c:pt idx="791">
                  <c:v>1.2180267965895249E-3</c:v>
                </c:pt>
                <c:pt idx="792">
                  <c:v>1.2165450121654502E-3</c:v>
                </c:pt>
                <c:pt idx="793">
                  <c:v>1.2150668286755781E-3</c:v>
                </c:pt>
                <c:pt idx="794">
                  <c:v>1.2135922330097086E-3</c:v>
                </c:pt>
                <c:pt idx="795">
                  <c:v>1.2121212121212119E-3</c:v>
                </c:pt>
                <c:pt idx="796">
                  <c:v>1.2106537530266364E-3</c:v>
                </c:pt>
                <c:pt idx="797">
                  <c:v>1.2091898428053204E-3</c:v>
                </c:pt>
                <c:pt idx="798">
                  <c:v>1.2077294685990338E-3</c:v>
                </c:pt>
                <c:pt idx="799">
                  <c:v>1.2062726176115801E-3</c:v>
                </c:pt>
                <c:pt idx="800">
                  <c:v>1.2048192771084338E-3</c:v>
                </c:pt>
                <c:pt idx="801">
                  <c:v>1.2033694344163661E-3</c:v>
                </c:pt>
                <c:pt idx="802">
                  <c:v>1.201923076923077E-3</c:v>
                </c:pt>
                <c:pt idx="803">
                  <c:v>1.2004801920768326E-3</c:v>
                </c:pt>
                <c:pt idx="804">
                  <c:v>1.1990407673860945E-3</c:v>
                </c:pt>
                <c:pt idx="805">
                  <c:v>1.1976047904191595E-3</c:v>
                </c:pt>
                <c:pt idx="806">
                  <c:v>1.1961722488038316E-3</c:v>
                </c:pt>
                <c:pt idx="807">
                  <c:v>1.1947431302270052E-3</c:v>
                </c:pt>
                <c:pt idx="808">
                  <c:v>1.1933174224343698E-3</c:v>
                </c:pt>
                <c:pt idx="809">
                  <c:v>1.1918951132300361E-3</c:v>
                </c:pt>
                <c:pt idx="810">
                  <c:v>1.1904761904761928E-3</c:v>
                </c:pt>
                <c:pt idx="811">
                  <c:v>1.1890606420927466E-3</c:v>
                </c:pt>
                <c:pt idx="812">
                  <c:v>1.1876484560570096E-3</c:v>
                </c:pt>
                <c:pt idx="813">
                  <c:v>1.1862396204033244E-3</c:v>
                </c:pt>
                <c:pt idx="814">
                  <c:v>1.184834123222753E-3</c:v>
                </c:pt>
                <c:pt idx="815">
                  <c:v>1.1834319526627221E-3</c:v>
                </c:pt>
                <c:pt idx="816">
                  <c:v>1.1820330969267191E-3</c:v>
                </c:pt>
                <c:pt idx="817">
                  <c:v>1.1806375442739126E-3</c:v>
                </c:pt>
                <c:pt idx="818">
                  <c:v>1.1792452830188681E-3</c:v>
                </c:pt>
                <c:pt idx="819">
                  <c:v>1.1778563015312168E-3</c:v>
                </c:pt>
                <c:pt idx="820">
                  <c:v>1.1764705882352979E-3</c:v>
                </c:pt>
                <c:pt idx="821">
                  <c:v>1.1750881316098748E-3</c:v>
                </c:pt>
                <c:pt idx="822">
                  <c:v>1.1737089201877965E-3</c:v>
                </c:pt>
                <c:pt idx="823">
                  <c:v>1.1723329425556894E-3</c:v>
                </c:pt>
                <c:pt idx="824">
                  <c:v>1.1709601873536319E-3</c:v>
                </c:pt>
                <c:pt idx="825">
                  <c:v>1.1695906432748538E-3</c:v>
                </c:pt>
                <c:pt idx="826">
                  <c:v>1.1682242990654198E-3</c:v>
                </c:pt>
                <c:pt idx="827">
                  <c:v>1.1668611435239232E-3</c:v>
                </c:pt>
                <c:pt idx="828">
                  <c:v>1.1655011655011675E-3</c:v>
                </c:pt>
                <c:pt idx="829">
                  <c:v>1.1641443538998857E-3</c:v>
                </c:pt>
                <c:pt idx="830">
                  <c:v>1.1627906976744166E-3</c:v>
                </c:pt>
                <c:pt idx="831">
                  <c:v>1.1614401858304317E-3</c:v>
                </c:pt>
                <c:pt idx="832">
                  <c:v>1.1600928074245941E-3</c:v>
                </c:pt>
                <c:pt idx="833">
                  <c:v>1.1587485515643131E-3</c:v>
                </c:pt>
                <c:pt idx="834">
                  <c:v>1.1574074074074073E-3</c:v>
                </c:pt>
                <c:pt idx="835">
                  <c:v>1.1560693641618539E-3</c:v>
                </c:pt>
                <c:pt idx="836">
                  <c:v>1.1547344110854503E-3</c:v>
                </c:pt>
                <c:pt idx="837">
                  <c:v>1.1534025374855849E-3</c:v>
                </c:pt>
                <c:pt idx="838">
                  <c:v>1.1520737327188973E-3</c:v>
                </c:pt>
                <c:pt idx="839">
                  <c:v>1.1507479861910294E-3</c:v>
                </c:pt>
                <c:pt idx="840">
                  <c:v>1.149425287356322E-3</c:v>
                </c:pt>
                <c:pt idx="841">
                  <c:v>1.1481056257175684E-3</c:v>
                </c:pt>
                <c:pt idx="842">
                  <c:v>1.146788990825691E-3</c:v>
                </c:pt>
                <c:pt idx="843">
                  <c:v>1.1454753722794958E-3</c:v>
                </c:pt>
                <c:pt idx="844">
                  <c:v>1.1441647597254005E-3</c:v>
                </c:pt>
                <c:pt idx="845">
                  <c:v>1.1428571428571453E-3</c:v>
                </c:pt>
                <c:pt idx="846">
                  <c:v>1.1415525114155303E-3</c:v>
                </c:pt>
                <c:pt idx="847">
                  <c:v>1.1402508551881442E-3</c:v>
                </c:pt>
                <c:pt idx="848">
                  <c:v>1.1389521640091157E-3</c:v>
                </c:pt>
                <c:pt idx="849">
                  <c:v>1.1376564277588196E-3</c:v>
                </c:pt>
                <c:pt idx="850">
                  <c:v>1.1363636363636389E-3</c:v>
                </c:pt>
                <c:pt idx="851">
                  <c:v>1.1350737797956889E-3</c:v>
                </c:pt>
                <c:pt idx="852">
                  <c:v>1.1337868480725641E-3</c:v>
                </c:pt>
                <c:pt idx="853">
                  <c:v>1.1325028312570821E-3</c:v>
                </c:pt>
                <c:pt idx="854">
                  <c:v>1.1312217194570137E-3</c:v>
                </c:pt>
                <c:pt idx="855">
                  <c:v>1.1299435028248601E-3</c:v>
                </c:pt>
                <c:pt idx="856">
                  <c:v>1.1286681715575659E-3</c:v>
                </c:pt>
                <c:pt idx="857">
                  <c:v>1.1273957158962817E-3</c:v>
                </c:pt>
                <c:pt idx="858">
                  <c:v>1.1261261261261289E-3</c:v>
                </c:pt>
                <c:pt idx="859">
                  <c:v>1.1248593925759279E-3</c:v>
                </c:pt>
                <c:pt idx="860">
                  <c:v>1.1235955056179781E-3</c:v>
                </c:pt>
                <c:pt idx="861">
                  <c:v>1.1223344556677891E-3</c:v>
                </c:pt>
                <c:pt idx="862">
                  <c:v>1.1210762331838589E-3</c:v>
                </c:pt>
                <c:pt idx="863">
                  <c:v>1.1198208286674141E-3</c:v>
                </c:pt>
                <c:pt idx="864">
                  <c:v>1.1185682326621924E-3</c:v>
                </c:pt>
                <c:pt idx="865">
                  <c:v>1.1173184357541901E-3</c:v>
                </c:pt>
                <c:pt idx="866">
                  <c:v>1.1160714285714313E-3</c:v>
                </c:pt>
                <c:pt idx="867">
                  <c:v>1.1148272017837268E-3</c:v>
                </c:pt>
                <c:pt idx="868">
                  <c:v>1.1135857461024501E-3</c:v>
                </c:pt>
                <c:pt idx="869">
                  <c:v>1.1123470522803145E-3</c:v>
                </c:pt>
                <c:pt idx="870">
                  <c:v>1.1111111111111133E-3</c:v>
                </c:pt>
                <c:pt idx="871">
                  <c:v>1.1098779134295256E-3</c:v>
                </c:pt>
                <c:pt idx="872">
                  <c:v>1.1086474501108673E-3</c:v>
                </c:pt>
                <c:pt idx="873">
                  <c:v>1.1074197120708748E-3</c:v>
                </c:pt>
                <c:pt idx="874">
                  <c:v>1.1061946902654858E-3</c:v>
                </c:pt>
                <c:pt idx="875">
                  <c:v>1.1049723756906102E-3</c:v>
                </c:pt>
                <c:pt idx="876">
                  <c:v>1.1037527593819006E-3</c:v>
                </c:pt>
                <c:pt idx="877">
                  <c:v>1.1025358324145541E-3</c:v>
                </c:pt>
                <c:pt idx="878">
                  <c:v>1.101321585903084E-3</c:v>
                </c:pt>
                <c:pt idx="879">
                  <c:v>1.1001100110011033E-3</c:v>
                </c:pt>
                <c:pt idx="880">
                  <c:v>1.0989010989010989E-3</c:v>
                </c:pt>
                <c:pt idx="881">
                  <c:v>1.0976948408342479E-3</c:v>
                </c:pt>
                <c:pt idx="882">
                  <c:v>1.0964912280701754E-3</c:v>
                </c:pt>
                <c:pt idx="883">
                  <c:v>1.0952902519167581E-3</c:v>
                </c:pt>
                <c:pt idx="884">
                  <c:v>1.0940919037199144E-3</c:v>
                </c:pt>
                <c:pt idx="885">
                  <c:v>1.0928961748633901E-3</c:v>
                </c:pt>
                <c:pt idx="886">
                  <c:v>1.0917030567685611E-3</c:v>
                </c:pt>
                <c:pt idx="887">
                  <c:v>1.0905125408942245E-3</c:v>
                </c:pt>
                <c:pt idx="888">
                  <c:v>1.0893246187363818E-3</c:v>
                </c:pt>
                <c:pt idx="889">
                  <c:v>1.0881392818280762E-3</c:v>
                </c:pt>
                <c:pt idx="890">
                  <c:v>1.0869565217391344E-3</c:v>
                </c:pt>
                <c:pt idx="891">
                  <c:v>1.0857763300760061E-3</c:v>
                </c:pt>
                <c:pt idx="892">
                  <c:v>1.0845986984815621E-3</c:v>
                </c:pt>
                <c:pt idx="893">
                  <c:v>1.0834236186348842E-3</c:v>
                </c:pt>
                <c:pt idx="894">
                  <c:v>1.0822510822510844E-3</c:v>
                </c:pt>
                <c:pt idx="895">
                  <c:v>1.081081081081083E-3</c:v>
                </c:pt>
                <c:pt idx="896">
                  <c:v>1.079913606911448E-3</c:v>
                </c:pt>
                <c:pt idx="897">
                  <c:v>1.0787486515641855E-3</c:v>
                </c:pt>
                <c:pt idx="898">
                  <c:v>1.0775862068965521E-3</c:v>
                </c:pt>
                <c:pt idx="899">
                  <c:v>1.0764262648008621E-3</c:v>
                </c:pt>
                <c:pt idx="900">
                  <c:v>1.0752688172042998E-3</c:v>
                </c:pt>
                <c:pt idx="901">
                  <c:v>1.0741138560687465E-3</c:v>
                </c:pt>
                <c:pt idx="902">
                  <c:v>1.0729613733905579E-3</c:v>
                </c:pt>
                <c:pt idx="903">
                  <c:v>1.0718113612004287E-3</c:v>
                </c:pt>
                <c:pt idx="904">
                  <c:v>1.0706638115631701E-3</c:v>
                </c:pt>
                <c:pt idx="905">
                  <c:v>1.0695187165775401E-3</c:v>
                </c:pt>
                <c:pt idx="906">
                  <c:v>1.0683760683760709E-3</c:v>
                </c:pt>
                <c:pt idx="907">
                  <c:v>1.0672358591248667E-3</c:v>
                </c:pt>
                <c:pt idx="908">
                  <c:v>1.0660980810234541E-3</c:v>
                </c:pt>
                <c:pt idx="909">
                  <c:v>1.0649627263045801E-3</c:v>
                </c:pt>
                <c:pt idx="910">
                  <c:v>1.0638297872340395E-3</c:v>
                </c:pt>
                <c:pt idx="911">
                  <c:v>1.0626992561105207E-3</c:v>
                </c:pt>
                <c:pt idx="912">
                  <c:v>1.0615711252653941E-3</c:v>
                </c:pt>
                <c:pt idx="913">
                  <c:v>1.0604453870625664E-3</c:v>
                </c:pt>
                <c:pt idx="914">
                  <c:v>1.059322033898307E-3</c:v>
                </c:pt>
                <c:pt idx="915">
                  <c:v>1.0582010582010583E-3</c:v>
                </c:pt>
                <c:pt idx="916">
                  <c:v>1.0570824524312927E-3</c:v>
                </c:pt>
                <c:pt idx="917">
                  <c:v>1.0559662090813093E-3</c:v>
                </c:pt>
                <c:pt idx="918">
                  <c:v>1.054852320675108E-3</c:v>
                </c:pt>
                <c:pt idx="919">
                  <c:v>1.053740779768178E-3</c:v>
                </c:pt>
                <c:pt idx="920">
                  <c:v>1.0526315789473701E-3</c:v>
                </c:pt>
                <c:pt idx="921">
                  <c:v>1.0515247108307038E-3</c:v>
                </c:pt>
                <c:pt idx="922">
                  <c:v>1.0504201680672281E-3</c:v>
                </c:pt>
                <c:pt idx="923">
                  <c:v>1.0493179433368346E-3</c:v>
                </c:pt>
                <c:pt idx="924">
                  <c:v>1.0482180293501086E-3</c:v>
                </c:pt>
                <c:pt idx="925">
                  <c:v>1.0471204188481676E-3</c:v>
                </c:pt>
                <c:pt idx="926">
                  <c:v>1.0460251046025136E-3</c:v>
                </c:pt>
                <c:pt idx="927">
                  <c:v>1.0449320794148381E-3</c:v>
                </c:pt>
                <c:pt idx="928">
                  <c:v>1.0438413361169101E-3</c:v>
                </c:pt>
                <c:pt idx="929">
                  <c:v>1.0427528675703884E-3</c:v>
                </c:pt>
                <c:pt idx="930">
                  <c:v>1.0416666666666667E-3</c:v>
                </c:pt>
                <c:pt idx="931">
                  <c:v>1.0405827263267485E-3</c:v>
                </c:pt>
                <c:pt idx="932">
                  <c:v>1.0395010395010417E-3</c:v>
                </c:pt>
                <c:pt idx="933">
                  <c:v>1.0384215991692627E-3</c:v>
                </c:pt>
                <c:pt idx="934">
                  <c:v>1.037344398340249E-3</c:v>
                </c:pt>
                <c:pt idx="935">
                  <c:v>1.0362694300518162E-3</c:v>
                </c:pt>
                <c:pt idx="936">
                  <c:v>1.0351966873705981E-3</c:v>
                </c:pt>
                <c:pt idx="937">
                  <c:v>1.0341261633919367E-3</c:v>
                </c:pt>
                <c:pt idx="938">
                  <c:v>1.0330578512396701E-3</c:v>
                </c:pt>
                <c:pt idx="939">
                  <c:v>1.0319917440660474E-3</c:v>
                </c:pt>
                <c:pt idx="940">
                  <c:v>1.0309278350515484E-3</c:v>
                </c:pt>
                <c:pt idx="941">
                  <c:v>1.0298661174047358E-3</c:v>
                </c:pt>
                <c:pt idx="942">
                  <c:v>1.02880658436214E-3</c:v>
                </c:pt>
                <c:pt idx="943">
                  <c:v>1.0277492291880781E-3</c:v>
                </c:pt>
                <c:pt idx="944">
                  <c:v>1.0266940451745378E-3</c:v>
                </c:pt>
                <c:pt idx="945">
                  <c:v>1.0256410256410261E-3</c:v>
                </c:pt>
                <c:pt idx="946">
                  <c:v>1.0245901639344263E-3</c:v>
                </c:pt>
                <c:pt idx="947">
                  <c:v>1.0235414534288639E-3</c:v>
                </c:pt>
                <c:pt idx="948">
                  <c:v>1.0224948875255618E-3</c:v>
                </c:pt>
                <c:pt idx="949">
                  <c:v>1.0214504596527088E-3</c:v>
                </c:pt>
                <c:pt idx="950">
                  <c:v>1.0204081632653099E-3</c:v>
                </c:pt>
                <c:pt idx="951">
                  <c:v>1.0193679918450561E-3</c:v>
                </c:pt>
                <c:pt idx="952">
                  <c:v>1.0183299389002057E-3</c:v>
                </c:pt>
                <c:pt idx="953">
                  <c:v>1.0172939979654118E-3</c:v>
                </c:pt>
                <c:pt idx="954">
                  <c:v>1.0162601626016289E-3</c:v>
                </c:pt>
                <c:pt idx="955">
                  <c:v>1.0152284263959391E-3</c:v>
                </c:pt>
                <c:pt idx="956">
                  <c:v>1.0141987829614604E-3</c:v>
                </c:pt>
                <c:pt idx="957">
                  <c:v>1.0131712259371835E-3</c:v>
                </c:pt>
                <c:pt idx="958">
                  <c:v>1.0121457489878564E-3</c:v>
                </c:pt>
                <c:pt idx="959">
                  <c:v>1.0111223458038423E-3</c:v>
                </c:pt>
                <c:pt idx="960">
                  <c:v>1.0101010101010101E-3</c:v>
                </c:pt>
                <c:pt idx="961">
                  <c:v>1.0090817356205861E-3</c:v>
                </c:pt>
                <c:pt idx="962">
                  <c:v>1.0080645161290322E-3</c:v>
                </c:pt>
                <c:pt idx="963">
                  <c:v>1.0070493454179255E-3</c:v>
                </c:pt>
                <c:pt idx="964">
                  <c:v>1.006036217303823E-3</c:v>
                </c:pt>
                <c:pt idx="965">
                  <c:v>1.0050251256281421E-3</c:v>
                </c:pt>
                <c:pt idx="966">
                  <c:v>1.0040160642570313E-3</c:v>
                </c:pt>
                <c:pt idx="967">
                  <c:v>1.0030090270812457E-3</c:v>
                </c:pt>
                <c:pt idx="968">
                  <c:v>1.0020040080160339E-3</c:v>
                </c:pt>
                <c:pt idx="969">
                  <c:v>1.0010010010010021E-3</c:v>
                </c:pt>
                <c:pt idx="970">
                  <c:v>1.0000000000000022E-3</c:v>
                </c:pt>
                <c:pt idx="971">
                  <c:v>9.9900099900100182E-4</c:v>
                </c:pt>
                <c:pt idx="972">
                  <c:v>9.9800399201597123E-4</c:v>
                </c:pt>
                <c:pt idx="973">
                  <c:v>9.970089730807609E-4</c:v>
                </c:pt>
                <c:pt idx="974">
                  <c:v>9.9601593625498266E-4</c:v>
                </c:pt>
                <c:pt idx="975">
                  <c:v>9.9502487562189309E-4</c:v>
                </c:pt>
                <c:pt idx="976">
                  <c:v>9.9403578528827244E-4</c:v>
                </c:pt>
                <c:pt idx="977">
                  <c:v>9.9304865938431479E-4</c:v>
                </c:pt>
                <c:pt idx="978">
                  <c:v>9.9206349206349461E-4</c:v>
                </c:pt>
                <c:pt idx="979">
                  <c:v>9.9108027750247768E-4</c:v>
                </c:pt>
                <c:pt idx="980">
                  <c:v>9.9009900990099445E-4</c:v>
                </c:pt>
                <c:pt idx="981">
                  <c:v>9.8911968348170515E-4</c:v>
                </c:pt>
                <c:pt idx="982">
                  <c:v>9.8814229249012133E-4</c:v>
                </c:pt>
                <c:pt idx="983">
                  <c:v>9.8716683119447418E-4</c:v>
                </c:pt>
                <c:pt idx="984">
                  <c:v>9.8619329388560575E-4</c:v>
                </c:pt>
                <c:pt idx="985">
                  <c:v>9.8522167487685068E-4</c:v>
                </c:pt>
                <c:pt idx="986">
                  <c:v>9.842519685039396E-4</c:v>
                </c:pt>
                <c:pt idx="987">
                  <c:v>9.8328416912487975E-4</c:v>
                </c:pt>
                <c:pt idx="988">
                  <c:v>9.8231827111984558E-4</c:v>
                </c:pt>
                <c:pt idx="989">
                  <c:v>9.8135426889107264E-4</c:v>
                </c:pt>
                <c:pt idx="990">
                  <c:v>9.8039215686274725E-4</c:v>
                </c:pt>
                <c:pt idx="991">
                  <c:v>9.7943192948090263E-4</c:v>
                </c:pt>
                <c:pt idx="992">
                  <c:v>9.7847358121330762E-4</c:v>
                </c:pt>
                <c:pt idx="993">
                  <c:v>9.7751710654936461E-4</c:v>
                </c:pt>
                <c:pt idx="994">
                  <c:v>9.7656250000000065E-4</c:v>
                </c:pt>
                <c:pt idx="995">
                  <c:v>9.7560975609756347E-4</c:v>
                </c:pt>
                <c:pt idx="996">
                  <c:v>9.7465886939571166E-4</c:v>
                </c:pt>
                <c:pt idx="997">
                  <c:v>9.7370983446932818E-4</c:v>
                </c:pt>
                <c:pt idx="998">
                  <c:v>9.7276264591439885E-4</c:v>
                </c:pt>
                <c:pt idx="999">
                  <c:v>9.7181729834791E-4</c:v>
                </c:pt>
                <c:pt idx="1000">
                  <c:v>9.7087378640776727E-4</c:v>
                </c:pt>
                <c:pt idx="1001">
                  <c:v>9.6993210475266743E-4</c:v>
                </c:pt>
                <c:pt idx="1002">
                  <c:v>9.6899224806201549E-4</c:v>
                </c:pt>
                <c:pt idx="1003">
                  <c:v>9.6805421103582021E-4</c:v>
                </c:pt>
                <c:pt idx="1004">
                  <c:v>9.6711798839458501E-4</c:v>
                </c:pt>
                <c:pt idx="1005">
                  <c:v>9.6618357487922725E-4</c:v>
                </c:pt>
                <c:pt idx="1006">
                  <c:v>9.6525096525097059E-4</c:v>
                </c:pt>
                <c:pt idx="1007">
                  <c:v>9.6432015429122504E-4</c:v>
                </c:pt>
                <c:pt idx="1008">
                  <c:v>9.6339113680154131E-4</c:v>
                </c:pt>
                <c:pt idx="1009">
                  <c:v>9.6246390760346742E-4</c:v>
                </c:pt>
                <c:pt idx="1010">
                  <c:v>9.6153846153846593E-4</c:v>
                </c:pt>
                <c:pt idx="1011">
                  <c:v>9.606147934678223E-4</c:v>
                </c:pt>
                <c:pt idx="1012">
                  <c:v>9.5969289827255231E-4</c:v>
                </c:pt>
                <c:pt idx="1013">
                  <c:v>9.5877277085330771E-4</c:v>
                </c:pt>
                <c:pt idx="1014">
                  <c:v>9.5785440613027086E-4</c:v>
                </c:pt>
                <c:pt idx="1015">
                  <c:v>9.5693779904306223E-4</c:v>
                </c:pt>
                <c:pt idx="1016">
                  <c:v>9.5602294455067048E-4</c:v>
                </c:pt>
                <c:pt idx="1017">
                  <c:v>9.5510983763132985E-4</c:v>
                </c:pt>
                <c:pt idx="1018">
                  <c:v>9.5419847328244445E-4</c:v>
                </c:pt>
                <c:pt idx="1019">
                  <c:v>9.5328884652049752E-4</c:v>
                </c:pt>
                <c:pt idx="1020">
                  <c:v>9.5238095238095487E-4</c:v>
                </c:pt>
                <c:pt idx="1021">
                  <c:v>9.5147478591817679E-4</c:v>
                </c:pt>
                <c:pt idx="1022">
                  <c:v>9.5057034220532557E-4</c:v>
                </c:pt>
                <c:pt idx="1023">
                  <c:v>9.49667616334285E-4</c:v>
                </c:pt>
                <c:pt idx="1024">
                  <c:v>9.4876660341556359E-4</c:v>
                </c:pt>
                <c:pt idx="1025">
                  <c:v>9.4786729857820103E-4</c:v>
                </c:pt>
                <c:pt idx="1026">
                  <c:v>9.4696969696970133E-4</c:v>
                </c:pt>
                <c:pt idx="1027">
                  <c:v>9.4607379375591697E-4</c:v>
                </c:pt>
                <c:pt idx="1028">
                  <c:v>9.4517958412098583E-4</c:v>
                </c:pt>
                <c:pt idx="1029">
                  <c:v>9.4428706326723513E-4</c:v>
                </c:pt>
                <c:pt idx="1030">
                  <c:v>9.4339622641509565E-4</c:v>
                </c:pt>
                <c:pt idx="1031">
                  <c:v>9.4250706880301643E-4</c:v>
                </c:pt>
                <c:pt idx="1032">
                  <c:v>9.4161958568738399E-4</c:v>
                </c:pt>
                <c:pt idx="1033">
                  <c:v>9.4073377234242896E-4</c:v>
                </c:pt>
                <c:pt idx="1034">
                  <c:v>9.3984962406015314E-4</c:v>
                </c:pt>
                <c:pt idx="1035">
                  <c:v>9.3896713615023656E-4</c:v>
                </c:pt>
                <c:pt idx="1036">
                  <c:v>9.3808630393996573E-4</c:v>
                </c:pt>
                <c:pt idx="1037">
                  <c:v>9.3720712277413657E-4</c:v>
                </c:pt>
                <c:pt idx="1038">
                  <c:v>9.3632958801498367E-4</c:v>
                </c:pt>
                <c:pt idx="1039">
                  <c:v>9.3545369504210074E-4</c:v>
                </c:pt>
                <c:pt idx="1040">
                  <c:v>9.3457943925234039E-4</c:v>
                </c:pt>
                <c:pt idx="1041">
                  <c:v>9.337068160597563E-4</c:v>
                </c:pt>
                <c:pt idx="1042">
                  <c:v>9.3283582089552248E-4</c:v>
                </c:pt>
                <c:pt idx="1043">
                  <c:v>9.3196644920783152E-4</c:v>
                </c:pt>
                <c:pt idx="1044">
                  <c:v>9.310986964618282E-4</c:v>
                </c:pt>
                <c:pt idx="1045">
                  <c:v>9.3023255813953548E-4</c:v>
                </c:pt>
                <c:pt idx="1046">
                  <c:v>9.2936802973977918E-4</c:v>
                </c:pt>
                <c:pt idx="1047">
                  <c:v>9.2850510677808717E-4</c:v>
                </c:pt>
                <c:pt idx="1048">
                  <c:v>9.2764378478664596E-4</c:v>
                </c:pt>
                <c:pt idx="1049">
                  <c:v>9.267840593141822E-4</c:v>
                </c:pt>
                <c:pt idx="1050">
                  <c:v>9.2592592592593008E-4</c:v>
                </c:pt>
                <c:pt idx="1051">
                  <c:v>9.2506938020351563E-4</c:v>
                </c:pt>
                <c:pt idx="1052">
                  <c:v>9.2421441774491768E-4</c:v>
                </c:pt>
                <c:pt idx="1053">
                  <c:v>9.2336103416435823E-4</c:v>
                </c:pt>
                <c:pt idx="1054">
                  <c:v>9.2250922509225306E-4</c:v>
                </c:pt>
                <c:pt idx="1055">
                  <c:v>9.2165898617511564E-4</c:v>
                </c:pt>
                <c:pt idx="1056">
                  <c:v>9.2081031307550637E-4</c:v>
                </c:pt>
                <c:pt idx="1057">
                  <c:v>9.1996320147194469E-4</c:v>
                </c:pt>
                <c:pt idx="1058">
                  <c:v>9.1911764705882558E-4</c:v>
                </c:pt>
                <c:pt idx="1059">
                  <c:v>9.1827364554637725E-4</c:v>
                </c:pt>
                <c:pt idx="1060">
                  <c:v>9.1743119266055051E-4</c:v>
                </c:pt>
                <c:pt idx="1061">
                  <c:v>9.1659028414299158E-4</c:v>
                </c:pt>
                <c:pt idx="1062">
                  <c:v>9.1575091575091879E-4</c:v>
                </c:pt>
                <c:pt idx="1063">
                  <c:v>9.1491308325709311E-4</c:v>
                </c:pt>
                <c:pt idx="1064">
                  <c:v>9.1407678244972708E-4</c:v>
                </c:pt>
                <c:pt idx="1065">
                  <c:v>9.1324200913242277E-4</c:v>
                </c:pt>
                <c:pt idx="1066">
                  <c:v>9.1240875912408767E-4</c:v>
                </c:pt>
                <c:pt idx="1067">
                  <c:v>9.1157702825888796E-4</c:v>
                </c:pt>
                <c:pt idx="1068">
                  <c:v>9.1074681238615654E-4</c:v>
                </c:pt>
                <c:pt idx="1069">
                  <c:v>9.0991810737033887E-4</c:v>
                </c:pt>
                <c:pt idx="1070">
                  <c:v>9.0909090909091202E-4</c:v>
                </c:pt>
                <c:pt idx="1071">
                  <c:v>9.0826521344232903E-4</c:v>
                </c:pt>
                <c:pt idx="1072">
                  <c:v>9.0744101633393848E-4</c:v>
                </c:pt>
                <c:pt idx="1073">
                  <c:v>9.0661831368993957E-4</c:v>
                </c:pt>
                <c:pt idx="1074">
                  <c:v>9.0579710144927537E-4</c:v>
                </c:pt>
                <c:pt idx="1075">
                  <c:v>9.049773755656109E-4</c:v>
                </c:pt>
                <c:pt idx="1076">
                  <c:v>9.0415913200723324E-4</c:v>
                </c:pt>
                <c:pt idx="1077">
                  <c:v>9.0334236675700097E-4</c:v>
                </c:pt>
                <c:pt idx="1078">
                  <c:v>9.0252707581227527E-4</c:v>
                </c:pt>
                <c:pt idx="1079">
                  <c:v>9.0171325518485388E-4</c:v>
                </c:pt>
                <c:pt idx="1080">
                  <c:v>9.0090090090090536E-4</c:v>
                </c:pt>
                <c:pt idx="1081">
                  <c:v>9.0009000900090276E-4</c:v>
                </c:pt>
                <c:pt idx="1082">
                  <c:v>8.9928057553957078E-4</c:v>
                </c:pt>
                <c:pt idx="1083">
                  <c:v>8.9847259658580505E-4</c:v>
                </c:pt>
                <c:pt idx="1084">
                  <c:v>8.9766606822262425E-4</c:v>
                </c:pt>
                <c:pt idx="1085">
                  <c:v>8.9686098654708564E-4</c:v>
                </c:pt>
                <c:pt idx="1086">
                  <c:v>8.9605734767025263E-4</c:v>
                </c:pt>
                <c:pt idx="1087">
                  <c:v>8.9525514771710262E-4</c:v>
                </c:pt>
                <c:pt idx="1088">
                  <c:v>8.9445438282647846E-4</c:v>
                </c:pt>
                <c:pt idx="1089">
                  <c:v>8.9365504915102768E-4</c:v>
                </c:pt>
                <c:pt idx="1090">
                  <c:v>8.9285714285714185E-4</c:v>
                </c:pt>
                <c:pt idx="1091">
                  <c:v>8.92060660124892E-4</c:v>
                </c:pt>
                <c:pt idx="1092">
                  <c:v>8.9126559714795221E-4</c:v>
                </c:pt>
                <c:pt idx="1093">
                  <c:v>8.9047195013357272E-4</c:v>
                </c:pt>
                <c:pt idx="1094">
                  <c:v>8.8967971530249507E-4</c:v>
                </c:pt>
                <c:pt idx="1095">
                  <c:v>8.8888888888889197E-4</c:v>
                </c:pt>
                <c:pt idx="1096">
                  <c:v>8.8809946714032365E-4</c:v>
                </c:pt>
                <c:pt idx="1097">
                  <c:v>8.8731144631765753E-4</c:v>
                </c:pt>
                <c:pt idx="1098">
                  <c:v>8.8652482269503815E-4</c:v>
                </c:pt>
                <c:pt idx="1099">
                  <c:v>8.8573959255978745E-4</c:v>
                </c:pt>
                <c:pt idx="1100">
                  <c:v>8.8495575221239273E-4</c:v>
                </c:pt>
                <c:pt idx="1101">
                  <c:v>8.8417329796640495E-4</c:v>
                </c:pt>
                <c:pt idx="1102">
                  <c:v>8.8339222614841064E-4</c:v>
                </c:pt>
                <c:pt idx="1103">
                  <c:v>8.8261253309797067E-4</c:v>
                </c:pt>
                <c:pt idx="1104">
                  <c:v>8.8183421516754845E-4</c:v>
                </c:pt>
                <c:pt idx="1105">
                  <c:v>8.8105726872246917E-4</c:v>
                </c:pt>
                <c:pt idx="1106">
                  <c:v>8.8028169014084845E-4</c:v>
                </c:pt>
                <c:pt idx="1107">
                  <c:v>8.7950747581354543E-4</c:v>
                </c:pt>
                <c:pt idx="1108">
                  <c:v>8.7873462214411243E-4</c:v>
                </c:pt>
                <c:pt idx="1109">
                  <c:v>8.7796312554873129E-4</c:v>
                </c:pt>
                <c:pt idx="1110">
                  <c:v>8.7719298245614048E-4</c:v>
                </c:pt>
                <c:pt idx="1111">
                  <c:v>8.7642418930762545E-4</c:v>
                </c:pt>
                <c:pt idx="1112">
                  <c:v>8.7565674255691965E-4</c:v>
                </c:pt>
                <c:pt idx="1113">
                  <c:v>8.7489063867016625E-4</c:v>
                </c:pt>
                <c:pt idx="1114">
                  <c:v>8.7412587412587185E-4</c:v>
                </c:pt>
                <c:pt idx="1115">
                  <c:v>8.733624454148474E-4</c:v>
                </c:pt>
                <c:pt idx="1116">
                  <c:v>8.7260034904013963E-4</c:v>
                </c:pt>
                <c:pt idx="1117">
                  <c:v>8.7183958151700091E-4</c:v>
                </c:pt>
                <c:pt idx="1118">
                  <c:v>8.7108013937282414E-4</c:v>
                </c:pt>
                <c:pt idx="1119">
                  <c:v>8.7032201914708429E-4</c:v>
                </c:pt>
                <c:pt idx="1120">
                  <c:v>8.6956521739130666E-4</c:v>
                </c:pt>
                <c:pt idx="1121">
                  <c:v>8.6880973066898518E-4</c:v>
                </c:pt>
                <c:pt idx="1122">
                  <c:v>8.6805555555555735E-4</c:v>
                </c:pt>
                <c:pt idx="1123">
                  <c:v>8.6730268863833724E-4</c:v>
                </c:pt>
                <c:pt idx="1124">
                  <c:v>8.6655112651646778E-4</c:v>
                </c:pt>
                <c:pt idx="1125">
                  <c:v>8.6580086580086808E-4</c:v>
                </c:pt>
                <c:pt idx="1126">
                  <c:v>8.6505190311418915E-4</c:v>
                </c:pt>
                <c:pt idx="1127">
                  <c:v>8.6430423509075208E-4</c:v>
                </c:pt>
                <c:pt idx="1128">
                  <c:v>8.6355785837651205E-4</c:v>
                </c:pt>
                <c:pt idx="1129">
                  <c:v>8.6281276962899066E-4</c:v>
                </c:pt>
                <c:pt idx="1130">
                  <c:v>8.6206896551724267E-4</c:v>
                </c:pt>
                <c:pt idx="1131">
                  <c:v>8.6132644272179167E-4</c:v>
                </c:pt>
                <c:pt idx="1132">
                  <c:v>8.6058519793459848E-4</c:v>
                </c:pt>
                <c:pt idx="1133">
                  <c:v>8.5984522785898855E-4</c:v>
                </c:pt>
                <c:pt idx="1134">
                  <c:v>8.5910652920962393E-4</c:v>
                </c:pt>
                <c:pt idx="1135">
                  <c:v>8.5836909871244847E-4</c:v>
                </c:pt>
                <c:pt idx="1136">
                  <c:v>8.576329331046337E-4</c:v>
                </c:pt>
                <c:pt idx="1137">
                  <c:v>8.5689802913453651E-4</c:v>
                </c:pt>
                <c:pt idx="1138">
                  <c:v>8.5616438356164682E-4</c:v>
                </c:pt>
                <c:pt idx="1139">
                  <c:v>8.5543199315654607E-4</c:v>
                </c:pt>
                <c:pt idx="1140">
                  <c:v>8.5470085470085503E-4</c:v>
                </c:pt>
                <c:pt idx="1141">
                  <c:v>8.5397096498719238E-4</c:v>
                </c:pt>
                <c:pt idx="1142">
                  <c:v>8.5324232081911264E-4</c:v>
                </c:pt>
                <c:pt idx="1143">
                  <c:v>8.5251491901108291E-4</c:v>
                </c:pt>
                <c:pt idx="1144">
                  <c:v>8.5178875638841568E-4</c:v>
                </c:pt>
                <c:pt idx="1145">
                  <c:v>8.5106382978723707E-4</c:v>
                </c:pt>
                <c:pt idx="1146">
                  <c:v>8.5034013605442434E-4</c:v>
                </c:pt>
                <c:pt idx="1147">
                  <c:v>8.4961767204757861E-4</c:v>
                </c:pt>
                <c:pt idx="1148">
                  <c:v>8.4889643463497658E-4</c:v>
                </c:pt>
                <c:pt idx="1149">
                  <c:v>8.4817642069550682E-4</c:v>
                </c:pt>
                <c:pt idx="1150">
                  <c:v>8.4745762711864773E-4</c:v>
                </c:pt>
                <c:pt idx="1151">
                  <c:v>8.4674005080440735E-4</c:v>
                </c:pt>
                <c:pt idx="1152">
                  <c:v>8.4602368866328493E-4</c:v>
                </c:pt>
                <c:pt idx="1153">
                  <c:v>8.4530853761623443E-4</c:v>
                </c:pt>
                <c:pt idx="1154">
                  <c:v>8.4459459459459724E-4</c:v>
                </c:pt>
                <c:pt idx="1155">
                  <c:v>8.438818565400844E-4</c:v>
                </c:pt>
                <c:pt idx="1156">
                  <c:v>8.4317032040472388E-4</c:v>
                </c:pt>
                <c:pt idx="1157">
                  <c:v>8.4245998315080485E-4</c:v>
                </c:pt>
                <c:pt idx="1158">
                  <c:v>8.4175084175084388E-4</c:v>
                </c:pt>
                <c:pt idx="1159">
                  <c:v>8.4104289318755253E-4</c:v>
                </c:pt>
                <c:pt idx="1160">
                  <c:v>8.4033613445378156E-4</c:v>
                </c:pt>
                <c:pt idx="1161">
                  <c:v>8.3963056255247765E-4</c:v>
                </c:pt>
                <c:pt idx="1162">
                  <c:v>8.3892617449664504E-4</c:v>
                </c:pt>
                <c:pt idx="1163">
                  <c:v>8.3822296730930667E-4</c:v>
                </c:pt>
                <c:pt idx="1164">
                  <c:v>8.3752093802345233E-4</c:v>
                </c:pt>
                <c:pt idx="1165">
                  <c:v>8.3682008368201157E-4</c:v>
                </c:pt>
                <c:pt idx="1166">
                  <c:v>8.361204013377961E-4</c:v>
                </c:pt>
                <c:pt idx="1167">
                  <c:v>8.3542188805346706E-4</c:v>
                </c:pt>
                <c:pt idx="1168">
                  <c:v>8.3472454090150253E-4</c:v>
                </c:pt>
                <c:pt idx="1169">
                  <c:v>8.3402835696413837E-4</c:v>
                </c:pt>
                <c:pt idx="1170">
                  <c:v>8.3333333333333556E-4</c:v>
                </c:pt>
                <c:pt idx="1171">
                  <c:v>8.3263946711074367E-4</c:v>
                </c:pt>
                <c:pt idx="1172">
                  <c:v>8.3194675540765686E-4</c:v>
                </c:pt>
                <c:pt idx="1173">
                  <c:v>8.3125519534497472E-4</c:v>
                </c:pt>
                <c:pt idx="1174">
                  <c:v>8.3056478405315768E-4</c:v>
                </c:pt>
                <c:pt idx="1175">
                  <c:v>8.2987551867219926E-4</c:v>
                </c:pt>
                <c:pt idx="1176">
                  <c:v>8.2918739635157483E-4</c:v>
                </c:pt>
                <c:pt idx="1177">
                  <c:v>8.2850041425020762E-4</c:v>
                </c:pt>
                <c:pt idx="1178">
                  <c:v>8.2781456953642568E-4</c:v>
                </c:pt>
                <c:pt idx="1179">
                  <c:v>8.2712985938792564E-4</c:v>
                </c:pt>
                <c:pt idx="1180">
                  <c:v>8.2644628099173812E-4</c:v>
                </c:pt>
                <c:pt idx="1181">
                  <c:v>8.2576383154418082E-4</c:v>
                </c:pt>
                <c:pt idx="1182">
                  <c:v>8.2508250825082694E-4</c:v>
                </c:pt>
                <c:pt idx="1183">
                  <c:v>8.2440230832646333E-4</c:v>
                </c:pt>
                <c:pt idx="1184">
                  <c:v>8.2372322899505713E-4</c:v>
                </c:pt>
                <c:pt idx="1185">
                  <c:v>8.2304526748971224E-4</c:v>
                </c:pt>
                <c:pt idx="1186">
                  <c:v>8.2236842105263554E-4</c:v>
                </c:pt>
                <c:pt idx="1187">
                  <c:v>8.2169268693508624E-4</c:v>
                </c:pt>
                <c:pt idx="1188">
                  <c:v>8.2101806239737272E-4</c:v>
                </c:pt>
                <c:pt idx="1189">
                  <c:v>8.2034454470877969E-4</c:v>
                </c:pt>
                <c:pt idx="1190">
                  <c:v>8.1967213114754087E-4</c:v>
                </c:pt>
                <c:pt idx="1191">
                  <c:v>8.1900081900081927E-4</c:v>
                </c:pt>
                <c:pt idx="1192">
                  <c:v>8.1833060556465076E-4</c:v>
                </c:pt>
                <c:pt idx="1193">
                  <c:v>8.1766148814391051E-4</c:v>
                </c:pt>
                <c:pt idx="1194">
                  <c:v>8.1699346405228945E-4</c:v>
                </c:pt>
                <c:pt idx="1195">
                  <c:v>8.1632653061224525E-4</c:v>
                </c:pt>
                <c:pt idx="1196">
                  <c:v>8.1566068515498012E-4</c:v>
                </c:pt>
                <c:pt idx="1197">
                  <c:v>8.1499592502037659E-4</c:v>
                </c:pt>
                <c:pt idx="1198">
                  <c:v>8.1433224755700329E-4</c:v>
                </c:pt>
                <c:pt idx="1199">
                  <c:v>8.1366965012205238E-4</c:v>
                </c:pt>
                <c:pt idx="1200">
                  <c:v>8.1300813008130092E-4</c:v>
                </c:pt>
                <c:pt idx="1201">
                  <c:v>8.1234768480910042E-4</c:v>
                </c:pt>
                <c:pt idx="1202">
                  <c:v>8.1168831168831228E-4</c:v>
                </c:pt>
                <c:pt idx="1203">
                  <c:v>8.1103000811030021E-4</c:v>
                </c:pt>
                <c:pt idx="1204">
                  <c:v>8.1037277147488036E-4</c:v>
                </c:pt>
                <c:pt idx="1205">
                  <c:v>8.0971659919028337E-4</c:v>
                </c:pt>
                <c:pt idx="1206">
                  <c:v>8.0906148867314126E-4</c:v>
                </c:pt>
                <c:pt idx="1207">
                  <c:v>8.0840743734842649E-4</c:v>
                </c:pt>
                <c:pt idx="1208">
                  <c:v>8.0775444264943679E-4</c:v>
                </c:pt>
                <c:pt idx="1209">
                  <c:v>8.0710250201775611E-4</c:v>
                </c:pt>
                <c:pt idx="1210">
                  <c:v>8.064516129032283E-4</c:v>
                </c:pt>
                <c:pt idx="1211">
                  <c:v>8.0580177276390027E-4</c:v>
                </c:pt>
                <c:pt idx="1212">
                  <c:v>8.0515297906602493E-4</c:v>
                </c:pt>
                <c:pt idx="1213">
                  <c:v>8.0450522928399355E-4</c:v>
                </c:pt>
                <c:pt idx="1214">
                  <c:v>8.0385852090032479E-4</c:v>
                </c:pt>
                <c:pt idx="1215">
                  <c:v>8.0321285140562469E-4</c:v>
                </c:pt>
                <c:pt idx="1216">
                  <c:v>8.0256821829855711E-4</c:v>
                </c:pt>
                <c:pt idx="1217">
                  <c:v>8.0192461908580766E-4</c:v>
                </c:pt>
                <c:pt idx="1218">
                  <c:v>8.0128205128205266E-4</c:v>
                </c:pt>
                <c:pt idx="1219">
                  <c:v>8.006405124099306E-4</c:v>
                </c:pt>
                <c:pt idx="1220">
                  <c:v>8.0000000000000156E-4</c:v>
                </c:pt>
                <c:pt idx="1221">
                  <c:v>7.9936051159072957E-4</c:v>
                </c:pt>
                <c:pt idx="1222">
                  <c:v>7.9872204472843686E-4</c:v>
                </c:pt>
                <c:pt idx="1223">
                  <c:v>7.9808459696727998E-4</c:v>
                </c:pt>
                <c:pt idx="1224">
                  <c:v>7.9744816586921981E-4</c:v>
                </c:pt>
                <c:pt idx="1225">
                  <c:v>7.9681274900398604E-4</c:v>
                </c:pt>
                <c:pt idx="1226">
                  <c:v>7.9617834394904625E-4</c:v>
                </c:pt>
                <c:pt idx="1227">
                  <c:v>7.9554494828958067E-4</c:v>
                </c:pt>
                <c:pt idx="1228">
                  <c:v>7.9491255961844408E-4</c:v>
                </c:pt>
                <c:pt idx="1229">
                  <c:v>7.9428117553614138E-4</c:v>
                </c:pt>
                <c:pt idx="1230">
                  <c:v>7.9365079365079473E-4</c:v>
                </c:pt>
                <c:pt idx="1231">
                  <c:v>7.9302141157811543E-4</c:v>
                </c:pt>
                <c:pt idx="1232">
                  <c:v>7.9239302694136414E-4</c:v>
                </c:pt>
                <c:pt idx="1233">
                  <c:v>7.9176563737133978E-4</c:v>
                </c:pt>
                <c:pt idx="1234">
                  <c:v>7.9113924050633246E-4</c:v>
                </c:pt>
                <c:pt idx="1235">
                  <c:v>7.9051383399209539E-4</c:v>
                </c:pt>
                <c:pt idx="1236">
                  <c:v>7.8988941548183427E-4</c:v>
                </c:pt>
                <c:pt idx="1237">
                  <c:v>7.8926598263614838E-4</c:v>
                </c:pt>
                <c:pt idx="1238">
                  <c:v>7.8864353312302913E-4</c:v>
                </c:pt>
                <c:pt idx="1239">
                  <c:v>7.8802206461781065E-4</c:v>
                </c:pt>
                <c:pt idx="1240">
                  <c:v>7.874015748031496E-4</c:v>
                </c:pt>
                <c:pt idx="1241">
                  <c:v>7.8678206136900122E-4</c:v>
                </c:pt>
                <c:pt idx="1242">
                  <c:v>7.8616352201257888E-4</c:v>
                </c:pt>
                <c:pt idx="1243">
                  <c:v>7.85545954438336E-4</c:v>
                </c:pt>
                <c:pt idx="1244">
                  <c:v>7.8492935635792957E-4</c:v>
                </c:pt>
                <c:pt idx="1245">
                  <c:v>7.8431372549019724E-4</c:v>
                </c:pt>
                <c:pt idx="1246">
                  <c:v>7.8369905956113045E-4</c:v>
                </c:pt>
                <c:pt idx="1247">
                  <c:v>7.8308535630383842E-4</c:v>
                </c:pt>
                <c:pt idx="1248">
                  <c:v>7.8247261345852919E-4</c:v>
                </c:pt>
                <c:pt idx="1249">
                  <c:v>7.8186082877248033E-4</c:v>
                </c:pt>
                <c:pt idx="1250">
                  <c:v>7.8125000000000004E-4</c:v>
                </c:pt>
                <c:pt idx="1251">
                  <c:v>7.8064012490242118E-4</c:v>
                </c:pt>
                <c:pt idx="1252">
                  <c:v>7.8003120124805147E-4</c:v>
                </c:pt>
                <c:pt idx="1253">
                  <c:v>7.7942322681215912E-4</c:v>
                </c:pt>
                <c:pt idx="1254">
                  <c:v>7.788161993769493E-4</c:v>
                </c:pt>
                <c:pt idx="1255">
                  <c:v>7.7821011673151865E-4</c:v>
                </c:pt>
                <c:pt idx="1256">
                  <c:v>7.7760497667185287E-4</c:v>
                </c:pt>
                <c:pt idx="1257">
                  <c:v>7.7700077700077863E-4</c:v>
                </c:pt>
                <c:pt idx="1258">
                  <c:v>7.7639751552795134E-4</c:v>
                </c:pt>
                <c:pt idx="1259">
                  <c:v>7.7579519006982188E-4</c:v>
                </c:pt>
                <c:pt idx="1260">
                  <c:v>7.7519379844961445E-4</c:v>
                </c:pt>
                <c:pt idx="1261">
                  <c:v>7.7459333849729125E-4</c:v>
                </c:pt>
                <c:pt idx="1262">
                  <c:v>7.7399380804953804E-4</c:v>
                </c:pt>
                <c:pt idx="1263">
                  <c:v>7.7339520494973065E-4</c:v>
                </c:pt>
                <c:pt idx="1264">
                  <c:v>7.7279752704791343E-4</c:v>
                </c:pt>
                <c:pt idx="1265">
                  <c:v>7.7220077220077339E-4</c:v>
                </c:pt>
                <c:pt idx="1266">
                  <c:v>7.7160493827160739E-4</c:v>
                </c:pt>
                <c:pt idx="1267">
                  <c:v>7.7101002313030174E-4</c:v>
                </c:pt>
                <c:pt idx="1268">
                  <c:v>7.7041602465331412E-4</c:v>
                </c:pt>
                <c:pt idx="1269">
                  <c:v>7.6982294072363514E-4</c:v>
                </c:pt>
                <c:pt idx="1270">
                  <c:v>7.6923076923077053E-4</c:v>
                </c:pt>
                <c:pt idx="1271">
                  <c:v>7.6863950807071701E-4</c:v>
                </c:pt>
                <c:pt idx="1272">
                  <c:v>7.6804915514592934E-4</c:v>
                </c:pt>
                <c:pt idx="1273">
                  <c:v>7.6745970836531287E-4</c:v>
                </c:pt>
                <c:pt idx="1274">
                  <c:v>7.668711656441718E-4</c:v>
                </c:pt>
                <c:pt idx="1275">
                  <c:v>7.6628352490421458E-4</c:v>
                </c:pt>
                <c:pt idx="1276">
                  <c:v>7.6569678407350703E-4</c:v>
                </c:pt>
                <c:pt idx="1277">
                  <c:v>7.6511094108645946E-4</c:v>
                </c:pt>
                <c:pt idx="1278">
                  <c:v>7.6452599388379325E-4</c:v>
                </c:pt>
                <c:pt idx="1279">
                  <c:v>7.6394194041253004E-4</c:v>
                </c:pt>
                <c:pt idx="1280">
                  <c:v>7.6335877862595527E-4</c:v>
                </c:pt>
                <c:pt idx="1281">
                  <c:v>7.6277650648360034E-4</c:v>
                </c:pt>
                <c:pt idx="1282">
                  <c:v>7.6219512195122019E-4</c:v>
                </c:pt>
                <c:pt idx="1283">
                  <c:v>7.6161462300076174E-4</c:v>
                </c:pt>
                <c:pt idx="1284">
                  <c:v>7.6103500761035003E-4</c:v>
                </c:pt>
                <c:pt idx="1285">
                  <c:v>7.6045627376425948E-4</c:v>
                </c:pt>
                <c:pt idx="1286">
                  <c:v>7.5987841945288949E-4</c:v>
                </c:pt>
                <c:pt idx="1287">
                  <c:v>7.5930144267274111E-4</c:v>
                </c:pt>
                <c:pt idx="1288">
                  <c:v>7.5872534142640616E-4</c:v>
                </c:pt>
                <c:pt idx="1289">
                  <c:v>7.5815011372251857E-4</c:v>
                </c:pt>
                <c:pt idx="1290">
                  <c:v>7.5757575757575898E-4</c:v>
                </c:pt>
                <c:pt idx="1291">
                  <c:v>7.570022710068153E-4</c:v>
                </c:pt>
                <c:pt idx="1292">
                  <c:v>7.5642965204236138E-4</c:v>
                </c:pt>
                <c:pt idx="1293">
                  <c:v>7.5585789871504268E-4</c:v>
                </c:pt>
                <c:pt idx="1294">
                  <c:v>7.5528700906344541E-4</c:v>
                </c:pt>
                <c:pt idx="1295">
                  <c:v>7.5471698113207684E-4</c:v>
                </c:pt>
                <c:pt idx="1296">
                  <c:v>7.541478129713448E-4</c:v>
                </c:pt>
                <c:pt idx="1297">
                  <c:v>7.5357950263752892E-4</c:v>
                </c:pt>
                <c:pt idx="1298">
                  <c:v>7.5301204819277329E-4</c:v>
                </c:pt>
                <c:pt idx="1299">
                  <c:v>7.5244544770504071E-4</c:v>
                </c:pt>
                <c:pt idx="1300">
                  <c:v>7.5187969924812208E-4</c:v>
                </c:pt>
                <c:pt idx="1301">
                  <c:v>7.5131480090157824E-4</c:v>
                </c:pt>
                <c:pt idx="1302">
                  <c:v>7.5075075075075074E-4</c:v>
                </c:pt>
                <c:pt idx="1303">
                  <c:v>7.5018754688672192E-4</c:v>
                </c:pt>
                <c:pt idx="1304">
                  <c:v>7.4962518740629845E-4</c:v>
                </c:pt>
                <c:pt idx="1305">
                  <c:v>7.4906367041198754E-4</c:v>
                </c:pt>
                <c:pt idx="1306">
                  <c:v>7.4850299401197804E-4</c:v>
                </c:pt>
                <c:pt idx="1307">
                  <c:v>7.479431563201215E-4</c:v>
                </c:pt>
                <c:pt idx="1308">
                  <c:v>7.4738415545590631E-4</c:v>
                </c:pt>
                <c:pt idx="1309">
                  <c:v>7.4682598954443923E-4</c:v>
                </c:pt>
                <c:pt idx="1310">
                  <c:v>7.4626865671641813E-4</c:v>
                </c:pt>
                <c:pt idx="1311">
                  <c:v>7.4571215510812821E-4</c:v>
                </c:pt>
                <c:pt idx="1312">
                  <c:v>7.4515648286140198E-4</c:v>
                </c:pt>
                <c:pt idx="1313">
                  <c:v>7.4460163812360561E-4</c:v>
                </c:pt>
                <c:pt idx="1314">
                  <c:v>7.4404761904762107E-4</c:v>
                </c:pt>
                <c:pt idx="1315">
                  <c:v>7.4349442379182177E-4</c:v>
                </c:pt>
                <c:pt idx="1316">
                  <c:v>7.4294205052006135E-4</c:v>
                </c:pt>
                <c:pt idx="1317">
                  <c:v>7.4239049740163323E-4</c:v>
                </c:pt>
                <c:pt idx="1318">
                  <c:v>7.4183976261127762E-4</c:v>
                </c:pt>
                <c:pt idx="1319">
                  <c:v>7.4128984432913494E-4</c:v>
                </c:pt>
                <c:pt idx="1320">
                  <c:v>7.4074074074074114E-4</c:v>
                </c:pt>
                <c:pt idx="1321">
                  <c:v>7.4019245003701078E-4</c:v>
                </c:pt>
                <c:pt idx="1322">
                  <c:v>7.3964497041420388E-4</c:v>
                </c:pt>
                <c:pt idx="1323">
                  <c:v>7.3909830007390983E-4</c:v>
                </c:pt>
                <c:pt idx="1324">
                  <c:v>7.385524372230431E-4</c:v>
                </c:pt>
                <c:pt idx="1325">
                  <c:v>7.380073800738018E-4</c:v>
                </c:pt>
                <c:pt idx="1326">
                  <c:v>7.3746312684365781E-4</c:v>
                </c:pt>
                <c:pt idx="1327">
                  <c:v>7.3691967575534333E-4</c:v>
                </c:pt>
                <c:pt idx="1328">
                  <c:v>7.3637702503681884E-4</c:v>
                </c:pt>
                <c:pt idx="1329">
                  <c:v>7.3583517292126748E-4</c:v>
                </c:pt>
                <c:pt idx="1330">
                  <c:v>7.3529411764705881E-4</c:v>
                </c:pt>
                <c:pt idx="1331">
                  <c:v>7.347538574577516E-4</c:v>
                </c:pt>
                <c:pt idx="1332">
                  <c:v>7.3421439060205695E-4</c:v>
                </c:pt>
                <c:pt idx="1333">
                  <c:v>7.3367571533382444E-4</c:v>
                </c:pt>
                <c:pt idx="1334">
                  <c:v>7.3313782991202563E-4</c:v>
                </c:pt>
                <c:pt idx="1335">
                  <c:v>7.3260073260073314E-4</c:v>
                </c:pt>
                <c:pt idx="1336">
                  <c:v>7.3206442166910723E-4</c:v>
                </c:pt>
                <c:pt idx="1337">
                  <c:v>7.3152889539136962E-4</c:v>
                </c:pt>
                <c:pt idx="1338">
                  <c:v>7.3099415204678489E-4</c:v>
                </c:pt>
                <c:pt idx="1339">
                  <c:v>7.3046018991964939E-4</c:v>
                </c:pt>
                <c:pt idx="1340">
                  <c:v>7.2992700729927209E-4</c:v>
                </c:pt>
                <c:pt idx="1341">
                  <c:v>7.2939460247994328E-4</c:v>
                </c:pt>
                <c:pt idx="1342">
                  <c:v>7.2886297376093532E-4</c:v>
                </c:pt>
                <c:pt idx="1343">
                  <c:v>7.2833211944647121E-4</c:v>
                </c:pt>
                <c:pt idx="1344">
                  <c:v>7.2780203784570741E-4</c:v>
                </c:pt>
                <c:pt idx="1345">
                  <c:v>7.2727272727272842E-4</c:v>
                </c:pt>
                <c:pt idx="1346">
                  <c:v>7.2674418604651162E-4</c:v>
                </c:pt>
                <c:pt idx="1347">
                  <c:v>7.262164124909237E-4</c:v>
                </c:pt>
                <c:pt idx="1348">
                  <c:v>7.2568940493468893E-4</c:v>
                </c:pt>
                <c:pt idx="1349">
                  <c:v>7.2516316171138725E-4</c:v>
                </c:pt>
                <c:pt idx="1350">
                  <c:v>7.2463768115942203E-4</c:v>
                </c:pt>
                <c:pt idx="1351">
                  <c:v>7.2411296162201504E-4</c:v>
                </c:pt>
                <c:pt idx="1352">
                  <c:v>7.235890014471799E-4</c:v>
                </c:pt>
                <c:pt idx="1353">
                  <c:v>7.2306579898770982E-4</c:v>
                </c:pt>
                <c:pt idx="1354">
                  <c:v>7.2254335260115614E-4</c:v>
                </c:pt>
                <c:pt idx="1355">
                  <c:v>7.2202166064982011E-4</c:v>
                </c:pt>
                <c:pt idx="1356">
                  <c:v>7.2150072150072193E-4</c:v>
                </c:pt>
                <c:pt idx="1357">
                  <c:v>7.2098053352559574E-4</c:v>
                </c:pt>
                <c:pt idx="1358">
                  <c:v>7.2046109510086548E-4</c:v>
                </c:pt>
                <c:pt idx="1359">
                  <c:v>7.1994240460763136E-4</c:v>
                </c:pt>
                <c:pt idx="1360">
                  <c:v>7.1942446043165502E-4</c:v>
                </c:pt>
                <c:pt idx="1361">
                  <c:v>7.1890726096333804E-4</c:v>
                </c:pt>
                <c:pt idx="1362">
                  <c:v>7.1839080459770233E-4</c:v>
                </c:pt>
                <c:pt idx="1363">
                  <c:v>7.1787508973438787E-4</c:v>
                </c:pt>
                <c:pt idx="1364">
                  <c:v>7.1736011477762003E-4</c:v>
                </c:pt>
                <c:pt idx="1365">
                  <c:v>7.1684587813620223E-4</c:v>
                </c:pt>
                <c:pt idx="1366">
                  <c:v>7.1633237822349796E-4</c:v>
                </c:pt>
                <c:pt idx="1367">
                  <c:v>7.1581961345741022E-4</c:v>
                </c:pt>
                <c:pt idx="1368">
                  <c:v>7.1530758226037293E-4</c:v>
                </c:pt>
                <c:pt idx="1369">
                  <c:v>7.1479628305932822E-4</c:v>
                </c:pt>
                <c:pt idx="1370">
                  <c:v>7.1428571428571526E-4</c:v>
                </c:pt>
                <c:pt idx="1371">
                  <c:v>7.1377587437544785E-4</c:v>
                </c:pt>
                <c:pt idx="1372">
                  <c:v>7.1326676176890322E-4</c:v>
                </c:pt>
                <c:pt idx="1373">
                  <c:v>7.1275837491090502E-4</c:v>
                </c:pt>
                <c:pt idx="1374">
                  <c:v>7.1225071225071326E-4</c:v>
                </c:pt>
                <c:pt idx="1375">
                  <c:v>7.1174377224199293E-4</c:v>
                </c:pt>
                <c:pt idx="1376">
                  <c:v>7.1123755334281751E-4</c:v>
                </c:pt>
                <c:pt idx="1377">
                  <c:v>7.1073205401563631E-4</c:v>
                </c:pt>
                <c:pt idx="1378">
                  <c:v>7.1022727272727437E-4</c:v>
                </c:pt>
                <c:pt idx="1379">
                  <c:v>7.0972320794889996E-4</c:v>
                </c:pt>
                <c:pt idx="1380">
                  <c:v>7.092198581560295E-4</c:v>
                </c:pt>
                <c:pt idx="1381">
                  <c:v>7.0871722182849111E-4</c:v>
                </c:pt>
                <c:pt idx="1382">
                  <c:v>7.0821529745042594E-4</c:v>
                </c:pt>
                <c:pt idx="1383">
                  <c:v>7.0771408351026394E-4</c:v>
                </c:pt>
                <c:pt idx="1384">
                  <c:v>7.0721357850070886E-4</c:v>
                </c:pt>
                <c:pt idx="1385">
                  <c:v>7.0671378091872788E-4</c:v>
                </c:pt>
                <c:pt idx="1386">
                  <c:v>7.062146892655377E-4</c:v>
                </c:pt>
                <c:pt idx="1387">
                  <c:v>7.057163020465784E-4</c:v>
                </c:pt>
                <c:pt idx="1388">
                  <c:v>7.0521861777150916E-4</c:v>
                </c:pt>
                <c:pt idx="1389">
                  <c:v>7.0472163495419323E-4</c:v>
                </c:pt>
                <c:pt idx="1390">
                  <c:v>7.0422535211267729E-4</c:v>
                </c:pt>
                <c:pt idx="1391">
                  <c:v>7.0372976776917804E-4</c:v>
                </c:pt>
                <c:pt idx="1392">
                  <c:v>7.0323488045007207E-4</c:v>
                </c:pt>
                <c:pt idx="1393">
                  <c:v>7.0274068868587491E-4</c:v>
                </c:pt>
                <c:pt idx="1394">
                  <c:v>7.0224719101123594E-4</c:v>
                </c:pt>
                <c:pt idx="1395">
                  <c:v>7.0175438596491342E-4</c:v>
                </c:pt>
                <c:pt idx="1396">
                  <c:v>7.0126227208976372E-4</c:v>
                </c:pt>
                <c:pt idx="1397">
                  <c:v>7.0077084793272694E-4</c:v>
                </c:pt>
                <c:pt idx="1398">
                  <c:v>7.0028011204481923E-4</c:v>
                </c:pt>
                <c:pt idx="1399">
                  <c:v>6.9979006298110573E-4</c:v>
                </c:pt>
                <c:pt idx="1400">
                  <c:v>6.9930069930070071E-4</c:v>
                </c:pt>
                <c:pt idx="1401">
                  <c:v>6.9881201956673922E-4</c:v>
                </c:pt>
                <c:pt idx="1402">
                  <c:v>6.9832402234637134E-4</c:v>
                </c:pt>
                <c:pt idx="1403">
                  <c:v>6.9783670621074881E-4</c:v>
                </c:pt>
                <c:pt idx="1404">
                  <c:v>6.9735006973500868E-4</c:v>
                </c:pt>
                <c:pt idx="1405">
                  <c:v>6.9686411149826066E-4</c:v>
                </c:pt>
                <c:pt idx="1406">
                  <c:v>6.9637883008356709E-4</c:v>
                </c:pt>
                <c:pt idx="1407">
                  <c:v>6.9589422407794117E-4</c:v>
                </c:pt>
                <c:pt idx="1408">
                  <c:v>6.9541029207232394E-4</c:v>
                </c:pt>
                <c:pt idx="1409">
                  <c:v>6.9492703266157193E-4</c:v>
                </c:pt>
                <c:pt idx="1410">
                  <c:v>6.9444444444444588E-4</c:v>
                </c:pt>
                <c:pt idx="1411">
                  <c:v>6.9396252602359524E-4</c:v>
                </c:pt>
                <c:pt idx="1412">
                  <c:v>6.9348127600554819E-4</c:v>
                </c:pt>
                <c:pt idx="1413">
                  <c:v>6.930006930006942E-4</c:v>
                </c:pt>
                <c:pt idx="1414">
                  <c:v>6.9252077562327011E-4</c:v>
                </c:pt>
                <c:pt idx="1415">
                  <c:v>6.9204152249134989E-4</c:v>
                </c:pt>
                <c:pt idx="1416">
                  <c:v>6.9156293222683496E-4</c:v>
                </c:pt>
                <c:pt idx="1417">
                  <c:v>6.9108500345542662E-4</c:v>
                </c:pt>
                <c:pt idx="1418">
                  <c:v>6.9060773480663111E-4</c:v>
                </c:pt>
                <c:pt idx="1419">
                  <c:v>6.9013112491373482E-4</c:v>
                </c:pt>
                <c:pt idx="1420">
                  <c:v>6.8965517241379424E-4</c:v>
                </c:pt>
                <c:pt idx="1421">
                  <c:v>6.8917987594762373E-4</c:v>
                </c:pt>
                <c:pt idx="1422">
                  <c:v>6.8870523415977963E-4</c:v>
                </c:pt>
                <c:pt idx="1423">
                  <c:v>6.8823124569855479E-4</c:v>
                </c:pt>
                <c:pt idx="1424">
                  <c:v>6.8775790921595794E-4</c:v>
                </c:pt>
                <c:pt idx="1425">
                  <c:v>6.8728522336769819E-4</c:v>
                </c:pt>
                <c:pt idx="1426">
                  <c:v>6.8681318681318698E-4</c:v>
                </c:pt>
                <c:pt idx="1427">
                  <c:v>6.863417982155113E-4</c:v>
                </c:pt>
                <c:pt idx="1428">
                  <c:v>6.8587105624142721E-4</c:v>
                </c:pt>
                <c:pt idx="1429">
                  <c:v>6.8540095956134484E-4</c:v>
                </c:pt>
                <c:pt idx="1430">
                  <c:v>6.8493150684931605E-4</c:v>
                </c:pt>
                <c:pt idx="1431">
                  <c:v>6.8446269678302531E-4</c:v>
                </c:pt>
                <c:pt idx="1432">
                  <c:v>6.8399452804377705E-4</c:v>
                </c:pt>
                <c:pt idx="1433">
                  <c:v>6.8352699931647609E-4</c:v>
                </c:pt>
                <c:pt idx="1434">
                  <c:v>6.8306010928961987E-4</c:v>
                </c:pt>
                <c:pt idx="1435">
                  <c:v>6.8259385665528989E-4</c:v>
                </c:pt>
                <c:pt idx="1436">
                  <c:v>6.8212824010914193E-4</c:v>
                </c:pt>
                <c:pt idx="1437">
                  <c:v>6.8166325835037711E-4</c:v>
                </c:pt>
                <c:pt idx="1438">
                  <c:v>6.8119891008174482E-4</c:v>
                </c:pt>
                <c:pt idx="1439">
                  <c:v>6.807351940095309E-4</c:v>
                </c:pt>
                <c:pt idx="1440">
                  <c:v>6.8027210884353867E-4</c:v>
                </c:pt>
                <c:pt idx="1441">
                  <c:v>6.7980965329707808E-4</c:v>
                </c:pt>
                <c:pt idx="1442">
                  <c:v>6.793478260869577E-4</c:v>
                </c:pt>
                <c:pt idx="1443">
                  <c:v>6.7888662593347049E-4</c:v>
                </c:pt>
                <c:pt idx="1444">
                  <c:v>6.7842605156038236E-4</c:v>
                </c:pt>
                <c:pt idx="1445">
                  <c:v>6.7796610169491823E-4</c:v>
                </c:pt>
                <c:pt idx="1446">
                  <c:v>6.775067750677523E-4</c:v>
                </c:pt>
                <c:pt idx="1447">
                  <c:v>6.7704807041300082E-4</c:v>
                </c:pt>
                <c:pt idx="1448">
                  <c:v>6.7658998646820151E-4</c:v>
                </c:pt>
                <c:pt idx="1449">
                  <c:v>6.7613252197430847E-4</c:v>
                </c:pt>
                <c:pt idx="1450">
                  <c:v>6.7567567567567571E-4</c:v>
                </c:pt>
                <c:pt idx="1451">
                  <c:v>6.7521944632005504E-4</c:v>
                </c:pt>
                <c:pt idx="1452">
                  <c:v>6.7476383265857001E-4</c:v>
                </c:pt>
                <c:pt idx="1453">
                  <c:v>6.7430883344571965E-4</c:v>
                </c:pt>
                <c:pt idx="1454">
                  <c:v>6.7385444743935509E-4</c:v>
                </c:pt>
                <c:pt idx="1455">
                  <c:v>6.7340067340067463E-4</c:v>
                </c:pt>
                <c:pt idx="1456">
                  <c:v>6.7294751009421483E-4</c:v>
                </c:pt>
                <c:pt idx="1457">
                  <c:v>6.7249495628782783E-4</c:v>
                </c:pt>
                <c:pt idx="1458">
                  <c:v>6.7204301075268823E-4</c:v>
                </c:pt>
                <c:pt idx="1459">
                  <c:v>6.7159167226326516E-4</c:v>
                </c:pt>
                <c:pt idx="1460">
                  <c:v>6.7114093959731865E-4</c:v>
                </c:pt>
                <c:pt idx="1461">
                  <c:v>6.7069081153588444E-4</c:v>
                </c:pt>
                <c:pt idx="1462">
                  <c:v>6.7024128686327079E-4</c:v>
                </c:pt>
                <c:pt idx="1463">
                  <c:v>6.6979236436704684E-4</c:v>
                </c:pt>
                <c:pt idx="1464">
                  <c:v>6.693440428380198E-4</c:v>
                </c:pt>
                <c:pt idx="1465">
                  <c:v>6.6889632107023549E-4</c:v>
                </c:pt>
                <c:pt idx="1466">
                  <c:v>6.684491978609635E-4</c:v>
                </c:pt>
                <c:pt idx="1467">
                  <c:v>6.6800267201068918E-4</c:v>
                </c:pt>
                <c:pt idx="1468">
                  <c:v>6.6755674232309896E-4</c:v>
                </c:pt>
                <c:pt idx="1469">
                  <c:v>6.6711140760506999E-4</c:v>
                </c:pt>
                <c:pt idx="1470">
                  <c:v>6.6666666666666773E-4</c:v>
                </c:pt>
                <c:pt idx="1471">
                  <c:v>6.66222518321121E-4</c:v>
                </c:pt>
                <c:pt idx="1472">
                  <c:v>6.6577896138482028E-4</c:v>
                </c:pt>
                <c:pt idx="1473">
                  <c:v>6.6533599467731369E-4</c:v>
                </c:pt>
                <c:pt idx="1474">
                  <c:v>6.6489361702127701E-4</c:v>
                </c:pt>
                <c:pt idx="1475">
                  <c:v>6.6445182724252485E-4</c:v>
                </c:pt>
                <c:pt idx="1476">
                  <c:v>6.6401062416998721E-4</c:v>
                </c:pt>
                <c:pt idx="1477">
                  <c:v>6.6357000663570017E-4</c:v>
                </c:pt>
                <c:pt idx="1478">
                  <c:v>6.6312997347480374E-4</c:v>
                </c:pt>
                <c:pt idx="1479">
                  <c:v>6.6269052352551381E-4</c:v>
                </c:pt>
                <c:pt idx="1480">
                  <c:v>6.6225165562913875E-4</c:v>
                </c:pt>
                <c:pt idx="1481">
                  <c:v>6.6181336863004633E-4</c:v>
                </c:pt>
                <c:pt idx="1482">
                  <c:v>6.6137566137566134E-4</c:v>
                </c:pt>
                <c:pt idx="1483">
                  <c:v>6.6093853271645734E-4</c:v>
                </c:pt>
                <c:pt idx="1484">
                  <c:v>6.6050198150594463E-4</c:v>
                </c:pt>
                <c:pt idx="1485">
                  <c:v>6.6006600660066116E-4</c:v>
                </c:pt>
                <c:pt idx="1486">
                  <c:v>6.5963060686015937E-4</c:v>
                </c:pt>
                <c:pt idx="1487">
                  <c:v>6.5919578114700093E-4</c:v>
                </c:pt>
                <c:pt idx="1488">
                  <c:v>6.5876152832674683E-4</c:v>
                </c:pt>
                <c:pt idx="1489">
                  <c:v>6.5832784726794114E-4</c:v>
                </c:pt>
                <c:pt idx="1490">
                  <c:v>6.5789473684210633E-4</c:v>
                </c:pt>
                <c:pt idx="1491">
                  <c:v>6.574621959237355E-4</c:v>
                </c:pt>
                <c:pt idx="1492">
                  <c:v>6.5703022339027803E-4</c:v>
                </c:pt>
                <c:pt idx="1493">
                  <c:v>6.5659881812212841E-4</c:v>
                </c:pt>
                <c:pt idx="1494">
                  <c:v>6.5616797900262672E-4</c:v>
                </c:pt>
                <c:pt idx="1495">
                  <c:v>6.5573770491803409E-4</c:v>
                </c:pt>
                <c:pt idx="1496">
                  <c:v>6.5530799475753724E-4</c:v>
                </c:pt>
                <c:pt idx="1497">
                  <c:v>6.5487884741322999E-4</c:v>
                </c:pt>
                <c:pt idx="1498">
                  <c:v>6.5445026178010519E-4</c:v>
                </c:pt>
                <c:pt idx="1499">
                  <c:v>6.5402223675605105E-4</c:v>
                </c:pt>
                <c:pt idx="1500">
                  <c:v>6.5359477124183165E-4</c:v>
                </c:pt>
                <c:pt idx="1501">
                  <c:v>6.5316786414108656E-4</c:v>
                </c:pt>
                <c:pt idx="1502">
                  <c:v>6.5274151436031441E-4</c:v>
                </c:pt>
                <c:pt idx="1503">
                  <c:v>6.5231572080887157E-4</c:v>
                </c:pt>
                <c:pt idx="1504">
                  <c:v>6.5189048239895728E-4</c:v>
                </c:pt>
                <c:pt idx="1505">
                  <c:v>6.5146579804560372E-4</c:v>
                </c:pt>
                <c:pt idx="1506">
                  <c:v>6.5104166666666663E-4</c:v>
                </c:pt>
                <c:pt idx="1507">
                  <c:v>6.5061808718282373E-4</c:v>
                </c:pt>
                <c:pt idx="1508">
                  <c:v>6.5019505851755637E-4</c:v>
                </c:pt>
                <c:pt idx="1509">
                  <c:v>6.4977257959714313E-4</c:v>
                </c:pt>
                <c:pt idx="1510">
                  <c:v>6.4935064935065087E-4</c:v>
                </c:pt>
                <c:pt idx="1511">
                  <c:v>6.4892926670993031E-4</c:v>
                </c:pt>
                <c:pt idx="1512">
                  <c:v>6.485084306095979E-4</c:v>
                </c:pt>
                <c:pt idx="1513">
                  <c:v>6.4808813998703987E-4</c:v>
                </c:pt>
                <c:pt idx="1514">
                  <c:v>6.4766839378238583E-4</c:v>
                </c:pt>
                <c:pt idx="1515">
                  <c:v>6.4724919093851307E-4</c:v>
                </c:pt>
                <c:pt idx="1516">
                  <c:v>6.468305304010365E-4</c:v>
                </c:pt>
                <c:pt idx="1517">
                  <c:v>6.4641241111829421E-4</c:v>
                </c:pt>
                <c:pt idx="1518">
                  <c:v>6.4599483204134532E-4</c:v>
                </c:pt>
                <c:pt idx="1519">
                  <c:v>6.4557779212395198E-4</c:v>
                </c:pt>
                <c:pt idx="1520">
                  <c:v>6.4516129032258281E-4</c:v>
                </c:pt>
                <c:pt idx="1521">
                  <c:v>6.4474532559639095E-4</c:v>
                </c:pt>
                <c:pt idx="1522">
                  <c:v>6.4432989690721898E-4</c:v>
                </c:pt>
                <c:pt idx="1523">
                  <c:v>6.4391500321957609E-4</c:v>
                </c:pt>
                <c:pt idx="1524">
                  <c:v>6.43500643500645E-4</c:v>
                </c:pt>
                <c:pt idx="1525">
                  <c:v>6.4308681672025953E-4</c:v>
                </c:pt>
                <c:pt idx="1526">
                  <c:v>6.426735218508997E-4</c:v>
                </c:pt>
                <c:pt idx="1527">
                  <c:v>6.4226075786769413E-4</c:v>
                </c:pt>
                <c:pt idx="1528">
                  <c:v>6.4184852374839522E-4</c:v>
                </c:pt>
                <c:pt idx="1529">
                  <c:v>6.4143681847338369E-4</c:v>
                </c:pt>
                <c:pt idx="1530">
                  <c:v>6.4102564102564124E-4</c:v>
                </c:pt>
                <c:pt idx="1531">
                  <c:v>6.4061499039077706E-4</c:v>
                </c:pt>
                <c:pt idx="1532">
                  <c:v>6.4020486555697983E-4</c:v>
                </c:pt>
                <c:pt idx="1533">
                  <c:v>6.3979526551503527E-4</c:v>
                </c:pt>
                <c:pt idx="1534">
                  <c:v>6.3938618925831457E-4</c:v>
                </c:pt>
                <c:pt idx="1535">
                  <c:v>6.3897763578274784E-4</c:v>
                </c:pt>
                <c:pt idx="1536">
                  <c:v>6.3856960408684583E-4</c:v>
                </c:pt>
                <c:pt idx="1537">
                  <c:v>6.381620931716676E-4</c:v>
                </c:pt>
                <c:pt idx="1538">
                  <c:v>6.3775510204081736E-4</c:v>
                </c:pt>
                <c:pt idx="1539">
                  <c:v>6.3734862970044731E-4</c:v>
                </c:pt>
                <c:pt idx="1540">
                  <c:v>6.3694267515923726E-4</c:v>
                </c:pt>
                <c:pt idx="1541">
                  <c:v>6.3653723742839049E-4</c:v>
                </c:pt>
                <c:pt idx="1542">
                  <c:v>6.3613231552163006E-4</c:v>
                </c:pt>
                <c:pt idx="1543">
                  <c:v>6.3572790845518369E-4</c:v>
                </c:pt>
                <c:pt idx="1544">
                  <c:v>6.3532401524777813E-4</c:v>
                </c:pt>
                <c:pt idx="1545">
                  <c:v>6.34920634920636E-4</c:v>
                </c:pt>
                <c:pt idx="1546">
                  <c:v>6.3451776649746361E-4</c:v>
                </c:pt>
                <c:pt idx="1547">
                  <c:v>6.3411540900444011E-4</c:v>
                </c:pt>
                <c:pt idx="1548">
                  <c:v>6.3371356147021662E-4</c:v>
                </c:pt>
                <c:pt idx="1549">
                  <c:v>6.3331222292590389E-4</c:v>
                </c:pt>
                <c:pt idx="1550">
                  <c:v>6.3291139240506471E-4</c:v>
                </c:pt>
                <c:pt idx="1551">
                  <c:v>6.3251106894370653E-4</c:v>
                </c:pt>
                <c:pt idx="1552">
                  <c:v>6.3211125158027883E-4</c:v>
                </c:pt>
                <c:pt idx="1553">
                  <c:v>6.317119393556541E-4</c:v>
                </c:pt>
                <c:pt idx="1554">
                  <c:v>6.3131313131313234E-4</c:v>
                </c:pt>
                <c:pt idx="1555">
                  <c:v>6.3091482649842449E-4</c:v>
                </c:pt>
                <c:pt idx="1556">
                  <c:v>6.3051702395964691E-4</c:v>
                </c:pt>
                <c:pt idx="1557">
                  <c:v>6.301197227473232E-4</c:v>
                </c:pt>
                <c:pt idx="1558">
                  <c:v>6.2972292191435929E-4</c:v>
                </c:pt>
                <c:pt idx="1559">
                  <c:v>6.2932662051604971E-4</c:v>
                </c:pt>
                <c:pt idx="1560">
                  <c:v>6.2893081761006514E-4</c:v>
                </c:pt>
                <c:pt idx="1561">
                  <c:v>6.2853551225644424E-4</c:v>
                </c:pt>
                <c:pt idx="1562">
                  <c:v>6.2814070351758968E-4</c:v>
                </c:pt>
                <c:pt idx="1563">
                  <c:v>6.277463904582574E-4</c:v>
                </c:pt>
                <c:pt idx="1564">
                  <c:v>6.2735257214554683E-4</c:v>
                </c:pt>
                <c:pt idx="1565">
                  <c:v>6.2695924764890405E-4</c:v>
                </c:pt>
                <c:pt idx="1566">
                  <c:v>6.2656641604010163E-4</c:v>
                </c:pt>
                <c:pt idx="1567">
                  <c:v>6.2617407639323935E-4</c:v>
                </c:pt>
                <c:pt idx="1568">
                  <c:v>6.2578222778473093E-4</c:v>
                </c:pt>
                <c:pt idx="1569">
                  <c:v>6.2539086929330994E-4</c:v>
                </c:pt>
                <c:pt idx="1570">
                  <c:v>6.2500000000000121E-4</c:v>
                </c:pt>
                <c:pt idx="1571">
                  <c:v>6.246096189881352E-4</c:v>
                </c:pt>
                <c:pt idx="1572">
                  <c:v>6.2421972534332183E-4</c:v>
                </c:pt>
                <c:pt idx="1573">
                  <c:v>6.2383031815346594E-4</c:v>
                </c:pt>
                <c:pt idx="1574">
                  <c:v>6.2344139650872838E-4</c:v>
                </c:pt>
                <c:pt idx="1575">
                  <c:v>6.2305295950155939E-4</c:v>
                </c:pt>
                <c:pt idx="1576">
                  <c:v>6.2266500622665103E-4</c:v>
                </c:pt>
                <c:pt idx="1577">
                  <c:v>6.222775357809583E-4</c:v>
                </c:pt>
                <c:pt idx="1578">
                  <c:v>6.2189054726368191E-4</c:v>
                </c:pt>
                <c:pt idx="1579">
                  <c:v>6.2150403977625981E-4</c:v>
                </c:pt>
                <c:pt idx="1580">
                  <c:v>6.2111801242236222E-4</c:v>
                </c:pt>
                <c:pt idx="1581">
                  <c:v>6.2073246430788449E-4</c:v>
                </c:pt>
                <c:pt idx="1582">
                  <c:v>6.2034739454094445E-4</c:v>
                </c:pt>
                <c:pt idx="1583">
                  <c:v>6.1996280223186834E-4</c:v>
                </c:pt>
                <c:pt idx="1584">
                  <c:v>6.1957868649318464E-4</c:v>
                </c:pt>
                <c:pt idx="1585">
                  <c:v>6.1919504643962863E-4</c:v>
                </c:pt>
                <c:pt idx="1586">
                  <c:v>6.1881188118811893E-4</c:v>
                </c:pt>
                <c:pt idx="1587">
                  <c:v>6.1842918985776133E-4</c:v>
                </c:pt>
                <c:pt idx="1588">
                  <c:v>6.1804697156984121E-4</c:v>
                </c:pt>
                <c:pt idx="1589">
                  <c:v>6.1766522544780874E-4</c:v>
                </c:pt>
                <c:pt idx="1590">
                  <c:v>6.1728395061728394E-4</c:v>
                </c:pt>
                <c:pt idx="1591">
                  <c:v>6.1690314620604578E-4</c:v>
                </c:pt>
                <c:pt idx="1592">
                  <c:v>6.1652281134402104E-4</c:v>
                </c:pt>
                <c:pt idx="1593">
                  <c:v>6.161429451632791E-4</c:v>
                </c:pt>
                <c:pt idx="1594">
                  <c:v>6.1576354679802956E-4</c:v>
                </c:pt>
                <c:pt idx="1595">
                  <c:v>6.1538461538461671E-4</c:v>
                </c:pt>
                <c:pt idx="1596">
                  <c:v>6.1500615006150063E-4</c:v>
                </c:pt>
                <c:pt idx="1597">
                  <c:v>6.146281499692706E-4</c:v>
                </c:pt>
                <c:pt idx="1598">
                  <c:v>6.1425061425061424E-4</c:v>
                </c:pt>
                <c:pt idx="1599">
                  <c:v>6.1387354205033899E-4</c:v>
                </c:pt>
                <c:pt idx="1600">
                  <c:v>6.134969325153393E-4</c:v>
                </c:pt>
                <c:pt idx="1601">
                  <c:v>6.1312078479460483E-4</c:v>
                </c:pt>
                <c:pt idx="1602">
                  <c:v>6.1274509803921676E-4</c:v>
                </c:pt>
                <c:pt idx="1603">
                  <c:v>6.1236987140232885E-4</c:v>
                </c:pt>
                <c:pt idx="1604">
                  <c:v>6.1199510403916872E-4</c:v>
                </c:pt>
                <c:pt idx="1605">
                  <c:v>6.1162079510703479E-4</c:v>
                </c:pt>
                <c:pt idx="1606">
                  <c:v>6.1124694376528236E-4</c:v>
                </c:pt>
                <c:pt idx="1607">
                  <c:v>6.1087354917532192E-4</c:v>
                </c:pt>
                <c:pt idx="1608">
                  <c:v>6.1050061050061169E-4</c:v>
                </c:pt>
                <c:pt idx="1609">
                  <c:v>6.1012812690665037E-4</c:v>
                </c:pt>
                <c:pt idx="1610">
                  <c:v>6.0975609756097572E-4</c:v>
                </c:pt>
                <c:pt idx="1611">
                  <c:v>6.0938452163315109E-4</c:v>
                </c:pt>
                <c:pt idx="1612">
                  <c:v>6.090133982947644E-4</c:v>
                </c:pt>
                <c:pt idx="1613">
                  <c:v>6.0864272671941712E-4</c:v>
                </c:pt>
                <c:pt idx="1614">
                  <c:v>6.0827250608272508E-4</c:v>
                </c:pt>
                <c:pt idx="1615">
                  <c:v>6.0790273556231289E-4</c:v>
                </c:pt>
                <c:pt idx="1616">
                  <c:v>6.0753341433778961E-4</c:v>
                </c:pt>
                <c:pt idx="1617">
                  <c:v>6.0716454159077374E-4</c:v>
                </c:pt>
                <c:pt idx="1618">
                  <c:v>6.0679611650485432E-4</c:v>
                </c:pt>
                <c:pt idx="1619">
                  <c:v>6.0642813826561695E-4</c:v>
                </c:pt>
                <c:pt idx="1620">
                  <c:v>6.0606060606060704E-4</c:v>
                </c:pt>
                <c:pt idx="1621">
                  <c:v>6.0569351907934594E-4</c:v>
                </c:pt>
                <c:pt idx="1622">
                  <c:v>6.0532687651332015E-4</c:v>
                </c:pt>
                <c:pt idx="1623">
                  <c:v>6.0496067755596075E-4</c:v>
                </c:pt>
                <c:pt idx="1624">
                  <c:v>6.0459492140266138E-4</c:v>
                </c:pt>
                <c:pt idx="1625">
                  <c:v>6.0422960725075594E-4</c:v>
                </c:pt>
                <c:pt idx="1626">
                  <c:v>6.0386473429951894E-4</c:v>
                </c:pt>
                <c:pt idx="1627">
                  <c:v>6.0350030175015251E-4</c:v>
                </c:pt>
                <c:pt idx="1628">
                  <c:v>6.0313630880579235E-4</c:v>
                </c:pt>
                <c:pt idx="1629">
                  <c:v>6.0277275467148883E-4</c:v>
                </c:pt>
                <c:pt idx="1630">
                  <c:v>6.0240963855421866E-4</c:v>
                </c:pt>
                <c:pt idx="1631">
                  <c:v>6.0204695966285424E-4</c:v>
                </c:pt>
                <c:pt idx="1632">
                  <c:v>6.0168471720818478E-4</c:v>
                </c:pt>
                <c:pt idx="1633">
                  <c:v>6.013229104028892E-4</c:v>
                </c:pt>
                <c:pt idx="1634">
                  <c:v>6.0096153846154001E-4</c:v>
                </c:pt>
                <c:pt idx="1635">
                  <c:v>6.0060060060060101E-4</c:v>
                </c:pt>
                <c:pt idx="1636">
                  <c:v>6.0024009603841532E-4</c:v>
                </c:pt>
                <c:pt idx="1637">
                  <c:v>5.9988002399520113E-4</c:v>
                </c:pt>
                <c:pt idx="1638">
                  <c:v>5.9952038369304574E-4</c:v>
                </c:pt>
                <c:pt idx="1639">
                  <c:v>5.9916117435590381E-4</c:v>
                </c:pt>
                <c:pt idx="1640">
                  <c:v>5.9880239520958246E-4</c:v>
                </c:pt>
                <c:pt idx="1641">
                  <c:v>5.9844404548174863E-4</c:v>
                </c:pt>
                <c:pt idx="1642">
                  <c:v>5.980861244019158E-4</c:v>
                </c:pt>
                <c:pt idx="1643">
                  <c:v>5.9772863120143645E-4</c:v>
                </c:pt>
                <c:pt idx="1644">
                  <c:v>5.973715651135011E-4</c:v>
                </c:pt>
                <c:pt idx="1645">
                  <c:v>5.9701492537313639E-4</c:v>
                </c:pt>
                <c:pt idx="1646">
                  <c:v>5.9665871121718521E-4</c:v>
                </c:pt>
                <c:pt idx="1647">
                  <c:v>5.9630292188431904E-4</c:v>
                </c:pt>
                <c:pt idx="1648">
                  <c:v>5.9594755661501839E-4</c:v>
                </c:pt>
                <c:pt idx="1649">
                  <c:v>5.9559261465157837E-4</c:v>
                </c:pt>
                <c:pt idx="1650">
                  <c:v>5.9523809523809529E-4</c:v>
                </c:pt>
                <c:pt idx="1651">
                  <c:v>5.9488399762046534E-4</c:v>
                </c:pt>
                <c:pt idx="1652">
                  <c:v>5.9453032104637526E-4</c:v>
                </c:pt>
                <c:pt idx="1653">
                  <c:v>5.9417706476530183E-4</c:v>
                </c:pt>
                <c:pt idx="1654">
                  <c:v>5.9382422802850576E-4</c:v>
                </c:pt>
                <c:pt idx="1655">
                  <c:v>5.9347181008902205E-4</c:v>
                </c:pt>
                <c:pt idx="1656">
                  <c:v>5.9311981020166338E-4</c:v>
                </c:pt>
                <c:pt idx="1657">
                  <c:v>5.9276822762299925E-4</c:v>
                </c:pt>
                <c:pt idx="1658">
                  <c:v>5.9241706161137478E-4</c:v>
                </c:pt>
                <c:pt idx="1659">
                  <c:v>5.9206631142688258E-4</c:v>
                </c:pt>
                <c:pt idx="1660">
                  <c:v>5.917159763313628E-4</c:v>
                </c:pt>
                <c:pt idx="1661">
                  <c:v>5.9136605558841144E-4</c:v>
                </c:pt>
                <c:pt idx="1662">
                  <c:v>5.9101654846335945E-4</c:v>
                </c:pt>
                <c:pt idx="1663">
                  <c:v>5.9066745422327403E-4</c:v>
                </c:pt>
                <c:pt idx="1664">
                  <c:v>5.9031877213695512E-4</c:v>
                </c:pt>
                <c:pt idx="1665">
                  <c:v>5.8997050147492776E-4</c:v>
                </c:pt>
                <c:pt idx="1666">
                  <c:v>5.8962264150943643E-4</c:v>
                </c:pt>
                <c:pt idx="1667">
                  <c:v>5.8927519151443875E-4</c:v>
                </c:pt>
                <c:pt idx="1668">
                  <c:v>5.8892815076560731E-4</c:v>
                </c:pt>
                <c:pt idx="1669">
                  <c:v>5.8858151854031943E-4</c:v>
                </c:pt>
                <c:pt idx="1670">
                  <c:v>5.8823529411764701E-4</c:v>
                </c:pt>
                <c:pt idx="1671">
                  <c:v>5.8788947677836708E-4</c:v>
                </c:pt>
                <c:pt idx="1672">
                  <c:v>5.8754406580493633E-4</c:v>
                </c:pt>
                <c:pt idx="1673">
                  <c:v>5.8719906048150462E-4</c:v>
                </c:pt>
                <c:pt idx="1674">
                  <c:v>5.8685446009389673E-4</c:v>
                </c:pt>
                <c:pt idx="1675">
                  <c:v>5.8651026392961877E-4</c:v>
                </c:pt>
                <c:pt idx="1676">
                  <c:v>5.8616647127784417E-4</c:v>
                </c:pt>
                <c:pt idx="1677">
                  <c:v>5.858230814294094E-4</c:v>
                </c:pt>
                <c:pt idx="1678">
                  <c:v>5.8548009367681499E-4</c:v>
                </c:pt>
                <c:pt idx="1679">
                  <c:v>5.8513750731422004E-4</c:v>
                </c:pt>
                <c:pt idx="1680">
                  <c:v>5.8479532163742691E-4</c:v>
                </c:pt>
                <c:pt idx="1681">
                  <c:v>5.8445353594389242E-4</c:v>
                </c:pt>
                <c:pt idx="1682">
                  <c:v>5.8411214953271273E-4</c:v>
                </c:pt>
                <c:pt idx="1683">
                  <c:v>5.837711617046118E-4</c:v>
                </c:pt>
                <c:pt idx="1684">
                  <c:v>5.8343057176196104E-4</c:v>
                </c:pt>
                <c:pt idx="1685">
                  <c:v>5.8309037900874786E-4</c:v>
                </c:pt>
                <c:pt idx="1686">
                  <c:v>5.8275058275058275E-4</c:v>
                </c:pt>
                <c:pt idx="1687">
                  <c:v>5.8241118229469889E-4</c:v>
                </c:pt>
                <c:pt idx="1688">
                  <c:v>5.8207217694994178E-4</c:v>
                </c:pt>
                <c:pt idx="1689">
                  <c:v>5.8173356602675961E-4</c:v>
                </c:pt>
                <c:pt idx="1690">
                  <c:v>5.813953488372107E-4</c:v>
                </c:pt>
                <c:pt idx="1691">
                  <c:v>5.8105752469494467E-4</c:v>
                </c:pt>
                <c:pt idx="1692">
                  <c:v>5.8072009291521584E-4</c:v>
                </c:pt>
                <c:pt idx="1693">
                  <c:v>5.8038305281485781E-4</c:v>
                </c:pt>
                <c:pt idx="1694">
                  <c:v>5.8004640371229728E-4</c:v>
                </c:pt>
                <c:pt idx="1695">
                  <c:v>5.7971014492753622E-4</c:v>
                </c:pt>
                <c:pt idx="1696">
                  <c:v>5.7937427578215722E-4</c:v>
                </c:pt>
                <c:pt idx="1697">
                  <c:v>5.7903879559930641E-4</c:v>
                </c:pt>
                <c:pt idx="1698">
                  <c:v>5.7870370370370389E-4</c:v>
                </c:pt>
                <c:pt idx="1699">
                  <c:v>5.7836899942163313E-4</c:v>
                </c:pt>
                <c:pt idx="1700">
                  <c:v>5.7803468208092533E-4</c:v>
                </c:pt>
                <c:pt idx="1701">
                  <c:v>5.7770075101097726E-4</c:v>
                </c:pt>
                <c:pt idx="1702">
                  <c:v>5.7736720554272733E-4</c:v>
                </c:pt>
                <c:pt idx="1703">
                  <c:v>5.7703404500865742E-4</c:v>
                </c:pt>
                <c:pt idx="1704">
                  <c:v>5.7670126874279125E-4</c:v>
                </c:pt>
                <c:pt idx="1705">
                  <c:v>5.7636887608069189E-4</c:v>
                </c:pt>
                <c:pt idx="1706">
                  <c:v>5.7603686635944863E-4</c:v>
                </c:pt>
                <c:pt idx="1707">
                  <c:v>5.757052389176743E-4</c:v>
                </c:pt>
                <c:pt idx="1708">
                  <c:v>5.7537399309551371E-4</c:v>
                </c:pt>
                <c:pt idx="1709">
                  <c:v>5.750431282346188E-4</c:v>
                </c:pt>
                <c:pt idx="1710">
                  <c:v>5.7471264367816124E-4</c:v>
                </c:pt>
                <c:pt idx="1711">
                  <c:v>5.7438253877082235E-4</c:v>
                </c:pt>
                <c:pt idx="1712">
                  <c:v>5.7405281285878432E-4</c:v>
                </c:pt>
                <c:pt idx="1713">
                  <c:v>5.7372346528973127E-4</c:v>
                </c:pt>
                <c:pt idx="1714">
                  <c:v>5.7339449541284439E-4</c:v>
                </c:pt>
                <c:pt idx="1715">
                  <c:v>5.7306590257879858E-4</c:v>
                </c:pt>
                <c:pt idx="1716">
                  <c:v>5.7273768613974791E-4</c:v>
                </c:pt>
                <c:pt idx="1717">
                  <c:v>5.7240984544934287E-4</c:v>
                </c:pt>
                <c:pt idx="1718">
                  <c:v>5.7208237986270153E-4</c:v>
                </c:pt>
                <c:pt idx="1719">
                  <c:v>5.7175528873642091E-4</c:v>
                </c:pt>
                <c:pt idx="1720">
                  <c:v>5.714285714285718E-4</c:v>
                </c:pt>
                <c:pt idx="1721">
                  <c:v>5.7110222729868788E-4</c:v>
                </c:pt>
                <c:pt idx="1722">
                  <c:v>5.7077625570776361E-4</c:v>
                </c:pt>
                <c:pt idx="1723">
                  <c:v>5.7045065601825438E-4</c:v>
                </c:pt>
                <c:pt idx="1724">
                  <c:v>5.701254275940718E-4</c:v>
                </c:pt>
                <c:pt idx="1725">
                  <c:v>5.6980056980056987E-4</c:v>
                </c:pt>
                <c:pt idx="1726">
                  <c:v>5.6947608200455578E-4</c:v>
                </c:pt>
                <c:pt idx="1727">
                  <c:v>5.6915196357427522E-4</c:v>
                </c:pt>
                <c:pt idx="1728">
                  <c:v>5.6882821387940969E-4</c:v>
                </c:pt>
                <c:pt idx="1729">
                  <c:v>5.6850483229107553E-4</c:v>
                </c:pt>
                <c:pt idx="1730">
                  <c:v>5.6818181818181978E-4</c:v>
                </c:pt>
                <c:pt idx="1731">
                  <c:v>5.6785917092561132E-4</c:v>
                </c:pt>
                <c:pt idx="1732">
                  <c:v>5.6753688989784454E-4</c:v>
                </c:pt>
                <c:pt idx="1733">
                  <c:v>5.6721497447532803E-4</c:v>
                </c:pt>
                <c:pt idx="1734">
                  <c:v>5.6689342403628098E-4</c:v>
                </c:pt>
                <c:pt idx="1735">
                  <c:v>5.6657223796033991E-4</c:v>
                </c:pt>
                <c:pt idx="1736">
                  <c:v>5.6625141562853781E-4</c:v>
                </c:pt>
                <c:pt idx="1737">
                  <c:v>5.6593095642331823E-4</c:v>
                </c:pt>
                <c:pt idx="1738">
                  <c:v>5.6561085972850684E-4</c:v>
                </c:pt>
                <c:pt idx="1739">
                  <c:v>5.6529112492933857E-4</c:v>
                </c:pt>
                <c:pt idx="1740">
                  <c:v>5.6497175141242994E-4</c:v>
                </c:pt>
                <c:pt idx="1741">
                  <c:v>5.6465273856578407E-4</c:v>
                </c:pt>
                <c:pt idx="1742">
                  <c:v>5.6433408577878099E-4</c:v>
                </c:pt>
                <c:pt idx="1743">
                  <c:v>5.640157924421893E-4</c:v>
                </c:pt>
                <c:pt idx="1744">
                  <c:v>5.6369785794813988E-4</c:v>
                </c:pt>
                <c:pt idx="1745">
                  <c:v>5.6338028169014098E-4</c:v>
                </c:pt>
                <c:pt idx="1746">
                  <c:v>5.6306306306306436E-4</c:v>
                </c:pt>
                <c:pt idx="1747">
                  <c:v>5.6274620146314102E-4</c:v>
                </c:pt>
                <c:pt idx="1748">
                  <c:v>5.6242969628796428E-4</c:v>
                </c:pt>
                <c:pt idx="1749">
                  <c:v>5.6211354693648118E-4</c:v>
                </c:pt>
                <c:pt idx="1750">
                  <c:v>5.6179775280898871E-4</c:v>
                </c:pt>
                <c:pt idx="1751">
                  <c:v>5.6148231330713184E-4</c:v>
                </c:pt>
                <c:pt idx="1752">
                  <c:v>5.6116722783389487E-4</c:v>
                </c:pt>
                <c:pt idx="1753">
                  <c:v>5.6085249579360629E-4</c:v>
                </c:pt>
                <c:pt idx="1754">
                  <c:v>5.6053811659192824E-4</c:v>
                </c:pt>
                <c:pt idx="1755">
                  <c:v>5.602240896358543E-4</c:v>
                </c:pt>
                <c:pt idx="1756">
                  <c:v>5.5991041433370769E-4</c:v>
                </c:pt>
                <c:pt idx="1757">
                  <c:v>5.5959709009513253E-4</c:v>
                </c:pt>
                <c:pt idx="1758">
                  <c:v>5.5928411633109738E-4</c:v>
                </c:pt>
                <c:pt idx="1759">
                  <c:v>5.5897149245388584E-4</c:v>
                </c:pt>
                <c:pt idx="1760">
                  <c:v>5.5865921787709503E-4</c:v>
                </c:pt>
                <c:pt idx="1761">
                  <c:v>5.5834729201563493E-4</c:v>
                </c:pt>
                <c:pt idx="1762">
                  <c:v>5.5803571428571588E-4</c:v>
                </c:pt>
                <c:pt idx="1763">
                  <c:v>5.5772448410485234E-4</c:v>
                </c:pt>
                <c:pt idx="1764">
                  <c:v>5.5741360089186197E-4</c:v>
                </c:pt>
                <c:pt idx="1765">
                  <c:v>5.5710306406685369E-4</c:v>
                </c:pt>
                <c:pt idx="1766">
                  <c:v>5.5679287305122492E-4</c:v>
                </c:pt>
                <c:pt idx="1767">
                  <c:v>5.5648302726766835E-4</c:v>
                </c:pt>
                <c:pt idx="1768">
                  <c:v>5.5617352614015572E-4</c:v>
                </c:pt>
                <c:pt idx="1769">
                  <c:v>5.5586436909394301E-4</c:v>
                </c:pt>
                <c:pt idx="1770">
                  <c:v>5.5555555555555556E-4</c:v>
                </c:pt>
                <c:pt idx="1771">
                  <c:v>5.5524708495280405E-4</c:v>
                </c:pt>
                <c:pt idx="1772">
                  <c:v>5.5493895671476139E-4</c:v>
                </c:pt>
                <c:pt idx="1773">
                  <c:v>5.5463117027177073E-4</c:v>
                </c:pt>
                <c:pt idx="1774">
                  <c:v>5.54323725055434E-4</c:v>
                </c:pt>
                <c:pt idx="1775">
                  <c:v>5.5401662049861609E-4</c:v>
                </c:pt>
                <c:pt idx="1776">
                  <c:v>5.5370985603543871E-4</c:v>
                </c:pt>
                <c:pt idx="1777">
                  <c:v>5.5340343110127312E-4</c:v>
                </c:pt>
                <c:pt idx="1778">
                  <c:v>5.5309734513274433E-4</c:v>
                </c:pt>
                <c:pt idx="1779">
                  <c:v>5.5279159756771695E-4</c:v>
                </c:pt>
                <c:pt idx="1780">
                  <c:v>5.5248618784530391E-4</c:v>
                </c:pt>
                <c:pt idx="1781">
                  <c:v>5.5218111540585415E-4</c:v>
                </c:pt>
                <c:pt idx="1782">
                  <c:v>5.5187637969095074E-4</c:v>
                </c:pt>
                <c:pt idx="1783">
                  <c:v>5.515719801434093E-4</c:v>
                </c:pt>
                <c:pt idx="1784">
                  <c:v>5.5126791620727848E-4</c:v>
                </c:pt>
                <c:pt idx="1785">
                  <c:v>5.5096418732782494E-4</c:v>
                </c:pt>
                <c:pt idx="1786">
                  <c:v>5.506607929515419E-4</c:v>
                </c:pt>
                <c:pt idx="1787">
                  <c:v>5.5035773252614328E-4</c:v>
                </c:pt>
                <c:pt idx="1788">
                  <c:v>5.5005500550055003E-4</c:v>
                </c:pt>
                <c:pt idx="1789">
                  <c:v>5.497526113249049E-4</c:v>
                </c:pt>
                <c:pt idx="1790">
                  <c:v>5.4945054945054988E-4</c:v>
                </c:pt>
                <c:pt idx="1791">
                  <c:v>5.4914881933004072E-4</c:v>
                </c:pt>
                <c:pt idx="1792">
                  <c:v>5.4884742041712503E-4</c:v>
                </c:pt>
                <c:pt idx="1793">
                  <c:v>5.4854635216675942E-4</c:v>
                </c:pt>
                <c:pt idx="1794">
                  <c:v>5.4824561403508899E-4</c:v>
                </c:pt>
                <c:pt idx="1795">
                  <c:v>5.4794520547945483E-4</c:v>
                </c:pt>
                <c:pt idx="1796">
                  <c:v>5.4764512595837994E-4</c:v>
                </c:pt>
                <c:pt idx="1797">
                  <c:v>5.473453749315838E-4</c:v>
                </c:pt>
                <c:pt idx="1798">
                  <c:v>5.4704595185995763E-4</c:v>
                </c:pt>
                <c:pt idx="1799">
                  <c:v>5.46746856205577E-4</c:v>
                </c:pt>
                <c:pt idx="1800">
                  <c:v>5.4644808743169388E-4</c:v>
                </c:pt>
                <c:pt idx="1801">
                  <c:v>5.4614964500273179E-4</c:v>
                </c:pt>
                <c:pt idx="1802">
                  <c:v>5.4585152838428042E-4</c:v>
                </c:pt>
                <c:pt idx="1803">
                  <c:v>5.455537370430987E-4</c:v>
                </c:pt>
                <c:pt idx="1804">
                  <c:v>5.4525627044711234E-4</c:v>
                </c:pt>
                <c:pt idx="1805">
                  <c:v>5.4495912806539675E-4</c:v>
                </c:pt>
                <c:pt idx="1806">
                  <c:v>5.4466230936819492E-4</c:v>
                </c:pt>
                <c:pt idx="1807">
                  <c:v>5.4436581382689324E-4</c:v>
                </c:pt>
                <c:pt idx="1808">
                  <c:v>5.4406964091403907E-4</c:v>
                </c:pt>
                <c:pt idx="1809">
                  <c:v>5.4377379010331892E-4</c:v>
                </c:pt>
                <c:pt idx="1810">
                  <c:v>5.4347826086956522E-4</c:v>
                </c:pt>
                <c:pt idx="1811">
                  <c:v>5.4318305268875704E-4</c:v>
                </c:pt>
                <c:pt idx="1812">
                  <c:v>5.428881650380023E-4</c:v>
                </c:pt>
                <c:pt idx="1813">
                  <c:v>5.4259359739555063E-4</c:v>
                </c:pt>
                <c:pt idx="1814">
                  <c:v>5.4229934924078245E-4</c:v>
                </c:pt>
                <c:pt idx="1815">
                  <c:v>5.4200542005420054E-4</c:v>
                </c:pt>
                <c:pt idx="1816">
                  <c:v>5.4171180931744428E-4</c:v>
                </c:pt>
                <c:pt idx="1817">
                  <c:v>5.4141851651326521E-4</c:v>
                </c:pt>
                <c:pt idx="1818">
                  <c:v>5.4112554112554123E-4</c:v>
                </c:pt>
                <c:pt idx="1819">
                  <c:v>5.4083288263926592E-4</c:v>
                </c:pt>
                <c:pt idx="1820">
                  <c:v>5.4054054054054131E-4</c:v>
                </c:pt>
                <c:pt idx="1821">
                  <c:v>5.4024851431658564E-4</c:v>
                </c:pt>
                <c:pt idx="1822">
                  <c:v>5.3995680345572477E-4</c:v>
                </c:pt>
                <c:pt idx="1823">
                  <c:v>5.3966540744738415E-4</c:v>
                </c:pt>
                <c:pt idx="1824">
                  <c:v>5.393743257820937E-4</c:v>
                </c:pt>
                <c:pt idx="1825">
                  <c:v>5.3908355795148253E-4</c:v>
                </c:pt>
                <c:pt idx="1826">
                  <c:v>5.3879310344827596E-4</c:v>
                </c:pt>
                <c:pt idx="1827">
                  <c:v>5.3850296176629069E-4</c:v>
                </c:pt>
                <c:pt idx="1828">
                  <c:v>5.3821313240043161E-4</c:v>
                </c:pt>
                <c:pt idx="1829">
                  <c:v>5.3792361484669184E-4</c:v>
                </c:pt>
                <c:pt idx="1830">
                  <c:v>5.3763440860215195E-4</c:v>
                </c:pt>
                <c:pt idx="1831">
                  <c:v>5.373455131649663E-4</c:v>
                </c:pt>
                <c:pt idx="1832">
                  <c:v>5.370569280343738E-4</c:v>
                </c:pt>
                <c:pt idx="1833">
                  <c:v>5.3676865271068159E-4</c:v>
                </c:pt>
                <c:pt idx="1834">
                  <c:v>5.3648068669527799E-4</c:v>
                </c:pt>
                <c:pt idx="1835">
                  <c:v>5.3619302949061733E-4</c:v>
                </c:pt>
                <c:pt idx="1836">
                  <c:v>5.3590568060021501E-4</c:v>
                </c:pt>
                <c:pt idx="1837">
                  <c:v>5.3561863952865591E-4</c:v>
                </c:pt>
                <c:pt idx="1838">
                  <c:v>5.3533190578158461E-4</c:v>
                </c:pt>
                <c:pt idx="1839">
                  <c:v>5.3504547886570409E-4</c:v>
                </c:pt>
                <c:pt idx="1840">
                  <c:v>5.3475935828877039E-4</c:v>
                </c:pt>
                <c:pt idx="1841">
                  <c:v>5.3447354355959397E-4</c:v>
                </c:pt>
                <c:pt idx="1842">
                  <c:v>5.3418803418803424E-4</c:v>
                </c:pt>
                <c:pt idx="1843">
                  <c:v>5.3390282968499849E-4</c:v>
                </c:pt>
                <c:pt idx="1844">
                  <c:v>5.3361792956243582E-4</c:v>
                </c:pt>
                <c:pt idx="1845">
                  <c:v>5.3333333333333542E-4</c:v>
                </c:pt>
                <c:pt idx="1846">
                  <c:v>5.3304904051172848E-4</c:v>
                </c:pt>
                <c:pt idx="1847">
                  <c:v>5.3276505061267956E-4</c:v>
                </c:pt>
                <c:pt idx="1848">
                  <c:v>5.3248136315228972E-4</c:v>
                </c:pt>
                <c:pt idx="1849">
                  <c:v>5.3219797764768491E-4</c:v>
                </c:pt>
                <c:pt idx="1850">
                  <c:v>5.3191489361702129E-4</c:v>
                </c:pt>
                <c:pt idx="1851">
                  <c:v>5.3163211057948132E-4</c:v>
                </c:pt>
                <c:pt idx="1852">
                  <c:v>5.3134962805526174E-4</c:v>
                </c:pt>
                <c:pt idx="1853">
                  <c:v>5.3106744556558787E-4</c:v>
                </c:pt>
                <c:pt idx="1854">
                  <c:v>5.3078556263269616E-4</c:v>
                </c:pt>
                <c:pt idx="1855">
                  <c:v>5.3050397877984102E-4</c:v>
                </c:pt>
                <c:pt idx="1856">
                  <c:v>5.3022269353128493E-4</c:v>
                </c:pt>
                <c:pt idx="1857">
                  <c:v>5.2994170641229522E-4</c:v>
                </c:pt>
                <c:pt idx="1858">
                  <c:v>5.2966101694915395E-4</c:v>
                </c:pt>
                <c:pt idx="1859">
                  <c:v>5.2938062466913714E-4</c:v>
                </c:pt>
                <c:pt idx="1860">
                  <c:v>5.2910052910052914E-4</c:v>
                </c:pt>
                <c:pt idx="1861">
                  <c:v>5.2882072977260828E-4</c:v>
                </c:pt>
                <c:pt idx="1862">
                  <c:v>5.2854122621564484E-4</c:v>
                </c:pt>
                <c:pt idx="1863">
                  <c:v>5.2826201796090972E-4</c:v>
                </c:pt>
                <c:pt idx="1864">
                  <c:v>5.2798310454065607E-4</c:v>
                </c:pt>
                <c:pt idx="1865">
                  <c:v>5.2770448548812771E-4</c:v>
                </c:pt>
                <c:pt idx="1866">
                  <c:v>5.2742616033755443E-4</c:v>
                </c:pt>
                <c:pt idx="1867">
                  <c:v>5.2714812862414461E-4</c:v>
                </c:pt>
                <c:pt idx="1868">
                  <c:v>5.2687038988408934E-4</c:v>
                </c:pt>
                <c:pt idx="1869">
                  <c:v>5.2659294365455498E-4</c:v>
                </c:pt>
                <c:pt idx="1870">
                  <c:v>5.2631578947368517E-4</c:v>
                </c:pt>
                <c:pt idx="1871">
                  <c:v>5.2603892688058915E-4</c:v>
                </c:pt>
                <c:pt idx="1872">
                  <c:v>5.2576235541535387E-4</c:v>
                </c:pt>
                <c:pt idx="1873">
                  <c:v>5.2548607461902301E-4</c:v>
                </c:pt>
                <c:pt idx="1874">
                  <c:v>5.2521008403361342E-4</c:v>
                </c:pt>
                <c:pt idx="1875">
                  <c:v>5.2493438320210146E-4</c:v>
                </c:pt>
                <c:pt idx="1876">
                  <c:v>5.2465897166841739E-4</c:v>
                </c:pt>
                <c:pt idx="1877">
                  <c:v>5.2438384897745389E-4</c:v>
                </c:pt>
                <c:pt idx="1878">
                  <c:v>5.2410901467505428E-4</c:v>
                </c:pt>
                <c:pt idx="1879">
                  <c:v>5.2383446830801719E-4</c:v>
                </c:pt>
                <c:pt idx="1880">
                  <c:v>5.2356020942408653E-4</c:v>
                </c:pt>
                <c:pt idx="1881">
                  <c:v>5.2328623757195395E-4</c:v>
                </c:pt>
                <c:pt idx="1882">
                  <c:v>5.2301255230125594E-4</c:v>
                </c:pt>
                <c:pt idx="1883">
                  <c:v>5.2273915316257186E-4</c:v>
                </c:pt>
                <c:pt idx="1884">
                  <c:v>5.2246603970742037E-4</c:v>
                </c:pt>
                <c:pt idx="1885">
                  <c:v>5.2219321148825226E-4</c:v>
                </c:pt>
                <c:pt idx="1886">
                  <c:v>5.2192066805845734E-4</c:v>
                </c:pt>
                <c:pt idx="1887">
                  <c:v>5.2164840897235391E-4</c:v>
                </c:pt>
                <c:pt idx="1888">
                  <c:v>5.2137643378519314E-4</c:v>
                </c:pt>
                <c:pt idx="1889">
                  <c:v>5.2110474205315481E-4</c:v>
                </c:pt>
                <c:pt idx="1890">
                  <c:v>5.2083333333333539E-4</c:v>
                </c:pt>
                <c:pt idx="1891">
                  <c:v>5.2056220718375964E-4</c:v>
                </c:pt>
                <c:pt idx="1892">
                  <c:v>5.2029136316337164E-4</c:v>
                </c:pt>
                <c:pt idx="1893">
                  <c:v>5.2002080083203507E-4</c:v>
                </c:pt>
                <c:pt idx="1894">
                  <c:v>5.1975051975051978E-4</c:v>
                </c:pt>
                <c:pt idx="1895">
                  <c:v>5.1948051948051981E-4</c:v>
                </c:pt>
                <c:pt idx="1896">
                  <c:v>5.1921079958463232E-4</c:v>
                </c:pt>
                <c:pt idx="1897">
                  <c:v>5.1894135962636393E-4</c:v>
                </c:pt>
                <c:pt idx="1898">
                  <c:v>5.1867219917012589E-4</c:v>
                </c:pt>
                <c:pt idx="1899">
                  <c:v>5.1840331778123402E-4</c:v>
                </c:pt>
                <c:pt idx="1900">
                  <c:v>5.1813471502590834E-4</c:v>
                </c:pt>
                <c:pt idx="1901">
                  <c:v>5.1786639047126076E-4</c:v>
                </c:pt>
                <c:pt idx="1902">
                  <c:v>5.1759834368530024E-4</c:v>
                </c:pt>
                <c:pt idx="1903">
                  <c:v>5.1733057423693869E-4</c:v>
                </c:pt>
                <c:pt idx="1904">
                  <c:v>5.1706308169596792E-4</c:v>
                </c:pt>
                <c:pt idx="1905">
                  <c:v>5.1679586563307457E-4</c:v>
                </c:pt>
                <c:pt idx="1906">
                  <c:v>5.1652892561983473E-4</c:v>
                </c:pt>
                <c:pt idx="1907">
                  <c:v>5.1626226122870422E-4</c:v>
                </c:pt>
                <c:pt idx="1908">
                  <c:v>5.1599587203302402E-4</c:v>
                </c:pt>
                <c:pt idx="1909">
                  <c:v>5.1572975760701394E-4</c:v>
                </c:pt>
                <c:pt idx="1910">
                  <c:v>5.1546391752577321E-4</c:v>
                </c:pt>
                <c:pt idx="1911">
                  <c:v>5.1519835136527587E-4</c:v>
                </c:pt>
                <c:pt idx="1912">
                  <c:v>5.1493305870236987E-4</c:v>
                </c:pt>
                <c:pt idx="1913">
                  <c:v>5.1466803911477113E-4</c:v>
                </c:pt>
                <c:pt idx="1914">
                  <c:v>5.1440329218107E-4</c:v>
                </c:pt>
                <c:pt idx="1915">
                  <c:v>5.1413881748072084E-4</c:v>
                </c:pt>
                <c:pt idx="1916">
                  <c:v>5.1387461459404069E-4</c:v>
                </c:pt>
                <c:pt idx="1917">
                  <c:v>5.1361068310220854E-4</c:v>
                </c:pt>
                <c:pt idx="1918">
                  <c:v>5.1334702258727021E-4</c:v>
                </c:pt>
                <c:pt idx="1919">
                  <c:v>5.1308363263211901E-4</c:v>
                </c:pt>
                <c:pt idx="1920">
                  <c:v>5.1282051282051293E-4</c:v>
                </c:pt>
                <c:pt idx="1921">
                  <c:v>5.1255766273705791E-4</c:v>
                </c:pt>
                <c:pt idx="1922">
                  <c:v>5.1229508196721303E-4</c:v>
                </c:pt>
                <c:pt idx="1923">
                  <c:v>5.1203277009728764E-4</c:v>
                </c:pt>
                <c:pt idx="1924">
                  <c:v>5.1177072671443195E-4</c:v>
                </c:pt>
                <c:pt idx="1925">
                  <c:v>5.1150895140664957E-4</c:v>
                </c:pt>
                <c:pt idx="1926">
                  <c:v>5.1124744376278091E-4</c:v>
                </c:pt>
                <c:pt idx="1927">
                  <c:v>5.1098620337251008E-4</c:v>
                </c:pt>
                <c:pt idx="1928">
                  <c:v>5.1072522982635463E-4</c:v>
                </c:pt>
                <c:pt idx="1929">
                  <c:v>5.1046452271567106E-4</c:v>
                </c:pt>
                <c:pt idx="1930">
                  <c:v>5.1020408163265311E-4</c:v>
                </c:pt>
                <c:pt idx="1931">
                  <c:v>5.0994390617032249E-4</c:v>
                </c:pt>
                <c:pt idx="1932">
                  <c:v>5.0968399592252807E-4</c:v>
                </c:pt>
                <c:pt idx="1933">
                  <c:v>5.0942435048395443E-4</c:v>
                </c:pt>
                <c:pt idx="1934">
                  <c:v>5.0916496945010482E-4</c:v>
                </c:pt>
                <c:pt idx="1935">
                  <c:v>5.0890585241730442E-4</c:v>
                </c:pt>
                <c:pt idx="1936">
                  <c:v>5.0864699898270805E-4</c:v>
                </c:pt>
                <c:pt idx="1937">
                  <c:v>5.0838840874428139E-4</c:v>
                </c:pt>
                <c:pt idx="1938">
                  <c:v>5.0813008130081469E-4</c:v>
                </c:pt>
                <c:pt idx="1939">
                  <c:v>5.0787201625190589E-4</c:v>
                </c:pt>
                <c:pt idx="1940">
                  <c:v>5.0761421319797141E-4</c:v>
                </c:pt>
                <c:pt idx="1941">
                  <c:v>5.0735667174023509E-4</c:v>
                </c:pt>
                <c:pt idx="1942">
                  <c:v>5.0709939148073163E-4</c:v>
                </c:pt>
                <c:pt idx="1943">
                  <c:v>5.0684237202230226E-4</c:v>
                </c:pt>
                <c:pt idx="1944">
                  <c:v>5.0658561296859162E-4</c:v>
                </c:pt>
                <c:pt idx="1945">
                  <c:v>5.0632911392405197E-4</c:v>
                </c:pt>
                <c:pt idx="1946">
                  <c:v>5.0607287449392832E-4</c:v>
                </c:pt>
                <c:pt idx="1947">
                  <c:v>5.058168942842703E-4</c:v>
                </c:pt>
                <c:pt idx="1948">
                  <c:v>5.0556117290192126E-4</c:v>
                </c:pt>
                <c:pt idx="1949">
                  <c:v>5.0530570995452339E-4</c:v>
                </c:pt>
                <c:pt idx="1950">
                  <c:v>5.0505050505050505E-4</c:v>
                </c:pt>
                <c:pt idx="1951">
                  <c:v>5.0479555779909028E-4</c:v>
                </c:pt>
                <c:pt idx="1952">
                  <c:v>5.0454086781029329E-4</c:v>
                </c:pt>
                <c:pt idx="1953">
                  <c:v>5.0428643469490708E-4</c:v>
                </c:pt>
                <c:pt idx="1954">
                  <c:v>5.0403225806451785E-4</c:v>
                </c:pt>
                <c:pt idx="1955">
                  <c:v>5.0377833753148808E-4</c:v>
                </c:pt>
                <c:pt idx="1956">
                  <c:v>5.0352467270896458E-4</c:v>
                </c:pt>
                <c:pt idx="1957">
                  <c:v>5.0327126321087119E-4</c:v>
                </c:pt>
                <c:pt idx="1958">
                  <c:v>5.0301810865191194E-4</c:v>
                </c:pt>
                <c:pt idx="1959">
                  <c:v>5.0276520864756262E-4</c:v>
                </c:pt>
                <c:pt idx="1960">
                  <c:v>5.025125628140704E-4</c:v>
                </c:pt>
                <c:pt idx="1961">
                  <c:v>5.0226017076845919E-4</c:v>
                </c:pt>
                <c:pt idx="1962">
                  <c:v>5.0200803212851401E-4</c:v>
                </c:pt>
                <c:pt idx="1963">
                  <c:v>5.0175614651279507E-4</c:v>
                </c:pt>
                <c:pt idx="1964">
                  <c:v>5.0150451354062295E-4</c:v>
                </c:pt>
                <c:pt idx="1965">
                  <c:v>5.0125313283208019E-4</c:v>
                </c:pt>
                <c:pt idx="1966">
                  <c:v>5.0100200400801729E-4</c:v>
                </c:pt>
                <c:pt idx="1967">
                  <c:v>5.0075112669003478E-4</c:v>
                </c:pt>
                <c:pt idx="1968">
                  <c:v>5.0050050050050093E-4</c:v>
                </c:pt>
                <c:pt idx="1969">
                  <c:v>5.0025012506253101E-4</c:v>
                </c:pt>
                <c:pt idx="1970">
                  <c:v>5.0000000000000034E-4</c:v>
                </c:pt>
                <c:pt idx="1971">
                  <c:v>4.9975012493753111E-4</c:v>
                </c:pt>
                <c:pt idx="1972">
                  <c:v>4.9950049950050048E-4</c:v>
                </c:pt>
                <c:pt idx="1973">
                  <c:v>4.992511233150276E-4</c:v>
                </c:pt>
                <c:pt idx="1974">
                  <c:v>4.9900199600798432E-4</c:v>
                </c:pt>
                <c:pt idx="1975">
                  <c:v>4.987531172069837E-4</c:v>
                </c:pt>
                <c:pt idx="1976">
                  <c:v>4.9850448654037904E-4</c:v>
                </c:pt>
                <c:pt idx="1977">
                  <c:v>4.9825610363727062E-4</c:v>
                </c:pt>
                <c:pt idx="1978">
                  <c:v>4.980079681274922E-4</c:v>
                </c:pt>
                <c:pt idx="1979">
                  <c:v>4.9776007964161457E-4</c:v>
                </c:pt>
                <c:pt idx="1980">
                  <c:v>4.9751243781094503E-4</c:v>
                </c:pt>
                <c:pt idx="1981">
                  <c:v>4.9726504226752974E-4</c:v>
                </c:pt>
                <c:pt idx="1982">
                  <c:v>4.9701789264413633E-4</c:v>
                </c:pt>
                <c:pt idx="1983">
                  <c:v>4.9677098857426943E-4</c:v>
                </c:pt>
                <c:pt idx="1984">
                  <c:v>4.9652432969215653E-4</c:v>
                </c:pt>
                <c:pt idx="1985">
                  <c:v>4.9627791563275434E-4</c:v>
                </c:pt>
                <c:pt idx="1986">
                  <c:v>4.9603174603174611E-4</c:v>
                </c:pt>
                <c:pt idx="1987">
                  <c:v>4.9578582052553391E-4</c:v>
                </c:pt>
                <c:pt idx="1988">
                  <c:v>4.9554013875124003E-4</c:v>
                </c:pt>
                <c:pt idx="1989">
                  <c:v>4.9529470034670735E-4</c:v>
                </c:pt>
                <c:pt idx="1990">
                  <c:v>4.9504950495049538E-4</c:v>
                </c:pt>
                <c:pt idx="1991">
                  <c:v>4.9480455220188139E-4</c:v>
                </c:pt>
                <c:pt idx="1992">
                  <c:v>4.945598417408516E-4</c:v>
                </c:pt>
                <c:pt idx="1993">
                  <c:v>4.9431537320810835E-4</c:v>
                </c:pt>
                <c:pt idx="1994">
                  <c:v>4.9407114624506045E-4</c:v>
                </c:pt>
                <c:pt idx="1995">
                  <c:v>4.9382716049382923E-4</c:v>
                </c:pt>
                <c:pt idx="1996">
                  <c:v>4.9358341559723763E-4</c:v>
                </c:pt>
                <c:pt idx="1997">
                  <c:v>4.9333991119881906E-4</c:v>
                </c:pt>
                <c:pt idx="1998">
                  <c:v>4.930966469428019E-4</c:v>
                </c:pt>
                <c:pt idx="1999">
                  <c:v>4.9285362247412522E-4</c:v>
                </c:pt>
                <c:pt idx="2000">
                  <c:v>4.926108374384248E-4</c:v>
                </c:pt>
                <c:pt idx="2001">
                  <c:v>4.9236829148202924E-4</c:v>
                </c:pt>
                <c:pt idx="2002">
                  <c:v>4.9212598425197001E-4</c:v>
                </c:pt>
                <c:pt idx="2003">
                  <c:v>4.9188391539596837E-4</c:v>
                </c:pt>
                <c:pt idx="2004">
                  <c:v>4.9164208456244009E-4</c:v>
                </c:pt>
                <c:pt idx="2005">
                  <c:v>4.9140049140049139E-4</c:v>
                </c:pt>
                <c:pt idx="2006">
                  <c:v>4.9115913555992268E-4</c:v>
                </c:pt>
                <c:pt idx="2007">
                  <c:v>4.9091801669121397E-4</c:v>
                </c:pt>
                <c:pt idx="2008">
                  <c:v>4.906771344455361E-4</c:v>
                </c:pt>
                <c:pt idx="2009">
                  <c:v>4.9043648847474375E-4</c:v>
                </c:pt>
                <c:pt idx="2010">
                  <c:v>4.9019607843137514E-4</c:v>
                </c:pt>
                <c:pt idx="2011">
                  <c:v>4.8995590396864281E-4</c:v>
                </c:pt>
                <c:pt idx="2012">
                  <c:v>4.8971596474045077E-4</c:v>
                </c:pt>
                <c:pt idx="2013">
                  <c:v>4.8947626040137188E-4</c:v>
                </c:pt>
                <c:pt idx="2014">
                  <c:v>4.8923679060665381E-4</c:v>
                </c:pt>
                <c:pt idx="2015">
                  <c:v>4.8899755501222489E-4</c:v>
                </c:pt>
                <c:pt idx="2016">
                  <c:v>4.887585532746822E-4</c:v>
                </c:pt>
                <c:pt idx="2017">
                  <c:v>4.8851978505129467E-4</c:v>
                </c:pt>
                <c:pt idx="2018">
                  <c:v>4.8828125E-4</c:v>
                </c:pt>
                <c:pt idx="2019">
                  <c:v>4.8804294777940563E-4</c:v>
                </c:pt>
                <c:pt idx="2020">
                  <c:v>4.8780487804878255E-4</c:v>
                </c:pt>
                <c:pt idx="2021">
                  <c:v>4.8756704046806656E-4</c:v>
                </c:pt>
                <c:pt idx="2022">
                  <c:v>4.8732943469785583E-4</c:v>
                </c:pt>
                <c:pt idx="2023">
                  <c:v>4.8709206039941741E-4</c:v>
                </c:pt>
                <c:pt idx="2024">
                  <c:v>4.8685491723466501E-4</c:v>
                </c:pt>
                <c:pt idx="2025">
                  <c:v>4.8661800486618007E-4</c:v>
                </c:pt>
                <c:pt idx="2026">
                  <c:v>4.863813229571985E-4</c:v>
                </c:pt>
                <c:pt idx="2027">
                  <c:v>4.8614487117160934E-4</c:v>
                </c:pt>
                <c:pt idx="2028">
                  <c:v>4.8590864917395646E-4</c:v>
                </c:pt>
                <c:pt idx="2029">
                  <c:v>4.8567265662943174E-4</c:v>
                </c:pt>
                <c:pt idx="2030">
                  <c:v>4.8543689320388434E-4</c:v>
                </c:pt>
                <c:pt idx="2031">
                  <c:v>4.8520135856380424E-4</c:v>
                </c:pt>
                <c:pt idx="2032">
                  <c:v>4.8496605237633594E-4</c:v>
                </c:pt>
                <c:pt idx="2033">
                  <c:v>4.8473097430925958E-4</c:v>
                </c:pt>
                <c:pt idx="2034">
                  <c:v>4.8449612403100791E-4</c:v>
                </c:pt>
                <c:pt idx="2035">
                  <c:v>4.8426150121065392E-4</c:v>
                </c:pt>
                <c:pt idx="2036">
                  <c:v>4.8402710551790999E-4</c:v>
                </c:pt>
                <c:pt idx="2037">
                  <c:v>4.8379293662312517E-4</c:v>
                </c:pt>
                <c:pt idx="2038">
                  <c:v>4.8355899419729234E-4</c:v>
                </c:pt>
                <c:pt idx="2039">
                  <c:v>4.8332527791203605E-4</c:v>
                </c:pt>
                <c:pt idx="2040">
                  <c:v>4.8309178743961362E-4</c:v>
                </c:pt>
                <c:pt idx="2041">
                  <c:v>4.8285852245292057E-4</c:v>
                </c:pt>
                <c:pt idx="2042">
                  <c:v>4.8262548262548312E-4</c:v>
                </c:pt>
                <c:pt idx="2043">
                  <c:v>4.8239266763145202E-4</c:v>
                </c:pt>
                <c:pt idx="2044">
                  <c:v>4.8216007714561366E-4</c:v>
                </c:pt>
                <c:pt idx="2045">
                  <c:v>4.8192771084337515E-4</c:v>
                </c:pt>
                <c:pt idx="2046">
                  <c:v>4.8169556840077092E-4</c:v>
                </c:pt>
                <c:pt idx="2047">
                  <c:v>4.8146364949446511E-4</c:v>
                </c:pt>
                <c:pt idx="2048">
                  <c:v>4.8123195380173262E-4</c:v>
                </c:pt>
                <c:pt idx="2049">
                  <c:v>4.8100048100048102E-4</c:v>
                </c:pt>
                <c:pt idx="2050">
                  <c:v>4.8076923076923193E-4</c:v>
                </c:pt>
                <c:pt idx="2051">
                  <c:v>4.8053820278712181E-4</c:v>
                </c:pt>
                <c:pt idx="2052">
                  <c:v>4.8030739673390974E-4</c:v>
                </c:pt>
                <c:pt idx="2053">
                  <c:v>4.8007681228996876E-4</c:v>
                </c:pt>
                <c:pt idx="2054">
                  <c:v>4.7984644913627827E-4</c:v>
                </c:pt>
                <c:pt idx="2055">
                  <c:v>4.7961630695443858E-4</c:v>
                </c:pt>
                <c:pt idx="2056">
                  <c:v>4.7938638542665494E-4</c:v>
                </c:pt>
                <c:pt idx="2057">
                  <c:v>4.7915668423574511E-4</c:v>
                </c:pt>
                <c:pt idx="2058">
                  <c:v>4.7892720306513641E-4</c:v>
                </c:pt>
                <c:pt idx="2059">
                  <c:v>4.7869794159885313E-4</c:v>
                </c:pt>
                <c:pt idx="2060">
                  <c:v>4.784688995215322E-4</c:v>
                </c:pt>
                <c:pt idx="2061">
                  <c:v>4.7824007651841438E-4</c:v>
                </c:pt>
                <c:pt idx="2062">
                  <c:v>4.7801147227533524E-4</c:v>
                </c:pt>
                <c:pt idx="2063">
                  <c:v>4.7778308647873874E-4</c:v>
                </c:pt>
                <c:pt idx="2064">
                  <c:v>4.7755491881566585E-4</c:v>
                </c:pt>
                <c:pt idx="2065">
                  <c:v>4.773269689737492E-4</c:v>
                </c:pt>
                <c:pt idx="2066">
                  <c:v>4.7709923664122184E-4</c:v>
                </c:pt>
                <c:pt idx="2067">
                  <c:v>4.7687172150691532E-4</c:v>
                </c:pt>
                <c:pt idx="2068">
                  <c:v>4.7664442326024811E-4</c:v>
                </c:pt>
                <c:pt idx="2069">
                  <c:v>4.7641734159123531E-4</c:v>
                </c:pt>
                <c:pt idx="2070">
                  <c:v>4.7619047619047717E-4</c:v>
                </c:pt>
                <c:pt idx="2071">
                  <c:v>4.7596382674916829E-4</c:v>
                </c:pt>
                <c:pt idx="2072">
                  <c:v>4.7573739295908801E-4</c:v>
                </c:pt>
                <c:pt idx="2073">
                  <c:v>4.7551117451260111E-4</c:v>
                </c:pt>
                <c:pt idx="2074">
                  <c:v>4.7528517110266257E-4</c:v>
                </c:pt>
                <c:pt idx="2075">
                  <c:v>4.7505938242280393E-4</c:v>
                </c:pt>
                <c:pt idx="2076">
                  <c:v>4.7483380816714337E-4</c:v>
                </c:pt>
                <c:pt idx="2077">
                  <c:v>4.7460844803037604E-4</c:v>
                </c:pt>
                <c:pt idx="2078">
                  <c:v>4.7438330170778071E-4</c:v>
                </c:pt>
                <c:pt idx="2079">
                  <c:v>4.7415836889521285E-4</c:v>
                </c:pt>
                <c:pt idx="2080">
                  <c:v>4.7393364928910171E-4</c:v>
                </c:pt>
                <c:pt idx="2081">
                  <c:v>4.7370914258645425E-4</c:v>
                </c:pt>
                <c:pt idx="2082">
                  <c:v>4.7348484848485012E-4</c:v>
                </c:pt>
                <c:pt idx="2083">
                  <c:v>4.7326076668244304E-4</c:v>
                </c:pt>
                <c:pt idx="2084">
                  <c:v>4.7303689687795821E-4</c:v>
                </c:pt>
                <c:pt idx="2085">
                  <c:v>4.7281323877068572E-4</c:v>
                </c:pt>
                <c:pt idx="2086">
                  <c:v>4.7258979206049183E-4</c:v>
                </c:pt>
                <c:pt idx="2087">
                  <c:v>4.7236655644780433E-4</c:v>
                </c:pt>
                <c:pt idx="2088">
                  <c:v>4.7214353163361702E-4</c:v>
                </c:pt>
                <c:pt idx="2089">
                  <c:v>4.7192071731949197E-4</c:v>
                </c:pt>
                <c:pt idx="2090">
                  <c:v>4.7169811320754723E-4</c:v>
                </c:pt>
                <c:pt idx="2091">
                  <c:v>4.7147571900047326E-4</c:v>
                </c:pt>
                <c:pt idx="2092">
                  <c:v>4.7125353440150795E-4</c:v>
                </c:pt>
                <c:pt idx="2093">
                  <c:v>4.7103155911446182E-4</c:v>
                </c:pt>
                <c:pt idx="2094">
                  <c:v>4.7080979284369113E-4</c:v>
                </c:pt>
                <c:pt idx="2095">
                  <c:v>4.7058823529411885E-4</c:v>
                </c:pt>
                <c:pt idx="2096">
                  <c:v>4.7036688617121573E-4</c:v>
                </c:pt>
                <c:pt idx="2097">
                  <c:v>4.7014574518100782E-4</c:v>
                </c:pt>
                <c:pt idx="2098">
                  <c:v>4.6992481203007673E-4</c:v>
                </c:pt>
                <c:pt idx="2099">
                  <c:v>4.6970408642555176E-4</c:v>
                </c:pt>
                <c:pt idx="2100">
                  <c:v>4.6948356807511801E-4</c:v>
                </c:pt>
                <c:pt idx="2101">
                  <c:v>4.6926325668700096E-4</c:v>
                </c:pt>
                <c:pt idx="2102">
                  <c:v>4.6904315196998118E-4</c:v>
                </c:pt>
                <c:pt idx="2103">
                  <c:v>4.6882325363338024E-4</c:v>
                </c:pt>
                <c:pt idx="2104">
                  <c:v>4.6860356138706791E-4</c:v>
                </c:pt>
                <c:pt idx="2105">
                  <c:v>4.6838407494145335E-4</c:v>
                </c:pt>
                <c:pt idx="2106">
                  <c:v>4.6816479400749183E-4</c:v>
                </c:pt>
                <c:pt idx="2107">
                  <c:v>4.6794571829667913E-4</c:v>
                </c:pt>
                <c:pt idx="2108">
                  <c:v>4.6772684752104912E-4</c:v>
                </c:pt>
                <c:pt idx="2109">
                  <c:v>4.6750818139317473E-4</c:v>
                </c:pt>
                <c:pt idx="2110">
                  <c:v>4.6728971962616949E-4</c:v>
                </c:pt>
                <c:pt idx="2111">
                  <c:v>4.6707146193367566E-4</c:v>
                </c:pt>
                <c:pt idx="2112">
                  <c:v>4.6685340802987859E-4</c:v>
                </c:pt>
                <c:pt idx="2113">
                  <c:v>4.6663555762949056E-4</c:v>
                </c:pt>
                <c:pt idx="2114">
                  <c:v>4.6641791044776124E-4</c:v>
                </c:pt>
                <c:pt idx="2115">
                  <c:v>4.6620046620046631E-4</c:v>
                </c:pt>
                <c:pt idx="2116">
                  <c:v>4.6598322460391419E-4</c:v>
                </c:pt>
                <c:pt idx="2117">
                  <c:v>4.657661853749418E-4</c:v>
                </c:pt>
                <c:pt idx="2118">
                  <c:v>4.6554934823091475E-4</c:v>
                </c:pt>
                <c:pt idx="2119">
                  <c:v>4.6533271288971731E-4</c:v>
                </c:pt>
                <c:pt idx="2120">
                  <c:v>4.6511627906976926E-4</c:v>
                </c:pt>
                <c:pt idx="2121">
                  <c:v>4.6490004649000566E-4</c:v>
                </c:pt>
                <c:pt idx="2122">
                  <c:v>4.6468401486988932E-4</c:v>
                </c:pt>
                <c:pt idx="2123">
                  <c:v>4.6446818392940079E-4</c:v>
                </c:pt>
                <c:pt idx="2124">
                  <c:v>4.6425255338904359E-4</c:v>
                </c:pt>
                <c:pt idx="2125">
                  <c:v>4.6403712296983802E-4</c:v>
                </c:pt>
                <c:pt idx="2126">
                  <c:v>4.63821892393322E-4</c:v>
                </c:pt>
                <c:pt idx="2127">
                  <c:v>4.6360686138154924E-4</c:v>
                </c:pt>
                <c:pt idx="2128">
                  <c:v>4.6339202965709001E-4</c:v>
                </c:pt>
                <c:pt idx="2129">
                  <c:v>4.6317739694302923E-4</c:v>
                </c:pt>
                <c:pt idx="2130">
                  <c:v>4.6296296296296434E-4</c:v>
                </c:pt>
                <c:pt idx="2131">
                  <c:v>4.6274872744099841E-4</c:v>
                </c:pt>
                <c:pt idx="2132">
                  <c:v>4.6253469010175782E-4</c:v>
                </c:pt>
                <c:pt idx="2133">
                  <c:v>4.6232085067036532E-4</c:v>
                </c:pt>
                <c:pt idx="2134">
                  <c:v>4.6210720887245965E-4</c:v>
                </c:pt>
                <c:pt idx="2135">
                  <c:v>4.6189376443418013E-4</c:v>
                </c:pt>
                <c:pt idx="2136">
                  <c:v>4.6168051708217911E-4</c:v>
                </c:pt>
                <c:pt idx="2137">
                  <c:v>4.6146746654360867E-4</c:v>
                </c:pt>
                <c:pt idx="2138">
                  <c:v>4.6125461254612583E-4</c:v>
                </c:pt>
                <c:pt idx="2139">
                  <c:v>4.6104195481788842E-4</c:v>
                </c:pt>
                <c:pt idx="2140">
                  <c:v>4.6082949308755782E-4</c:v>
                </c:pt>
                <c:pt idx="2141">
                  <c:v>4.6061722708429302E-4</c:v>
                </c:pt>
                <c:pt idx="2142">
                  <c:v>4.6040515653775319E-4</c:v>
                </c:pt>
                <c:pt idx="2143">
                  <c:v>4.6019328117809482E-4</c:v>
                </c:pt>
                <c:pt idx="2144">
                  <c:v>4.5998160073597072E-4</c:v>
                </c:pt>
                <c:pt idx="2145">
                  <c:v>4.5977011494252872E-4</c:v>
                </c:pt>
                <c:pt idx="2146">
                  <c:v>4.5955882352941295E-4</c:v>
                </c:pt>
                <c:pt idx="2147">
                  <c:v>4.5934772622875517E-4</c:v>
                </c:pt>
                <c:pt idx="2148">
                  <c:v>4.5913682277318825E-4</c:v>
                </c:pt>
                <c:pt idx="2149">
                  <c:v>4.5892611289582552E-4</c:v>
                </c:pt>
                <c:pt idx="2150">
                  <c:v>4.5871559633027525E-4</c:v>
                </c:pt>
                <c:pt idx="2151">
                  <c:v>4.5850527281063818E-4</c:v>
                </c:pt>
                <c:pt idx="2152">
                  <c:v>4.5829514207149433E-4</c:v>
                </c:pt>
                <c:pt idx="2153">
                  <c:v>4.5808520384791679E-4</c:v>
                </c:pt>
                <c:pt idx="2154">
                  <c:v>4.5787545787545793E-4</c:v>
                </c:pt>
                <c:pt idx="2155">
                  <c:v>4.5766590389016237E-4</c:v>
                </c:pt>
                <c:pt idx="2156">
                  <c:v>4.5745654162854515E-4</c:v>
                </c:pt>
                <c:pt idx="2157">
                  <c:v>4.5724737082761903E-4</c:v>
                </c:pt>
                <c:pt idx="2158">
                  <c:v>4.5703839122486473E-4</c:v>
                </c:pt>
                <c:pt idx="2159">
                  <c:v>4.5682960255824713E-4</c:v>
                </c:pt>
                <c:pt idx="2160">
                  <c:v>4.5662100456621139E-4</c:v>
                </c:pt>
                <c:pt idx="2161">
                  <c:v>4.5641259698767675E-4</c:v>
                </c:pt>
                <c:pt idx="2162">
                  <c:v>4.5620437956204535E-4</c:v>
                </c:pt>
                <c:pt idx="2163">
                  <c:v>4.5599635202918522E-4</c:v>
                </c:pt>
                <c:pt idx="2164">
                  <c:v>4.5578851412944393E-4</c:v>
                </c:pt>
                <c:pt idx="2165">
                  <c:v>4.5558086560364467E-4</c:v>
                </c:pt>
                <c:pt idx="2166">
                  <c:v>4.5537340619307827E-4</c:v>
                </c:pt>
                <c:pt idx="2167">
                  <c:v>4.5516613563950913E-4</c:v>
                </c:pt>
                <c:pt idx="2168">
                  <c:v>4.5495905368516922E-4</c:v>
                </c:pt>
                <c:pt idx="2169">
                  <c:v>4.5475216007276033E-4</c:v>
                </c:pt>
                <c:pt idx="2170">
                  <c:v>4.5454545454545503E-4</c:v>
                </c:pt>
                <c:pt idx="2171">
                  <c:v>4.5433893684688814E-4</c:v>
                </c:pt>
                <c:pt idx="2172">
                  <c:v>4.5413260672116414E-4</c:v>
                </c:pt>
                <c:pt idx="2173">
                  <c:v>4.5392646391284738E-4</c:v>
                </c:pt>
                <c:pt idx="2174">
                  <c:v>4.5372050816697043E-4</c:v>
                </c:pt>
                <c:pt idx="2175">
                  <c:v>4.5351473922902621E-4</c:v>
                </c:pt>
                <c:pt idx="2176">
                  <c:v>4.5330915684496919E-4</c:v>
                </c:pt>
                <c:pt idx="2177">
                  <c:v>4.5310376076121574E-4</c:v>
                </c:pt>
                <c:pt idx="2178">
                  <c:v>4.5289855072463693E-4</c:v>
                </c:pt>
                <c:pt idx="2179">
                  <c:v>4.5269352648257043E-4</c:v>
                </c:pt>
                <c:pt idx="2180">
                  <c:v>4.5248868778280382E-4</c:v>
                </c:pt>
                <c:pt idx="2181">
                  <c:v>4.5228403437358694E-4</c:v>
                </c:pt>
                <c:pt idx="2182">
                  <c:v>4.5207956600361684E-4</c:v>
                </c:pt>
                <c:pt idx="2183">
                  <c:v>4.518752824220524E-4</c:v>
                </c:pt>
                <c:pt idx="2184">
                  <c:v>4.5167118337850054E-4</c:v>
                </c:pt>
                <c:pt idx="2185">
                  <c:v>4.5146726862302513E-4</c:v>
                </c:pt>
                <c:pt idx="2186">
                  <c:v>4.512635379061372E-4</c:v>
                </c:pt>
                <c:pt idx="2187">
                  <c:v>4.5105999097880023E-4</c:v>
                </c:pt>
                <c:pt idx="2188">
                  <c:v>4.5085662759242656E-4</c:v>
                </c:pt>
                <c:pt idx="2189">
                  <c:v>4.5065344749887392E-4</c:v>
                </c:pt>
                <c:pt idx="2190">
                  <c:v>4.5045045045045073E-4</c:v>
                </c:pt>
                <c:pt idx="2191">
                  <c:v>4.5024763619991033E-4</c:v>
                </c:pt>
                <c:pt idx="2192">
                  <c:v>4.5004500450045122E-4</c:v>
                </c:pt>
                <c:pt idx="2193">
                  <c:v>4.4984255510571323E-4</c:v>
                </c:pt>
                <c:pt idx="2194">
                  <c:v>4.496402877697843E-4</c:v>
                </c:pt>
                <c:pt idx="2195">
                  <c:v>4.4943820224719103E-4</c:v>
                </c:pt>
                <c:pt idx="2196">
                  <c:v>4.4923629829290442E-4</c:v>
                </c:pt>
                <c:pt idx="2197">
                  <c:v>4.4903457566232728E-4</c:v>
                </c:pt>
                <c:pt idx="2198">
                  <c:v>4.4883303411131213E-4</c:v>
                </c:pt>
                <c:pt idx="2199">
                  <c:v>4.4863167339614333E-4</c:v>
                </c:pt>
                <c:pt idx="2200">
                  <c:v>4.4843049327354282E-4</c:v>
                </c:pt>
                <c:pt idx="2201">
                  <c:v>4.4822949350067356E-4</c:v>
                </c:pt>
                <c:pt idx="2202">
                  <c:v>4.4802867383512642E-4</c:v>
                </c:pt>
                <c:pt idx="2203">
                  <c:v>4.4782803403493182E-4</c:v>
                </c:pt>
                <c:pt idx="2204">
                  <c:v>4.4762757385855077E-4</c:v>
                </c:pt>
                <c:pt idx="2205">
                  <c:v>4.4742729306487822E-4</c:v>
                </c:pt>
                <c:pt idx="2206">
                  <c:v>4.4722719141324004E-4</c:v>
                </c:pt>
                <c:pt idx="2207">
                  <c:v>4.4702726866339092E-4</c:v>
                </c:pt>
                <c:pt idx="2208">
                  <c:v>4.4682752457551471E-4</c:v>
                </c:pt>
                <c:pt idx="2209">
                  <c:v>4.4662795891022944E-4</c:v>
                </c:pt>
                <c:pt idx="2210">
                  <c:v>4.4642857142857152E-4</c:v>
                </c:pt>
                <c:pt idx="2211">
                  <c:v>4.4622936189201437E-4</c:v>
                </c:pt>
                <c:pt idx="2212">
                  <c:v>4.4603033006244557E-4</c:v>
                </c:pt>
                <c:pt idx="2213">
                  <c:v>4.4583147570218483E-4</c:v>
                </c:pt>
                <c:pt idx="2214">
                  <c:v>4.4563279857397719E-4</c:v>
                </c:pt>
                <c:pt idx="2215">
                  <c:v>4.4543429844098176E-4</c:v>
                </c:pt>
                <c:pt idx="2216">
                  <c:v>4.4523597506678642E-4</c:v>
                </c:pt>
                <c:pt idx="2217">
                  <c:v>4.4503782821539976E-4</c:v>
                </c:pt>
                <c:pt idx="2218">
                  <c:v>4.4483985765124564E-4</c:v>
                </c:pt>
                <c:pt idx="2219">
                  <c:v>4.4464206313917442E-4</c:v>
                </c:pt>
                <c:pt idx="2220">
                  <c:v>4.4444444444444544E-4</c:v>
                </c:pt>
                <c:pt idx="2221">
                  <c:v>4.4424700133274104E-4</c:v>
                </c:pt>
                <c:pt idx="2222">
                  <c:v>4.4404973357016183E-4</c:v>
                </c:pt>
                <c:pt idx="2223">
                  <c:v>4.4385264092321533E-4</c:v>
                </c:pt>
                <c:pt idx="2224">
                  <c:v>4.4365572315882904E-4</c:v>
                </c:pt>
                <c:pt idx="2225">
                  <c:v>4.434589800443459E-4</c:v>
                </c:pt>
                <c:pt idx="2226">
                  <c:v>4.4326241134751951E-4</c:v>
                </c:pt>
                <c:pt idx="2227">
                  <c:v>4.4306601683650982E-4</c:v>
                </c:pt>
                <c:pt idx="2228">
                  <c:v>4.4286979627989432E-4</c:v>
                </c:pt>
                <c:pt idx="2229">
                  <c:v>4.4267374944665934E-4</c:v>
                </c:pt>
                <c:pt idx="2230">
                  <c:v>4.4247787610619501E-4</c:v>
                </c:pt>
                <c:pt idx="2231">
                  <c:v>4.4228217602830728E-4</c:v>
                </c:pt>
                <c:pt idx="2232">
                  <c:v>4.4208664898320242E-4</c:v>
                </c:pt>
                <c:pt idx="2233">
                  <c:v>4.4189129474149372E-4</c:v>
                </c:pt>
                <c:pt idx="2234">
                  <c:v>4.4169611307420651E-4</c:v>
                </c:pt>
                <c:pt idx="2235">
                  <c:v>4.4150110375275927E-4</c:v>
                </c:pt>
                <c:pt idx="2236">
                  <c:v>4.413062665489868E-4</c:v>
                </c:pt>
                <c:pt idx="2237">
                  <c:v>4.4111160123511394E-4</c:v>
                </c:pt>
                <c:pt idx="2238">
                  <c:v>4.409171075837752E-4</c:v>
                </c:pt>
                <c:pt idx="2239">
                  <c:v>4.4072278536800473E-4</c:v>
                </c:pt>
                <c:pt idx="2240">
                  <c:v>4.4052863436123513E-4</c:v>
                </c:pt>
                <c:pt idx="2241">
                  <c:v>4.4033465433729779E-4</c:v>
                </c:pt>
                <c:pt idx="2242">
                  <c:v>4.4014084507042455E-4</c:v>
                </c:pt>
                <c:pt idx="2243">
                  <c:v>4.3994720633524072E-4</c:v>
                </c:pt>
                <c:pt idx="2244">
                  <c:v>4.3975373790677131E-4</c:v>
                </c:pt>
                <c:pt idx="2245">
                  <c:v>4.3956043956044092E-4</c:v>
                </c:pt>
                <c:pt idx="2246">
                  <c:v>4.3936731107205811E-4</c:v>
                </c:pt>
                <c:pt idx="2247">
                  <c:v>4.3917435221783185E-4</c:v>
                </c:pt>
                <c:pt idx="2248">
                  <c:v>4.3898156277436424E-4</c:v>
                </c:pt>
                <c:pt idx="2249">
                  <c:v>4.3878894251864854E-4</c:v>
                </c:pt>
                <c:pt idx="2250">
                  <c:v>4.3859649122807024E-4</c:v>
                </c:pt>
                <c:pt idx="2251">
                  <c:v>4.3840420868040465E-4</c:v>
                </c:pt>
                <c:pt idx="2252">
                  <c:v>4.3821209465381273E-4</c:v>
                </c:pt>
                <c:pt idx="2253">
                  <c:v>4.3802014892685214E-4</c:v>
                </c:pt>
                <c:pt idx="2254">
                  <c:v>4.3782837127846091E-4</c:v>
                </c:pt>
                <c:pt idx="2255">
                  <c:v>4.3763676148796717E-4</c:v>
                </c:pt>
                <c:pt idx="2256">
                  <c:v>4.3744531933508519E-4</c:v>
                </c:pt>
                <c:pt idx="2257">
                  <c:v>4.3725404459991424E-4</c:v>
                </c:pt>
                <c:pt idx="2258">
                  <c:v>4.3706293706293858E-4</c:v>
                </c:pt>
                <c:pt idx="2259">
                  <c:v>4.3687199650502403E-4</c:v>
                </c:pt>
                <c:pt idx="2260">
                  <c:v>4.3668122270742364E-4</c:v>
                </c:pt>
                <c:pt idx="2261">
                  <c:v>4.3649061545176783E-4</c:v>
                </c:pt>
                <c:pt idx="2262">
                  <c:v>4.3630017452007074E-4</c:v>
                </c:pt>
                <c:pt idx="2263">
                  <c:v>4.3610989969472324E-4</c:v>
                </c:pt>
                <c:pt idx="2264">
                  <c:v>4.3591979075850062E-4</c:v>
                </c:pt>
                <c:pt idx="2265">
                  <c:v>4.3572984749455429E-4</c:v>
                </c:pt>
                <c:pt idx="2266">
                  <c:v>4.3554006968641196E-4</c:v>
                </c:pt>
                <c:pt idx="2267">
                  <c:v>4.3535045711797914E-4</c:v>
                </c:pt>
                <c:pt idx="2268">
                  <c:v>4.3516100957354328E-4</c:v>
                </c:pt>
                <c:pt idx="2269">
                  <c:v>4.3497172683775549E-4</c:v>
                </c:pt>
                <c:pt idx="2270">
                  <c:v>4.3478260869565224E-4</c:v>
                </c:pt>
                <c:pt idx="2271">
                  <c:v>4.3459365493263757E-4</c:v>
                </c:pt>
                <c:pt idx="2272">
                  <c:v>4.3440486533449194E-4</c:v>
                </c:pt>
                <c:pt idx="2273">
                  <c:v>4.3421623968736557E-4</c:v>
                </c:pt>
                <c:pt idx="2274">
                  <c:v>4.3402777777777802E-4</c:v>
                </c:pt>
                <c:pt idx="2275">
                  <c:v>4.3383947939262574E-4</c:v>
                </c:pt>
                <c:pt idx="2276">
                  <c:v>4.3365134431916906E-4</c:v>
                </c:pt>
                <c:pt idx="2277">
                  <c:v>4.3346337234503841E-4</c:v>
                </c:pt>
                <c:pt idx="2278">
                  <c:v>4.332755632582333E-4</c:v>
                </c:pt>
                <c:pt idx="2279">
                  <c:v>4.3308791684712092E-4</c:v>
                </c:pt>
                <c:pt idx="2280">
                  <c:v>4.3290043290043333E-4</c:v>
                </c:pt>
                <c:pt idx="2281">
                  <c:v>4.3271311120726973E-4</c:v>
                </c:pt>
                <c:pt idx="2282">
                  <c:v>4.3252595155709414E-4</c:v>
                </c:pt>
                <c:pt idx="2283">
                  <c:v>4.3233895373973177E-4</c:v>
                </c:pt>
                <c:pt idx="2284">
                  <c:v>4.3215211754537723E-4</c:v>
                </c:pt>
                <c:pt idx="2285">
                  <c:v>4.3196544276457883E-4</c:v>
                </c:pt>
                <c:pt idx="2286">
                  <c:v>4.3177892918825592E-4</c:v>
                </c:pt>
                <c:pt idx="2287">
                  <c:v>4.3159257660768235E-4</c:v>
                </c:pt>
                <c:pt idx="2288">
                  <c:v>4.3140638481449527E-4</c:v>
                </c:pt>
                <c:pt idx="2289">
                  <c:v>4.3122035360068997E-4</c:v>
                </c:pt>
                <c:pt idx="2290">
                  <c:v>4.3103448275862058E-4</c:v>
                </c:pt>
                <c:pt idx="2291">
                  <c:v>4.3084877208099962E-4</c:v>
                </c:pt>
                <c:pt idx="2292">
                  <c:v>4.3066322136089583E-4</c:v>
                </c:pt>
                <c:pt idx="2293">
                  <c:v>4.3047783039173532E-4</c:v>
                </c:pt>
                <c:pt idx="2294">
                  <c:v>4.3029259896729783E-4</c:v>
                </c:pt>
                <c:pt idx="2295">
                  <c:v>4.3010752688172043E-4</c:v>
                </c:pt>
                <c:pt idx="2296">
                  <c:v>4.2992261392949444E-4</c:v>
                </c:pt>
                <c:pt idx="2297">
                  <c:v>4.2973785990545882E-4</c:v>
                </c:pt>
                <c:pt idx="2298">
                  <c:v>4.2955326460481099E-4</c:v>
                </c:pt>
                <c:pt idx="2299">
                  <c:v>4.2936882782310012E-4</c:v>
                </c:pt>
                <c:pt idx="2300">
                  <c:v>4.2918454935622527E-4</c:v>
                </c:pt>
                <c:pt idx="2301">
                  <c:v>4.2900042900042922E-4</c:v>
                </c:pt>
                <c:pt idx="2302">
                  <c:v>4.2881646655231728E-4</c:v>
                </c:pt>
                <c:pt idx="2303">
                  <c:v>4.2863266180882993E-4</c:v>
                </c:pt>
                <c:pt idx="2304">
                  <c:v>4.2844901456726852E-4</c:v>
                </c:pt>
                <c:pt idx="2305">
                  <c:v>4.2826552462526813E-4</c:v>
                </c:pt>
                <c:pt idx="2306">
                  <c:v>4.2808219178082265E-4</c:v>
                </c:pt>
                <c:pt idx="2307">
                  <c:v>4.2789901583226505E-4</c:v>
                </c:pt>
                <c:pt idx="2308">
                  <c:v>4.2771599657827342E-4</c:v>
                </c:pt>
                <c:pt idx="2309">
                  <c:v>4.2753313381787102E-4</c:v>
                </c:pt>
                <c:pt idx="2310">
                  <c:v>4.2735042735042822E-4</c:v>
                </c:pt>
                <c:pt idx="2311">
                  <c:v>4.2716787697565317E-4</c:v>
                </c:pt>
                <c:pt idx="2312">
                  <c:v>4.2698548249359505E-4</c:v>
                </c:pt>
                <c:pt idx="2313">
                  <c:v>4.2680324370465223E-4</c:v>
                </c:pt>
                <c:pt idx="2314">
                  <c:v>4.266211604095574E-4</c:v>
                </c:pt>
                <c:pt idx="2315">
                  <c:v>4.2643923240938316E-4</c:v>
                </c:pt>
                <c:pt idx="2316">
                  <c:v>4.2625745950554086E-4</c:v>
                </c:pt>
                <c:pt idx="2317">
                  <c:v>4.2607584149978835E-4</c:v>
                </c:pt>
                <c:pt idx="2318">
                  <c:v>4.2589437819420979E-4</c:v>
                </c:pt>
                <c:pt idx="2319">
                  <c:v>4.2571306939123124E-4</c:v>
                </c:pt>
                <c:pt idx="2320">
                  <c:v>4.2553191489361799E-4</c:v>
                </c:pt>
                <c:pt idx="2321">
                  <c:v>4.2535091450446842E-4</c:v>
                </c:pt>
                <c:pt idx="2322">
                  <c:v>4.2517006802721287E-4</c:v>
                </c:pt>
                <c:pt idx="2323">
                  <c:v>4.2498937526562008E-4</c:v>
                </c:pt>
                <c:pt idx="2324">
                  <c:v>4.248088360237893E-4</c:v>
                </c:pt>
                <c:pt idx="2325">
                  <c:v>4.246284501061581E-4</c:v>
                </c:pt>
                <c:pt idx="2326">
                  <c:v>4.2444821731748856E-4</c:v>
                </c:pt>
                <c:pt idx="2327">
                  <c:v>4.2426813746287734E-4</c:v>
                </c:pt>
                <c:pt idx="2328">
                  <c:v>4.2408821034775379E-4</c:v>
                </c:pt>
                <c:pt idx="2329">
                  <c:v>4.2390843577787198E-4</c:v>
                </c:pt>
                <c:pt idx="2330">
                  <c:v>4.2372881355932403E-4</c:v>
                </c:pt>
                <c:pt idx="2331">
                  <c:v>4.2354934349851957E-4</c:v>
                </c:pt>
                <c:pt idx="2332">
                  <c:v>4.2337002540220292E-4</c:v>
                </c:pt>
                <c:pt idx="2333">
                  <c:v>4.2319085907744529E-4</c:v>
                </c:pt>
                <c:pt idx="2334">
                  <c:v>4.2301184433164133E-4</c:v>
                </c:pt>
                <c:pt idx="2335">
                  <c:v>4.2283298097251583E-4</c:v>
                </c:pt>
                <c:pt idx="2336">
                  <c:v>4.2265426880811629E-4</c:v>
                </c:pt>
                <c:pt idx="2337">
                  <c:v>4.2247570764681025E-4</c:v>
                </c:pt>
                <c:pt idx="2338">
                  <c:v>4.2229729729729727E-4</c:v>
                </c:pt>
                <c:pt idx="2339">
                  <c:v>4.2211903756859427E-4</c:v>
                </c:pt>
                <c:pt idx="2340">
                  <c:v>4.2194092827004388E-4</c:v>
                </c:pt>
                <c:pt idx="2341">
                  <c:v>4.2176296921130518E-4</c:v>
                </c:pt>
                <c:pt idx="2342">
                  <c:v>4.2158516020236194E-4</c:v>
                </c:pt>
                <c:pt idx="2343">
                  <c:v>4.2140750105351882E-4</c:v>
                </c:pt>
                <c:pt idx="2344">
                  <c:v>4.2122999157540215E-4</c:v>
                </c:pt>
                <c:pt idx="2345">
                  <c:v>4.2105263157894804E-4</c:v>
                </c:pt>
                <c:pt idx="2346">
                  <c:v>4.2087542087542102E-4</c:v>
                </c:pt>
                <c:pt idx="2347">
                  <c:v>4.2069835927639965E-4</c:v>
                </c:pt>
                <c:pt idx="2348">
                  <c:v>4.2052144659377724E-4</c:v>
                </c:pt>
                <c:pt idx="2349">
                  <c:v>4.2034468263976493E-4</c:v>
                </c:pt>
                <c:pt idx="2350">
                  <c:v>4.2016806722689094E-4</c:v>
                </c:pt>
                <c:pt idx="2351">
                  <c:v>4.1999160016799672E-4</c:v>
                </c:pt>
                <c:pt idx="2352">
                  <c:v>4.1981528127623882E-4</c:v>
                </c:pt>
                <c:pt idx="2353">
                  <c:v>4.1963911036508802E-4</c:v>
                </c:pt>
                <c:pt idx="2354">
                  <c:v>4.1946308724832208E-4</c:v>
                </c:pt>
                <c:pt idx="2355">
                  <c:v>4.1928721174004185E-4</c:v>
                </c:pt>
                <c:pt idx="2356">
                  <c:v>4.1911148365465084E-4</c:v>
                </c:pt>
                <c:pt idx="2357">
                  <c:v>4.1893590280687104E-4</c:v>
                </c:pt>
                <c:pt idx="2358">
                  <c:v>4.1876046901172525E-4</c:v>
                </c:pt>
                <c:pt idx="2359">
                  <c:v>4.1858518208455416E-4</c:v>
                </c:pt>
                <c:pt idx="2360">
                  <c:v>4.1841004184100416E-4</c:v>
                </c:pt>
                <c:pt idx="2361">
                  <c:v>4.1823504809703166E-4</c:v>
                </c:pt>
                <c:pt idx="2362">
                  <c:v>4.1806020066889707E-4</c:v>
                </c:pt>
                <c:pt idx="2363">
                  <c:v>4.1788549937317194E-4</c:v>
                </c:pt>
                <c:pt idx="2364">
                  <c:v>4.1771094402673413E-4</c:v>
                </c:pt>
                <c:pt idx="2365">
                  <c:v>4.1753653444676509E-4</c:v>
                </c:pt>
                <c:pt idx="2366">
                  <c:v>4.1736227045075316E-4</c:v>
                </c:pt>
                <c:pt idx="2367">
                  <c:v>4.1718815185648819E-4</c:v>
                </c:pt>
                <c:pt idx="2368">
                  <c:v>4.1701417848207038E-4</c:v>
                </c:pt>
                <c:pt idx="2369">
                  <c:v>4.1684035014589408E-4</c:v>
                </c:pt>
                <c:pt idx="2370">
                  <c:v>4.1666666666666713E-4</c:v>
                </c:pt>
                <c:pt idx="2371">
                  <c:v>4.1649312786338913E-4</c:v>
                </c:pt>
                <c:pt idx="2372">
                  <c:v>4.1631973355537102E-4</c:v>
                </c:pt>
                <c:pt idx="2373">
                  <c:v>4.1614648356221479E-4</c:v>
                </c:pt>
                <c:pt idx="2374">
                  <c:v>4.1597337770382702E-4</c:v>
                </c:pt>
                <c:pt idx="2375">
                  <c:v>4.1580041580041582E-4</c:v>
                </c:pt>
                <c:pt idx="2376">
                  <c:v>4.1562759767248573E-4</c:v>
                </c:pt>
                <c:pt idx="2377">
                  <c:v>4.1545492314083916E-4</c:v>
                </c:pt>
                <c:pt idx="2378">
                  <c:v>4.1528239202657808E-4</c:v>
                </c:pt>
                <c:pt idx="2379">
                  <c:v>4.1511000415110004E-4</c:v>
                </c:pt>
                <c:pt idx="2380">
                  <c:v>4.149377593361006E-4</c:v>
                </c:pt>
                <c:pt idx="2381">
                  <c:v>4.1476565740356701E-4</c:v>
                </c:pt>
                <c:pt idx="2382">
                  <c:v>4.1459369817578774E-4</c:v>
                </c:pt>
                <c:pt idx="2383">
                  <c:v>4.1442188147534188E-4</c:v>
                </c:pt>
                <c:pt idx="2384">
                  <c:v>4.1425020712510381E-4</c:v>
                </c:pt>
                <c:pt idx="2385">
                  <c:v>4.1407867494824016E-4</c:v>
                </c:pt>
                <c:pt idx="2386">
                  <c:v>4.1390728476821322E-4</c:v>
                </c:pt>
                <c:pt idx="2387">
                  <c:v>4.1373603640877123E-4</c:v>
                </c:pt>
                <c:pt idx="2388">
                  <c:v>4.1356492969396374E-4</c:v>
                </c:pt>
                <c:pt idx="2389">
                  <c:v>4.133939644481198E-4</c:v>
                </c:pt>
                <c:pt idx="2390">
                  <c:v>4.1322314049586933E-4</c:v>
                </c:pt>
                <c:pt idx="2391">
                  <c:v>4.1305245766212295E-4</c:v>
                </c:pt>
                <c:pt idx="2392">
                  <c:v>4.1288191577208916E-4</c:v>
                </c:pt>
                <c:pt idx="2393">
                  <c:v>4.1271151465125782E-4</c:v>
                </c:pt>
                <c:pt idx="2394">
                  <c:v>4.1254125412541293E-4</c:v>
                </c:pt>
                <c:pt idx="2395">
                  <c:v>4.1237113402061863E-4</c:v>
                </c:pt>
                <c:pt idx="2396">
                  <c:v>4.1220115416323167E-4</c:v>
                </c:pt>
                <c:pt idx="2397">
                  <c:v>4.1203131437989304E-4</c:v>
                </c:pt>
                <c:pt idx="2398">
                  <c:v>4.1186161449752878E-4</c:v>
                </c:pt>
                <c:pt idx="2399">
                  <c:v>4.1169205434335118E-4</c:v>
                </c:pt>
                <c:pt idx="2400">
                  <c:v>4.1152263374485596E-4</c:v>
                </c:pt>
                <c:pt idx="2401">
                  <c:v>4.1135335252982309E-4</c:v>
                </c:pt>
                <c:pt idx="2402">
                  <c:v>4.1118421052631826E-4</c:v>
                </c:pt>
                <c:pt idx="2403">
                  <c:v>4.1101520756267975E-4</c:v>
                </c:pt>
                <c:pt idx="2404">
                  <c:v>4.108463434675441E-4</c:v>
                </c:pt>
                <c:pt idx="2405">
                  <c:v>4.1067761806981703E-4</c:v>
                </c:pt>
                <c:pt idx="2406">
                  <c:v>4.1050903119868723E-4</c:v>
                </c:pt>
                <c:pt idx="2407">
                  <c:v>4.1034058268362686E-4</c:v>
                </c:pt>
                <c:pt idx="2408">
                  <c:v>4.101722723543906E-4</c:v>
                </c:pt>
                <c:pt idx="2409">
                  <c:v>4.1000410004100114E-4</c:v>
                </c:pt>
                <c:pt idx="2410">
                  <c:v>4.0983606557377141E-4</c:v>
                </c:pt>
                <c:pt idx="2411">
                  <c:v>4.0966816878328728E-4</c:v>
                </c:pt>
                <c:pt idx="2412">
                  <c:v>4.0950040950041088E-4</c:v>
                </c:pt>
                <c:pt idx="2413">
                  <c:v>4.093327875562845E-4</c:v>
                </c:pt>
                <c:pt idx="2414">
                  <c:v>4.0916530278232533E-4</c:v>
                </c:pt>
                <c:pt idx="2415">
                  <c:v>4.0899795501022512E-4</c:v>
                </c:pt>
                <c:pt idx="2416">
                  <c:v>4.088307440719552E-4</c:v>
                </c:pt>
                <c:pt idx="2417">
                  <c:v>4.0866366979975524E-4</c:v>
                </c:pt>
                <c:pt idx="2418">
                  <c:v>4.0849673202614402E-4</c:v>
                </c:pt>
                <c:pt idx="2419">
                  <c:v>4.0832993058391442E-4</c:v>
                </c:pt>
                <c:pt idx="2420">
                  <c:v>4.0816326530612414E-4</c:v>
                </c:pt>
                <c:pt idx="2421">
                  <c:v>4.0799673602611353E-4</c:v>
                </c:pt>
                <c:pt idx="2422">
                  <c:v>4.0783034257749033E-4</c:v>
                </c:pt>
                <c:pt idx="2423">
                  <c:v>4.0766408479413061E-4</c:v>
                </c:pt>
                <c:pt idx="2424">
                  <c:v>4.0749796251018873E-4</c:v>
                </c:pt>
                <c:pt idx="2425">
                  <c:v>4.073319755600836E-4</c:v>
                </c:pt>
                <c:pt idx="2426">
                  <c:v>4.0716612377850289E-4</c:v>
                </c:pt>
                <c:pt idx="2427">
                  <c:v>4.070004070004079E-4</c:v>
                </c:pt>
                <c:pt idx="2428">
                  <c:v>4.0683482506102521E-4</c:v>
                </c:pt>
                <c:pt idx="2429">
                  <c:v>4.0666937779585321E-4</c:v>
                </c:pt>
                <c:pt idx="2430">
                  <c:v>4.0650406504065051E-4</c:v>
                </c:pt>
                <c:pt idx="2431">
                  <c:v>4.0633888663145062E-4</c:v>
                </c:pt>
                <c:pt idx="2432">
                  <c:v>4.0617384240454913E-4</c:v>
                </c:pt>
                <c:pt idx="2433">
                  <c:v>4.0600893219650826E-4</c:v>
                </c:pt>
                <c:pt idx="2434">
                  <c:v>4.0584415584415587E-4</c:v>
                </c:pt>
                <c:pt idx="2435">
                  <c:v>4.0567951318458509E-4</c:v>
                </c:pt>
                <c:pt idx="2436">
                  <c:v>4.0551500405515011E-4</c:v>
                </c:pt>
                <c:pt idx="2437">
                  <c:v>4.0535062829347482E-4</c:v>
                </c:pt>
                <c:pt idx="2438">
                  <c:v>4.0518638573744007E-4</c:v>
                </c:pt>
                <c:pt idx="2439">
                  <c:v>4.0502227622519398E-4</c:v>
                </c:pt>
                <c:pt idx="2440">
                  <c:v>4.0485829959514266E-4</c:v>
                </c:pt>
                <c:pt idx="2441">
                  <c:v>4.0469445568595705E-4</c:v>
                </c:pt>
                <c:pt idx="2442">
                  <c:v>4.0453074433657041E-4</c:v>
                </c:pt>
                <c:pt idx="2443">
                  <c:v>4.0436716538617181E-4</c:v>
                </c:pt>
                <c:pt idx="2444">
                  <c:v>4.0420371867421325E-4</c:v>
                </c:pt>
                <c:pt idx="2445">
                  <c:v>4.0404040404040431E-4</c:v>
                </c:pt>
              </c:numCache>
            </c:numRef>
          </c:xVal>
          <c:yVal>
            <c:numRef>
              <c:f>Sito!$V$2:$V$2447</c:f>
              <c:numCache>
                <c:formatCode>0.000</c:formatCode>
                <c:ptCount val="2446"/>
                <c:pt idx="0">
                  <c:v>1.2971551554543994</c:v>
                </c:pt>
                <c:pt idx="1">
                  <c:v>1.3191426298528381</c:v>
                </c:pt>
                <c:pt idx="2">
                  <c:v>1.3407870432712863</c:v>
                </c:pt>
                <c:pt idx="3">
                  <c:v>1.3621042258509435</c:v>
                </c:pt>
                <c:pt idx="4">
                  <c:v>1.3831088227868422</c:v>
                </c:pt>
                <c:pt idx="5">
                  <c:v>1.4038144150645231</c:v>
                </c:pt>
                <c:pt idx="6">
                  <c:v>1.4242336248148824</c:v>
                </c:pt>
                <c:pt idx="7">
                  <c:v>1.4443782076174287</c:v>
                </c:pt>
                <c:pt idx="8">
                  <c:v>1.4642591336763802</c:v>
                </c:pt>
                <c:pt idx="9">
                  <c:v>1.4838866594669158</c:v>
                </c:pt>
                <c:pt idx="10">
                  <c:v>1.5032703911851222</c:v>
                </c:pt>
                <c:pt idx="11">
                  <c:v>1.5224193411196159</c:v>
                </c:pt>
                <c:pt idx="12">
                  <c:v>1.5413419778872559</c:v>
                </c:pt>
                <c:pt idx="13">
                  <c:v>1.5600462713302981</c:v>
                </c:pt>
                <c:pt idx="14">
                  <c:v>1.5785397327527642</c:v>
                </c:pt>
                <c:pt idx="15">
                  <c:v>1.5968294510743417</c:v>
                </c:pt>
                <c:pt idx="16">
                  <c:v>1.6149221253971686</c:v>
                </c:pt>
                <c:pt idx="17">
                  <c:v>1.6328240944113284</c:v>
                </c:pt>
                <c:pt idx="18">
                  <c:v>1.6505413630063941</c:v>
                </c:pt>
                <c:pt idx="19">
                  <c:v>1.6680796264069315</c:v>
                </c:pt>
                <c:pt idx="20">
                  <c:v>1.6854442921079436</c:v>
                </c:pt>
                <c:pt idx="21">
                  <c:v>1.7013223891531937</c:v>
                </c:pt>
                <c:pt idx="22">
                  <c:v>1.7170373994580417</c:v>
                </c:pt>
                <c:pt idx="23">
                  <c:v>1.7325940869816918</c:v>
                </c:pt>
                <c:pt idx="24">
                  <c:v>1.7479969896737169</c:v>
                </c:pt>
                <c:pt idx="25">
                  <c:v>1.7632504341649842</c:v>
                </c:pt>
                <c:pt idx="26">
                  <c:v>1.7783585492550138</c:v>
                </c:pt>
                <c:pt idx="27">
                  <c:v>1.7933252783139766</c:v>
                </c:pt>
                <c:pt idx="28">
                  <c:v>1.8081543907042104</c:v>
                </c:pt>
                <c:pt idx="29">
                  <c:v>1.8228494923141025</c:v>
                </c:pt>
                <c:pt idx="30">
                  <c:v>1.8374140352873418</c:v>
                </c:pt>
                <c:pt idx="31">
                  <c:v>1.8518513270211754</c:v>
                </c:pt>
                <c:pt idx="32">
                  <c:v>1.8661645384997201</c:v>
                </c:pt>
                <c:pt idx="33">
                  <c:v>1.8803567120213509</c:v>
                </c:pt>
                <c:pt idx="34">
                  <c:v>1.8944307683730661</c:v>
                </c:pt>
                <c:pt idx="35">
                  <c:v>1.9083895134994515</c:v>
                </c:pt>
                <c:pt idx="36">
                  <c:v>1.9222356447090141</c:v>
                </c:pt>
                <c:pt idx="37">
                  <c:v>1.9359717564564878</c:v>
                </c:pt>
                <c:pt idx="38">
                  <c:v>1.9496003457359672</c:v>
                </c:pt>
                <c:pt idx="39">
                  <c:v>1.9631238171163599</c:v>
                </c:pt>
                <c:pt idx="40">
                  <c:v>1.976544487447718</c:v>
                </c:pt>
                <c:pt idx="41">
                  <c:v>1.9898645902643357</c:v>
                </c:pt>
                <c:pt idx="42">
                  <c:v>2.003086279908143</c:v>
                </c:pt>
                <c:pt idx="43">
                  <c:v>2.0159652961262227</c:v>
                </c:pt>
                <c:pt idx="44">
                  <c:v>2.0287502042541283</c:v>
                </c:pt>
                <c:pt idx="45">
                  <c:v>2.0414429499225726</c:v>
                </c:pt>
                <c:pt idx="46">
                  <c:v>2.0540454132195798</c:v>
                </c:pt>
                <c:pt idx="47">
                  <c:v>2.0665594117290147</c:v>
                </c:pt>
                <c:pt idx="48">
                  <c:v>2.0789867033906355</c:v>
                </c:pt>
                <c:pt idx="49">
                  <c:v>2.0913289891945377</c:v>
                </c:pt>
                <c:pt idx="50">
                  <c:v>2.103587915721338</c:v>
                </c:pt>
                <c:pt idx="51">
                  <c:v>2.1157650775387631</c:v>
                </c:pt>
                <c:pt idx="52">
                  <c:v>2.1278620194646627</c:v>
                </c:pt>
                <c:pt idx="53">
                  <c:v>2.1398802387050031</c:v>
                </c:pt>
                <c:pt idx="54">
                  <c:v>2.1518211868755932</c:v>
                </c:pt>
                <c:pt idx="55">
                  <c:v>2.1636862719149121</c:v>
                </c:pt>
                <c:pt idx="56">
                  <c:v>2.1754768598951584</c:v>
                </c:pt>
                <c:pt idx="57">
                  <c:v>2.1871942767381816</c:v>
                </c:pt>
                <c:pt idx="58">
                  <c:v>2.1988398098420592</c:v>
                </c:pt>
                <c:pt idx="59">
                  <c:v>2.2104147096242914</c:v>
                </c:pt>
                <c:pt idx="60">
                  <c:v>2.2219201909864092</c:v>
                </c:pt>
                <c:pt idx="61">
                  <c:v>2.2333574347050917</c:v>
                </c:pt>
                <c:pt idx="62">
                  <c:v>2.2447275887541238</c:v>
                </c:pt>
                <c:pt idx="63">
                  <c:v>2.2560317695613259</c:v>
                </c:pt>
                <c:pt idx="64">
                  <c:v>2.2672710632044604</c:v>
                </c:pt>
                <c:pt idx="65">
                  <c:v>2.278446526549478</c:v>
                </c:pt>
                <c:pt idx="66">
                  <c:v>2.2895591883346604</c:v>
                </c:pt>
                <c:pt idx="67">
                  <c:v>2.3006100502036233</c:v>
                </c:pt>
                <c:pt idx="68">
                  <c:v>2.3116000876901923</c:v>
                </c:pt>
                <c:pt idx="69">
                  <c:v>2.3225302511578052</c:v>
                </c:pt>
                <c:pt idx="70">
                  <c:v>2.3334014666959741</c:v>
                </c:pt>
                <c:pt idx="71">
                  <c:v>2.3442146369762313</c:v>
                </c:pt>
                <c:pt idx="72">
                  <c:v>2.3545226698278197</c:v>
                </c:pt>
                <c:pt idx="73">
                  <c:v>2.3647747998047035</c:v>
                </c:pt>
                <c:pt idx="74">
                  <c:v>2.3749718684537009</c:v>
                </c:pt>
                <c:pt idx="75">
                  <c:v>2.3851146967039742</c:v>
                </c:pt>
                <c:pt idx="76">
                  <c:v>2.39520408556319</c:v>
                </c:pt>
                <c:pt idx="77">
                  <c:v>2.4052408167839157</c:v>
                </c:pt>
                <c:pt idx="78">
                  <c:v>2.4152256535016052</c:v>
                </c:pt>
                <c:pt idx="79">
                  <c:v>2.4251593408458807</c:v>
                </c:pt>
                <c:pt idx="80">
                  <c:v>2.4350426065262156</c:v>
                </c:pt>
                <c:pt idx="81">
                  <c:v>2.4448761613935264</c:v>
                </c:pt>
                <c:pt idx="82">
                  <c:v>2.4546606999786733</c:v>
                </c:pt>
                <c:pt idx="83">
                  <c:v>2.4643969010092404</c:v>
                </c:pt>
                <c:pt idx="84">
                  <c:v>2.4740854279053974</c:v>
                </c:pt>
                <c:pt idx="85">
                  <c:v>2.4837269292561142</c:v>
                </c:pt>
                <c:pt idx="86">
                  <c:v>2.4933220392764883</c:v>
                </c:pt>
                <c:pt idx="87">
                  <c:v>2.5028713782471992</c:v>
                </c:pt>
                <c:pt idx="88">
                  <c:v>2.5123755529368474</c:v>
                </c:pt>
                <c:pt idx="89">
                  <c:v>2.5218351570080877</c:v>
                </c:pt>
                <c:pt idx="90">
                  <c:v>2.5312507714082044</c:v>
                </c:pt>
                <c:pt idx="91">
                  <c:v>2.5406229647449332</c:v>
                </c:pt>
                <c:pt idx="92">
                  <c:v>2.5499522936481074</c:v>
                </c:pt>
                <c:pt idx="93">
                  <c:v>2.5592393031179443</c:v>
                </c:pt>
                <c:pt idx="94">
                  <c:v>2.5684845268603236</c:v>
                </c:pt>
                <c:pt idx="95">
                  <c:v>2.5776884876098767</c:v>
                </c:pt>
                <c:pt idx="96">
                  <c:v>2.5868516974413311</c:v>
                </c:pt>
                <c:pt idx="97">
                  <c:v>2.5959746580695344</c:v>
                </c:pt>
                <c:pt idx="98">
                  <c:v>2.6050578611388309</c:v>
                </c:pt>
                <c:pt idx="99">
                  <c:v>2.614101788502158</c:v>
                </c:pt>
                <c:pt idx="100">
                  <c:v>2.6231069124902082</c:v>
                </c:pt>
                <c:pt idx="101">
                  <c:v>2.6320736961713505</c:v>
                </c:pt>
                <c:pt idx="102">
                  <c:v>2.6410025936023671</c:v>
                </c:pt>
                <c:pt idx="103">
                  <c:v>2.6498940500706616</c:v>
                </c:pt>
                <c:pt idx="104">
                  <c:v>2.6587485023281388</c:v>
                </c:pt>
                <c:pt idx="105">
                  <c:v>2.6675663788172006</c:v>
                </c:pt>
                <c:pt idx="106">
                  <c:v>2.6763480998890201</c:v>
                </c:pt>
                <c:pt idx="107">
                  <c:v>2.6850940780147403</c:v>
                </c:pt>
                <c:pt idx="108">
                  <c:v>2.6938047179893636</c:v>
                </c:pt>
                <c:pt idx="109">
                  <c:v>2.7024804171291987</c:v>
                </c:pt>
                <c:pt idx="110">
                  <c:v>2.7111215654627245</c:v>
                </c:pt>
                <c:pt idx="111">
                  <c:v>2.719680255037479</c:v>
                </c:pt>
                <c:pt idx="112">
                  <c:v>2.7282051914928722</c:v>
                </c:pt>
                <c:pt idx="113">
                  <c:v>2.7366967442433752</c:v>
                </c:pt>
                <c:pt idx="114">
                  <c:v>2.7451552761101849</c:v>
                </c:pt>
                <c:pt idx="115">
                  <c:v>2.7535811434838342</c:v>
                </c:pt>
                <c:pt idx="116">
                  <c:v>2.7619746964816185</c:v>
                </c:pt>
                <c:pt idx="117">
                  <c:v>2.7703362791001442</c:v>
                </c:pt>
                <c:pt idx="118">
                  <c:v>2.778666229363199</c:v>
                </c:pt>
                <c:pt idx="119">
                  <c:v>2.7869648794650232</c:v>
                </c:pt>
                <c:pt idx="120">
                  <c:v>2.7952325559091955</c:v>
                </c:pt>
                <c:pt idx="121">
                  <c:v>2.8034695796433877</c:v>
                </c:pt>
                <c:pt idx="122">
                  <c:v>2.8116762661899797</c:v>
                </c:pt>
                <c:pt idx="123">
                  <c:v>2.8198529257727851</c:v>
                </c:pt>
                <c:pt idx="124">
                  <c:v>2.8279998634400791</c:v>
                </c:pt>
                <c:pt idx="125">
                  <c:v>2.8361173791838175</c:v>
                </c:pt>
                <c:pt idx="126">
                  <c:v>2.8442057680556152</c:v>
                </c:pt>
                <c:pt idx="127">
                  <c:v>2.8522653202790522</c:v>
                </c:pt>
                <c:pt idx="128">
                  <c:v>2.8602963213590136</c:v>
                </c:pt>
                <c:pt idx="129">
                  <c:v>2.8682990521876199</c:v>
                </c:pt>
                <c:pt idx="130">
                  <c:v>2.8762737891473034</c:v>
                </c:pt>
                <c:pt idx="131">
                  <c:v>2.8842208042109152</c:v>
                </c:pt>
                <c:pt idx="132">
                  <c:v>2.8921403650389266</c:v>
                </c:pt>
                <c:pt idx="133">
                  <c:v>2.9000327350740269</c:v>
                </c:pt>
                <c:pt idx="134">
                  <c:v>2.907898173632939</c:v>
                </c:pt>
                <c:pt idx="135">
                  <c:v>2.9157369359958176</c:v>
                </c:pt>
                <c:pt idx="136">
                  <c:v>2.9235492734931268</c:v>
                </c:pt>
                <c:pt idx="137">
                  <c:v>2.9313354335900779</c:v>
                </c:pt>
                <c:pt idx="138">
                  <c:v>2.9390956599689138</c:v>
                </c:pt>
                <c:pt idx="139">
                  <c:v>2.9468301926087874</c:v>
                </c:pt>
                <c:pt idx="140">
                  <c:v>2.9545392678636566</c:v>
                </c:pt>
                <c:pt idx="141">
                  <c:v>2.9622231185379402</c:v>
                </c:pt>
                <c:pt idx="142">
                  <c:v>2.9698819739603155</c:v>
                </c:pt>
                <c:pt idx="143">
                  <c:v>2.9775160600554291</c:v>
                </c:pt>
                <c:pt idx="144">
                  <c:v>2.9851255994137977</c:v>
                </c:pt>
                <c:pt idx="145">
                  <c:v>2.9927108113598666</c:v>
                </c:pt>
                <c:pt idx="146">
                  <c:v>3.0002719120182877</c:v>
                </c:pt>
                <c:pt idx="147">
                  <c:v>3.0078091143784778</c:v>
                </c:pt>
                <c:pt idx="148">
                  <c:v>3.0153226283575592</c:v>
                </c:pt>
                <c:pt idx="149">
                  <c:v>3.0228126608616237</c:v>
                </c:pt>
                <c:pt idx="150">
                  <c:v>3.0302794158455124</c:v>
                </c:pt>
                <c:pt idx="151">
                  <c:v>3.0377230943710289</c:v>
                </c:pt>
                <c:pt idx="152">
                  <c:v>3.0451438946637124</c:v>
                </c:pt>
                <c:pt idx="153">
                  <c:v>3.0525420121681903</c:v>
                </c:pt>
                <c:pt idx="154">
                  <c:v>3.0599176396021637</c:v>
                </c:pt>
                <c:pt idx="155">
                  <c:v>3.0672709670090152</c:v>
                </c:pt>
                <c:pt idx="156">
                  <c:v>3.0746021818091767</c:v>
                </c:pt>
                <c:pt idx="157">
                  <c:v>3.0819114688502398</c:v>
                </c:pt>
                <c:pt idx="158">
                  <c:v>3.0891990104557592</c:v>
                </c:pt>
                <c:pt idx="159">
                  <c:v>3.0964649864730127</c:v>
                </c:pt>
                <c:pt idx="160">
                  <c:v>3.1037095743195002</c:v>
                </c:pt>
                <c:pt idx="161">
                  <c:v>3.110932949028363</c:v>
                </c:pt>
                <c:pt idx="162">
                  <c:v>3.1181352832927542</c:v>
                </c:pt>
                <c:pt idx="163">
                  <c:v>3.1253167475091046</c:v>
                </c:pt>
                <c:pt idx="164">
                  <c:v>3.13247750981939</c:v>
                </c:pt>
                <c:pt idx="165">
                  <c:v>3.1396177361524451</c:v>
                </c:pt>
                <c:pt idx="166">
                  <c:v>3.1467375902642392</c:v>
                </c:pt>
                <c:pt idx="167">
                  <c:v>3.1538372337772658</c:v>
                </c:pt>
                <c:pt idx="168">
                  <c:v>3.1609168262190344</c:v>
                </c:pt>
                <c:pt idx="169">
                  <c:v>3.1679765250596152</c:v>
                </c:pt>
                <c:pt idx="170">
                  <c:v>3.1750164857484027</c:v>
                </c:pt>
                <c:pt idx="171">
                  <c:v>3.1820368617500012</c:v>
                </c:pt>
                <c:pt idx="172">
                  <c:v>3.188893041778059</c:v>
                </c:pt>
                <c:pt idx="173">
                  <c:v>3.1957300273670395</c:v>
                </c:pt>
                <c:pt idx="174">
                  <c:v>3.2025479664120562</c:v>
                </c:pt>
                <c:pt idx="175">
                  <c:v>3.2093470049502582</c:v>
                </c:pt>
                <c:pt idx="176">
                  <c:v>3.2161272871931352</c:v>
                </c:pt>
                <c:pt idx="177">
                  <c:v>3.2228889555580538</c:v>
                </c:pt>
                <c:pt idx="178">
                  <c:v>3.2296321506991541</c:v>
                </c:pt>
                <c:pt idx="179">
                  <c:v>3.2363570115375202</c:v>
                </c:pt>
                <c:pt idx="180">
                  <c:v>3.2430636752907036</c:v>
                </c:pt>
                <c:pt idx="181">
                  <c:v>3.2497522775016612</c:v>
                </c:pt>
                <c:pt idx="182">
                  <c:v>3.2564229520669596</c:v>
                </c:pt>
                <c:pt idx="183">
                  <c:v>3.2630758312644876</c:v>
                </c:pt>
                <c:pt idx="184">
                  <c:v>3.2697110457804999</c:v>
                </c:pt>
                <c:pt idx="185">
                  <c:v>3.2763287247360697</c:v>
                </c:pt>
                <c:pt idx="186">
                  <c:v>3.2829289957131103</c:v>
                </c:pt>
                <c:pt idx="187">
                  <c:v>3.2895119847796619</c:v>
                </c:pt>
                <c:pt idx="188">
                  <c:v>3.2960778165147904</c:v>
                </c:pt>
                <c:pt idx="189">
                  <c:v>3.3026266140328917</c:v>
                </c:pt>
                <c:pt idx="190">
                  <c:v>3.3091584990075327</c:v>
                </c:pt>
                <c:pt idx="191">
                  <c:v>3.3156735916947584</c:v>
                </c:pt>
                <c:pt idx="192">
                  <c:v>3.3221720109559549</c:v>
                </c:pt>
                <c:pt idx="193">
                  <c:v>3.3286538742801977</c:v>
                </c:pt>
                <c:pt idx="194">
                  <c:v>3.3351192978062119</c:v>
                </c:pt>
                <c:pt idx="195">
                  <c:v>3.341568396343801</c:v>
                </c:pt>
                <c:pt idx="196">
                  <c:v>3.3480012833949386</c:v>
                </c:pt>
                <c:pt idx="197">
                  <c:v>3.3544180711743037</c:v>
                </c:pt>
                <c:pt idx="198">
                  <c:v>3.3608188706295574</c:v>
                </c:pt>
                <c:pt idx="199">
                  <c:v>3.3672037914610842</c:v>
                </c:pt>
                <c:pt idx="200">
                  <c:v>3.3735729421414242</c:v>
                </c:pt>
                <c:pt idx="201">
                  <c:v>3.3799264299342533</c:v>
                </c:pt>
                <c:pt idx="202">
                  <c:v>3.3862643609130867</c:v>
                </c:pt>
                <c:pt idx="203">
                  <c:v>3.3925868399794634</c:v>
                </c:pt>
                <c:pt idx="204">
                  <c:v>3.3988939708809514</c:v>
                </c:pt>
                <c:pt idx="205">
                  <c:v>3.4051858562286386</c:v>
                </c:pt>
                <c:pt idx="206">
                  <c:v>3.4114625975144177</c:v>
                </c:pt>
                <c:pt idx="207">
                  <c:v>3.4177242951278481</c:v>
                </c:pt>
                <c:pt idx="208">
                  <c:v>3.423971048372731</c:v>
                </c:pt>
                <c:pt idx="209">
                  <c:v>3.4302029554833378</c:v>
                </c:pt>
                <c:pt idx="210">
                  <c:v>3.4364201136404167</c:v>
                </c:pt>
                <c:pt idx="211">
                  <c:v>3.4426226189867477</c:v>
                </c:pt>
                <c:pt idx="212">
                  <c:v>3.4488105666425404</c:v>
                </c:pt>
                <c:pt idx="213">
                  <c:v>3.4549840507204452</c:v>
                </c:pt>
                <c:pt idx="214">
                  <c:v>3.4611431643403732</c:v>
                </c:pt>
                <c:pt idx="215">
                  <c:v>3.4672879996439421</c:v>
                </c:pt>
                <c:pt idx="216">
                  <c:v>3.4734186478087237</c:v>
                </c:pt>
                <c:pt idx="217">
                  <c:v>3.4795351990622128</c:v>
                </c:pt>
                <c:pt idx="218">
                  <c:v>3.4856377426955016</c:v>
                </c:pt>
                <c:pt idx="219">
                  <c:v>3.4917263670767316</c:v>
                </c:pt>
                <c:pt idx="220">
                  <c:v>3.4978011596643444</c:v>
                </c:pt>
                <c:pt idx="221">
                  <c:v>3.5038622070199885</c:v>
                </c:pt>
                <c:pt idx="222">
                  <c:v>3.5099095948212793</c:v>
                </c:pt>
                <c:pt idx="223">
                  <c:v>3.5159434078742713</c:v>
                </c:pt>
                <c:pt idx="224">
                  <c:v>3.5219637301257687</c:v>
                </c:pt>
                <c:pt idx="225">
                  <c:v>3.5279706446753298</c:v>
                </c:pt>
                <c:pt idx="226">
                  <c:v>3.5339642337871249</c:v>
                </c:pt>
                <c:pt idx="227">
                  <c:v>3.5399445789015882</c:v>
                </c:pt>
                <c:pt idx="228">
                  <c:v>3.5459117606467898</c:v>
                </c:pt>
                <c:pt idx="229">
                  <c:v>3.5518658588496637</c:v>
                </c:pt>
                <c:pt idx="230">
                  <c:v>3.5578069525470641</c:v>
                </c:pt>
                <c:pt idx="231">
                  <c:v>3.5637351199965392</c:v>
                </c:pt>
                <c:pt idx="232">
                  <c:v>3.5696504386870007</c:v>
                </c:pt>
                <c:pt idx="233">
                  <c:v>3.5755529853491632</c:v>
                </c:pt>
                <c:pt idx="234">
                  <c:v>3.5814428359658343</c:v>
                </c:pt>
                <c:pt idx="235">
                  <c:v>3.5873200657819808</c:v>
                </c:pt>
                <c:pt idx="236">
                  <c:v>3.5931847493146223</c:v>
                </c:pt>
                <c:pt idx="237">
                  <c:v>3.5990369603626644</c:v>
                </c:pt>
                <c:pt idx="238">
                  <c:v>3.6048767720164263</c:v>
                </c:pt>
                <c:pt idx="239">
                  <c:v>3.6107042566670415</c:v>
                </c:pt>
                <c:pt idx="240">
                  <c:v>3.6165194860157466</c:v>
                </c:pt>
                <c:pt idx="241">
                  <c:v>3.6223225310830101</c:v>
                </c:pt>
                <c:pt idx="242">
                  <c:v>3.6281134622174247</c:v>
                </c:pt>
                <c:pt idx="243">
                  <c:v>3.6338923491045176</c:v>
                </c:pt>
                <c:pt idx="244">
                  <c:v>3.6396592607754608</c:v>
                </c:pt>
                <c:pt idx="245">
                  <c:v>3.6454142656155195</c:v>
                </c:pt>
                <c:pt idx="246">
                  <c:v>3.6511574313724244</c:v>
                </c:pt>
                <c:pt idx="247">
                  <c:v>3.6568888251646374</c:v>
                </c:pt>
                <c:pt idx="248">
                  <c:v>3.6626085134894266</c:v>
                </c:pt>
                <c:pt idx="249">
                  <c:v>3.6683165622308089</c:v>
                </c:pt>
                <c:pt idx="250">
                  <c:v>3.6740130366673842</c:v>
                </c:pt>
                <c:pt idx="251">
                  <c:v>3.6796980014800833</c:v>
                </c:pt>
                <c:pt idx="252">
                  <c:v>3.6853715207596958</c:v>
                </c:pt>
                <c:pt idx="253">
                  <c:v>3.6910336580143364</c:v>
                </c:pt>
                <c:pt idx="254">
                  <c:v>3.6966844761767907</c:v>
                </c:pt>
                <c:pt idx="255">
                  <c:v>3.7023240376117492</c:v>
                </c:pt>
                <c:pt idx="256">
                  <c:v>3.7079524041228571</c:v>
                </c:pt>
                <c:pt idx="257">
                  <c:v>3.7135696369597597</c:v>
                </c:pt>
                <c:pt idx="258">
                  <c:v>3.7191757968249441</c:v>
                </c:pt>
                <c:pt idx="259">
                  <c:v>3.7247709438805208</c:v>
                </c:pt>
                <c:pt idx="260">
                  <c:v>3.7303551377548727</c:v>
                </c:pt>
                <c:pt idx="261">
                  <c:v>3.7359284375492523</c:v>
                </c:pt>
                <c:pt idx="262">
                  <c:v>3.7414909018441826</c:v>
                </c:pt>
                <c:pt idx="263">
                  <c:v>3.7470425887058392</c:v>
                </c:pt>
                <c:pt idx="264">
                  <c:v>3.7525835556923113</c:v>
                </c:pt>
                <c:pt idx="265">
                  <c:v>3.758113859859725</c:v>
                </c:pt>
                <c:pt idx="266">
                  <c:v>3.7636335577683666</c:v>
                </c:pt>
                <c:pt idx="267">
                  <c:v>3.7691427054885649</c:v>
                </c:pt>
                <c:pt idx="268">
                  <c:v>3.7746413586066692</c:v>
                </c:pt>
                <c:pt idx="269">
                  <c:v>3.780129572230758</c:v>
                </c:pt>
                <c:pt idx="270">
                  <c:v>3.7856074009963412</c:v>
                </c:pt>
                <c:pt idx="271">
                  <c:v>3.7910748990720444</c:v>
                </c:pt>
                <c:pt idx="272">
                  <c:v>3.7965321201650597</c:v>
                </c:pt>
                <c:pt idx="273">
                  <c:v>3.8019791175266175</c:v>
                </c:pt>
                <c:pt idx="274">
                  <c:v>3.8074159439573516</c:v>
                </c:pt>
                <c:pt idx="275">
                  <c:v>3.8128426518125704</c:v>
                </c:pt>
                <c:pt idx="276">
                  <c:v>3.8182592930074795</c:v>
                </c:pt>
                <c:pt idx="277">
                  <c:v>3.823665919022277</c:v>
                </c:pt>
                <c:pt idx="278">
                  <c:v>3.8290625809072321</c:v>
                </c:pt>
                <c:pt idx="279">
                  <c:v>3.8344493292876161</c:v>
                </c:pt>
                <c:pt idx="280">
                  <c:v>3.8398262143686623</c:v>
                </c:pt>
                <c:pt idx="281">
                  <c:v>3.8451932859403595</c:v>
                </c:pt>
                <c:pt idx="282">
                  <c:v>3.8505505933821675</c:v>
                </c:pt>
                <c:pt idx="283">
                  <c:v>3.8558981856678125</c:v>
                </c:pt>
                <c:pt idx="284">
                  <c:v>3.8612361113698048</c:v>
                </c:pt>
                <c:pt idx="285">
                  <c:v>3.8665644186640447</c:v>
                </c:pt>
                <c:pt idx="286">
                  <c:v>3.8718831553342756</c:v>
                </c:pt>
                <c:pt idx="287">
                  <c:v>3.8771923687765635</c:v>
                </c:pt>
                <c:pt idx="288">
                  <c:v>3.8824921060035567</c:v>
                </c:pt>
                <c:pt idx="289">
                  <c:v>3.8877824136488921</c:v>
                </c:pt>
                <c:pt idx="290">
                  <c:v>3.8930633379713653</c:v>
                </c:pt>
                <c:pt idx="291">
                  <c:v>3.8983349248590975</c:v>
                </c:pt>
                <c:pt idx="292">
                  <c:v>3.9035972198336872</c:v>
                </c:pt>
                <c:pt idx="293">
                  <c:v>3.9088502680542381</c:v>
                </c:pt>
                <c:pt idx="294">
                  <c:v>3.9140941143213781</c:v>
                </c:pt>
                <c:pt idx="295">
                  <c:v>3.9193288030811777</c:v>
                </c:pt>
                <c:pt idx="296">
                  <c:v>3.9245543784290682</c:v>
                </c:pt>
                <c:pt idx="297">
                  <c:v>3.9297708841136347</c:v>
                </c:pt>
                <c:pt idx="298">
                  <c:v>3.9349783635404387</c:v>
                </c:pt>
                <c:pt idx="299">
                  <c:v>3.9401768597757192</c:v>
                </c:pt>
                <c:pt idx="300">
                  <c:v>3.9453664155500507</c:v>
                </c:pt>
                <c:pt idx="301">
                  <c:v>3.9505470732620238</c:v>
                </c:pt>
                <c:pt idx="302">
                  <c:v>3.9557188749817587</c:v>
                </c:pt>
                <c:pt idx="303">
                  <c:v>3.9608818624544724</c:v>
                </c:pt>
                <c:pt idx="304">
                  <c:v>3.9660360771039191</c:v>
                </c:pt>
                <c:pt idx="305">
                  <c:v>3.97118156003586</c:v>
                </c:pt>
                <c:pt idx="306">
                  <c:v>3.9763183520414191</c:v>
                </c:pt>
                <c:pt idx="307">
                  <c:v>3.981446493600417</c:v>
                </c:pt>
                <c:pt idx="308">
                  <c:v>3.9865660248846977</c:v>
                </c:pt>
                <c:pt idx="309">
                  <c:v>3.9916769857613197</c:v>
                </c:pt>
                <c:pt idx="310">
                  <c:v>3.9967794157958019</c:v>
                </c:pt>
                <c:pt idx="311">
                  <c:v>4.0018733542552836</c:v>
                </c:pt>
                <c:pt idx="312">
                  <c:v>4.0069588401116079</c:v>
                </c:pt>
                <c:pt idx="313">
                  <c:v>4.0120359120444355</c:v>
                </c:pt>
                <c:pt idx="314">
                  <c:v>4.0171046084442645</c:v>
                </c:pt>
                <c:pt idx="315">
                  <c:v>4.022164967415411</c:v>
                </c:pt>
                <c:pt idx="316">
                  <c:v>4.0272170267790353</c:v>
                </c:pt>
                <c:pt idx="317">
                  <c:v>4.032260824075939</c:v>
                </c:pt>
                <c:pt idx="318">
                  <c:v>4.0372963965695314</c:v>
                </c:pt>
                <c:pt idx="319">
                  <c:v>4.0423237812486548</c:v>
                </c:pt>
                <c:pt idx="320">
                  <c:v>4.047343014830366</c:v>
                </c:pt>
                <c:pt idx="321">
                  <c:v>4.0523541337627291</c:v>
                </c:pt>
                <c:pt idx="322">
                  <c:v>4.0573571742275485</c:v>
                </c:pt>
                <c:pt idx="323">
                  <c:v>4.0623521721430338</c:v>
                </c:pt>
                <c:pt idx="324">
                  <c:v>4.0673391631664746</c:v>
                </c:pt>
                <c:pt idx="325">
                  <c:v>4.0723181826968844</c:v>
                </c:pt>
                <c:pt idx="326">
                  <c:v>4.0772892658775515</c:v>
                </c:pt>
                <c:pt idx="327">
                  <c:v>4.0822524475986723</c:v>
                </c:pt>
                <c:pt idx="328">
                  <c:v>4.0872077624997853</c:v>
                </c:pt>
                <c:pt idx="329">
                  <c:v>4.0921552449723455</c:v>
                </c:pt>
                <c:pt idx="330">
                  <c:v>4.0970949291621457</c:v>
                </c:pt>
                <c:pt idx="331">
                  <c:v>4.1020268489717342</c:v>
                </c:pt>
                <c:pt idx="332">
                  <c:v>4.106951038062884</c:v>
                </c:pt>
                <c:pt idx="333">
                  <c:v>4.1118675298588707</c:v>
                </c:pt>
                <c:pt idx="334">
                  <c:v>4.1167763575468745</c:v>
                </c:pt>
                <c:pt idx="335">
                  <c:v>4.1216775540803052</c:v>
                </c:pt>
                <c:pt idx="336">
                  <c:v>4.1265711521810156</c:v>
                </c:pt>
                <c:pt idx="337">
                  <c:v>4.1314571843416408</c:v>
                </c:pt>
                <c:pt idx="338">
                  <c:v>4.1363356828277036</c:v>
                </c:pt>
                <c:pt idx="339">
                  <c:v>4.1412066796799865</c:v>
                </c:pt>
                <c:pt idx="340">
                  <c:v>4.1460702067165549</c:v>
                </c:pt>
                <c:pt idx="341">
                  <c:v>4.1509262955349699</c:v>
                </c:pt>
                <c:pt idx="342">
                  <c:v>4.1557749775143513</c:v>
                </c:pt>
                <c:pt idx="343">
                  <c:v>4.160616283817574</c:v>
                </c:pt>
                <c:pt idx="344">
                  <c:v>4.1654502453931981</c:v>
                </c:pt>
                <c:pt idx="345">
                  <c:v>4.1702768929776504</c:v>
                </c:pt>
                <c:pt idx="346">
                  <c:v>4.1750962570971009</c:v>
                </c:pt>
                <c:pt idx="347">
                  <c:v>4.1799083680696008</c:v>
                </c:pt>
                <c:pt idx="348">
                  <c:v>4.1847132560068907</c:v>
                </c:pt>
                <c:pt idx="349">
                  <c:v>4.1895109508165316</c:v>
                </c:pt>
                <c:pt idx="350">
                  <c:v>4.194301482203648</c:v>
                </c:pt>
                <c:pt idx="351">
                  <c:v>4.1990848796728786</c:v>
                </c:pt>
                <c:pt idx="352">
                  <c:v>4.2038611725303934</c:v>
                </c:pt>
                <c:pt idx="353">
                  <c:v>4.2086303898854842</c:v>
                </c:pt>
                <c:pt idx="354">
                  <c:v>4.2133925606526414</c:v>
                </c:pt>
                <c:pt idx="355">
                  <c:v>4.2181477135532024</c:v>
                </c:pt>
                <c:pt idx="356">
                  <c:v>4.2228958771172156</c:v>
                </c:pt>
                <c:pt idx="357">
                  <c:v>4.2276370796852207</c:v>
                </c:pt>
                <c:pt idx="358">
                  <c:v>4.2323713494099078</c:v>
                </c:pt>
                <c:pt idx="359">
                  <c:v>4.2370987142579013</c:v>
                </c:pt>
                <c:pt idx="360">
                  <c:v>4.2418192020114818</c:v>
                </c:pt>
                <c:pt idx="361">
                  <c:v>4.2465328402702305</c:v>
                </c:pt>
                <c:pt idx="362">
                  <c:v>4.2512396564527304</c:v>
                </c:pt>
                <c:pt idx="363">
                  <c:v>4.2559396777981675</c:v>
                </c:pt>
                <c:pt idx="364">
                  <c:v>4.2606329313679945</c:v>
                </c:pt>
                <c:pt idx="365">
                  <c:v>4.2653194440475337</c:v>
                </c:pt>
                <c:pt idx="366">
                  <c:v>4.2699992425475459</c:v>
                </c:pt>
                <c:pt idx="367">
                  <c:v>4.2746723534058182</c:v>
                </c:pt>
                <c:pt idx="368">
                  <c:v>4.2793388029887121</c:v>
                </c:pt>
                <c:pt idx="369">
                  <c:v>4.2839986174927054</c:v>
                </c:pt>
                <c:pt idx="370">
                  <c:v>4.2886518229458925</c:v>
                </c:pt>
                <c:pt idx="371">
                  <c:v>4.2932984452095173</c:v>
                </c:pt>
                <c:pt idx="372">
                  <c:v>4.2979385099793754</c:v>
                </c:pt>
                <c:pt idx="373">
                  <c:v>4.3025720427874345</c:v>
                </c:pt>
                <c:pt idx="374">
                  <c:v>4.3071990690031186</c:v>
                </c:pt>
                <c:pt idx="375">
                  <c:v>4.3118196138348184</c:v>
                </c:pt>
                <c:pt idx="376">
                  <c:v>4.3164337023313122</c:v>
                </c:pt>
                <c:pt idx="377">
                  <c:v>4.3210413593831714</c:v>
                </c:pt>
                <c:pt idx="378">
                  <c:v>4.3256426097240919</c:v>
                </c:pt>
                <c:pt idx="379">
                  <c:v>4.3302374779323474</c:v>
                </c:pt>
                <c:pt idx="380">
                  <c:v>4.3348259884320672</c:v>
                </c:pt>
                <c:pt idx="381">
                  <c:v>4.3394081654946399</c:v>
                </c:pt>
                <c:pt idx="382">
                  <c:v>4.3439840332399244</c:v>
                </c:pt>
                <c:pt idx="383">
                  <c:v>4.3485536156377789</c:v>
                </c:pt>
                <c:pt idx="384">
                  <c:v>4.3531169365090978</c:v>
                </c:pt>
                <c:pt idx="385">
                  <c:v>4.3576740195272778</c:v>
                </c:pt>
                <c:pt idx="386">
                  <c:v>4.3622248882194032</c:v>
                </c:pt>
                <c:pt idx="387">
                  <c:v>4.3667695659675294</c:v>
                </c:pt>
                <c:pt idx="388">
                  <c:v>4.3713080760098784</c:v>
                </c:pt>
                <c:pt idx="389">
                  <c:v>4.3758404414421364</c:v>
                </c:pt>
                <c:pt idx="390">
                  <c:v>4.3803666852185934</c:v>
                </c:pt>
                <c:pt idx="391">
                  <c:v>4.3848868301533939</c:v>
                </c:pt>
                <c:pt idx="392">
                  <c:v>4.3894008989217506</c:v>
                </c:pt>
                <c:pt idx="393">
                  <c:v>4.3939089140609875</c:v>
                </c:pt>
                <c:pt idx="394">
                  <c:v>4.3984108979718455</c:v>
                </c:pt>
                <c:pt idx="395">
                  <c:v>4.4029068729195657</c:v>
                </c:pt>
                <c:pt idx="396">
                  <c:v>4.4073968610350045</c:v>
                </c:pt>
                <c:pt idx="397">
                  <c:v>4.4118808843158384</c:v>
                </c:pt>
                <c:pt idx="398">
                  <c:v>4.4163589646275589</c:v>
                </c:pt>
                <c:pt idx="399">
                  <c:v>4.4208311237046924</c:v>
                </c:pt>
                <c:pt idx="400">
                  <c:v>4.4252973831517934</c:v>
                </c:pt>
                <c:pt idx="401">
                  <c:v>4.4297577644445933</c:v>
                </c:pt>
                <c:pt idx="402">
                  <c:v>4.4342122889310174</c:v>
                </c:pt>
                <c:pt idx="403">
                  <c:v>4.4386609778322539</c:v>
                </c:pt>
                <c:pt idx="404">
                  <c:v>4.4431038522438184</c:v>
                </c:pt>
                <c:pt idx="405">
                  <c:v>4.4475409331365325</c:v>
                </c:pt>
                <c:pt idx="406">
                  <c:v>4.4519722413576144</c:v>
                </c:pt>
                <c:pt idx="407">
                  <c:v>4.4563977976316496</c:v>
                </c:pt>
                <c:pt idx="408">
                  <c:v>4.4608176225615397</c:v>
                </c:pt>
                <c:pt idx="409">
                  <c:v>4.465231736629641</c:v>
                </c:pt>
                <c:pt idx="410">
                  <c:v>4.4696401601985913</c:v>
                </c:pt>
                <c:pt idx="411">
                  <c:v>4.4740429135123563</c:v>
                </c:pt>
                <c:pt idx="412">
                  <c:v>4.4784400166971494</c:v>
                </c:pt>
                <c:pt idx="413">
                  <c:v>4.4828314897624404</c:v>
                </c:pt>
                <c:pt idx="414">
                  <c:v>4.4872173526018324</c:v>
                </c:pt>
                <c:pt idx="415">
                  <c:v>4.4915976249940339</c:v>
                </c:pt>
                <c:pt idx="416">
                  <c:v>4.4959723266037228</c:v>
                </c:pt>
                <c:pt idx="417">
                  <c:v>4.5003414769825589</c:v>
                </c:pt>
                <c:pt idx="418">
                  <c:v>4.5047050955699808</c:v>
                </c:pt>
                <c:pt idx="419">
                  <c:v>4.5090632016941603</c:v>
                </c:pt>
                <c:pt idx="420">
                  <c:v>4.5134158145728165</c:v>
                </c:pt>
                <c:pt idx="421">
                  <c:v>4.5177629533142332</c:v>
                </c:pt>
                <c:pt idx="422">
                  <c:v>4.5221046369179305</c:v>
                </c:pt>
                <c:pt idx="423">
                  <c:v>4.5264408842757415</c:v>
                </c:pt>
                <c:pt idx="424">
                  <c:v>4.5307717141724124</c:v>
                </c:pt>
                <c:pt idx="425">
                  <c:v>4.5350971452866409</c:v>
                </c:pt>
                <c:pt idx="426">
                  <c:v>4.5394171961918319</c:v>
                </c:pt>
                <c:pt idx="427">
                  <c:v>4.5437318853569089</c:v>
                </c:pt>
                <c:pt idx="428">
                  <c:v>4.5480412311471872</c:v>
                </c:pt>
                <c:pt idx="429">
                  <c:v>4.5523452518250842</c:v>
                </c:pt>
                <c:pt idx="430">
                  <c:v>4.5566439655510429</c:v>
                </c:pt>
                <c:pt idx="431">
                  <c:v>4.560937390384149</c:v>
                </c:pt>
                <c:pt idx="432">
                  <c:v>4.5652255442831224</c:v>
                </c:pt>
                <c:pt idx="433">
                  <c:v>4.5695084451069317</c:v>
                </c:pt>
                <c:pt idx="434">
                  <c:v>4.5737861106156323</c:v>
                </c:pt>
                <c:pt idx="435">
                  <c:v>4.5780585584711035</c:v>
                </c:pt>
                <c:pt idx="436">
                  <c:v>4.5823258062378205</c:v>
                </c:pt>
                <c:pt idx="437">
                  <c:v>4.5865878713835775</c:v>
                </c:pt>
                <c:pt idx="438">
                  <c:v>4.5908447712802465</c:v>
                </c:pt>
                <c:pt idx="439">
                  <c:v>4.5950965232044885</c:v>
                </c:pt>
                <c:pt idx="440">
                  <c:v>4.5993431443384933</c:v>
                </c:pt>
                <c:pt idx="441">
                  <c:v>4.6035846517706478</c:v>
                </c:pt>
                <c:pt idx="442">
                  <c:v>4.6078210624963765</c:v>
                </c:pt>
                <c:pt idx="443">
                  <c:v>4.6120523934186721</c:v>
                </c:pt>
                <c:pt idx="444">
                  <c:v>4.6162786613488977</c:v>
                </c:pt>
                <c:pt idx="445">
                  <c:v>4.6204998830074482</c:v>
                </c:pt>
                <c:pt idx="446">
                  <c:v>4.6242222732859997</c:v>
                </c:pt>
                <c:pt idx="447">
                  <c:v>4.6279398410323767</c:v>
                </c:pt>
                <c:pt idx="448">
                  <c:v>4.6316526025849409</c:v>
                </c:pt>
                <c:pt idx="449">
                  <c:v>4.6353605741925792</c:v>
                </c:pt>
                <c:pt idx="450">
                  <c:v>4.6390637720155574</c:v>
                </c:pt>
                <c:pt idx="451">
                  <c:v>4.6427622121260308</c:v>
                </c:pt>
                <c:pt idx="452">
                  <c:v>4.6464559105087755</c:v>
                </c:pt>
                <c:pt idx="453">
                  <c:v>4.6501448830618495</c:v>
                </c:pt>
                <c:pt idx="454">
                  <c:v>4.653829145597193</c:v>
                </c:pt>
                <c:pt idx="455">
                  <c:v>4.657508713841322</c:v>
                </c:pt>
                <c:pt idx="456">
                  <c:v>4.6611836034359291</c:v>
                </c:pt>
                <c:pt idx="457">
                  <c:v>4.6648538299385596</c:v>
                </c:pt>
                <c:pt idx="458">
                  <c:v>4.6685194088231965</c:v>
                </c:pt>
                <c:pt idx="459">
                  <c:v>4.6721803554808625</c:v>
                </c:pt>
                <c:pt idx="460">
                  <c:v>4.6758366852202915</c:v>
                </c:pt>
                <c:pt idx="461">
                  <c:v>4.6794884132684915</c:v>
                </c:pt>
                <c:pt idx="462">
                  <c:v>4.6831355547713676</c:v>
                </c:pt>
                <c:pt idx="463">
                  <c:v>4.6867781247943139</c:v>
                </c:pt>
                <c:pt idx="464">
                  <c:v>4.6904161383227549</c:v>
                </c:pt>
                <c:pt idx="465">
                  <c:v>4.6940496102628719</c:v>
                </c:pt>
                <c:pt idx="466">
                  <c:v>4.6976785554419855</c:v>
                </c:pt>
                <c:pt idx="467">
                  <c:v>4.7013029886092914</c:v>
                </c:pt>
                <c:pt idx="468">
                  <c:v>4.7049229244363291</c:v>
                </c:pt>
                <c:pt idx="469">
                  <c:v>4.7085383775176215</c:v>
                </c:pt>
                <c:pt idx="470">
                  <c:v>4.7121493623711714</c:v>
                </c:pt>
                <c:pt idx="471">
                  <c:v>4.7157558934390478</c:v>
                </c:pt>
                <c:pt idx="472">
                  <c:v>4.7193579850879122</c:v>
                </c:pt>
                <c:pt idx="473">
                  <c:v>4.7229556516095785</c:v>
                </c:pt>
                <c:pt idx="474">
                  <c:v>4.726548907221594</c:v>
                </c:pt>
                <c:pt idx="475">
                  <c:v>4.730137766067636</c:v>
                </c:pt>
                <c:pt idx="476">
                  <c:v>4.7337222422182004</c:v>
                </c:pt>
                <c:pt idx="477">
                  <c:v>4.7373023496710083</c:v>
                </c:pt>
                <c:pt idx="478">
                  <c:v>4.7408781023516182</c:v>
                </c:pt>
                <c:pt idx="479">
                  <c:v>4.7444495141138381</c:v>
                </c:pt>
                <c:pt idx="480">
                  <c:v>4.7480165987403158</c:v>
                </c:pt>
                <c:pt idx="481">
                  <c:v>4.7515793699430304</c:v>
                </c:pt>
                <c:pt idx="482">
                  <c:v>4.7551378413637408</c:v>
                </c:pt>
                <c:pt idx="483">
                  <c:v>4.7586920265745745</c:v>
                </c:pt>
                <c:pt idx="484">
                  <c:v>4.7622419390783728</c:v>
                </c:pt>
                <c:pt idx="485">
                  <c:v>4.765787592309354</c:v>
                </c:pt>
                <c:pt idx="486">
                  <c:v>4.7693289996334762</c:v>
                </c:pt>
                <c:pt idx="487">
                  <c:v>4.7728661743489198</c:v>
                </c:pt>
                <c:pt idx="488">
                  <c:v>4.7763991296866521</c:v>
                </c:pt>
                <c:pt idx="489">
                  <c:v>4.7799278788107475</c:v>
                </c:pt>
                <c:pt idx="490">
                  <c:v>4.783452434819039</c:v>
                </c:pt>
                <c:pt idx="491">
                  <c:v>4.786972810743392</c:v>
                </c:pt>
                <c:pt idx="492">
                  <c:v>4.7904890195503071</c:v>
                </c:pt>
                <c:pt idx="493">
                  <c:v>4.7940010741412795</c:v>
                </c:pt>
                <c:pt idx="494">
                  <c:v>4.7975089873533125</c:v>
                </c:pt>
                <c:pt idx="495">
                  <c:v>4.8010127719593072</c:v>
                </c:pt>
                <c:pt idx="496">
                  <c:v>4.8045124406685336</c:v>
                </c:pt>
                <c:pt idx="497">
                  <c:v>4.8080080061270918</c:v>
                </c:pt>
                <c:pt idx="498">
                  <c:v>4.8114994809182994</c:v>
                </c:pt>
                <c:pt idx="499">
                  <c:v>4.8149868775630988</c:v>
                </c:pt>
                <c:pt idx="500">
                  <c:v>4.8184702085206359</c:v>
                </c:pt>
                <c:pt idx="501">
                  <c:v>4.8219494861884407</c:v>
                </c:pt>
                <c:pt idx="502">
                  <c:v>4.8254247229030485</c:v>
                </c:pt>
                <c:pt idx="503">
                  <c:v>4.8288959309403365</c:v>
                </c:pt>
                <c:pt idx="504">
                  <c:v>4.8323631225159414</c:v>
                </c:pt>
                <c:pt idx="505">
                  <c:v>4.8358263097856398</c:v>
                </c:pt>
                <c:pt idx="506">
                  <c:v>4.839285504845809</c:v>
                </c:pt>
                <c:pt idx="507">
                  <c:v>4.8427407197337864</c:v>
                </c:pt>
                <c:pt idx="508">
                  <c:v>4.8461919664282727</c:v>
                </c:pt>
                <c:pt idx="509">
                  <c:v>4.8496392568497617</c:v>
                </c:pt>
                <c:pt idx="510">
                  <c:v>4.8530826028608551</c:v>
                </c:pt>
                <c:pt idx="511">
                  <c:v>4.8565220162667275</c:v>
                </c:pt>
                <c:pt idx="512">
                  <c:v>4.8599575088154676</c:v>
                </c:pt>
                <c:pt idx="513">
                  <c:v>4.8633890921985001</c:v>
                </c:pt>
                <c:pt idx="514">
                  <c:v>4.8668167780508655</c:v>
                </c:pt>
                <c:pt idx="515">
                  <c:v>4.8702405779517299</c:v>
                </c:pt>
                <c:pt idx="516">
                  <c:v>4.8736605034246594</c:v>
                </c:pt>
                <c:pt idx="517">
                  <c:v>4.8770765659379762</c:v>
                </c:pt>
                <c:pt idx="518">
                  <c:v>4.8804887769052598</c:v>
                </c:pt>
                <c:pt idx="519">
                  <c:v>4.8838971476855466</c:v>
                </c:pt>
                <c:pt idx="520">
                  <c:v>4.8873016895837491</c:v>
                </c:pt>
                <c:pt idx="521">
                  <c:v>4.8907024138510424</c:v>
                </c:pt>
                <c:pt idx="522">
                  <c:v>4.8940993316851795</c:v>
                </c:pt>
                <c:pt idx="523">
                  <c:v>4.8974924542308722</c:v>
                </c:pt>
                <c:pt idx="524">
                  <c:v>4.9008817925800932</c:v>
                </c:pt>
                <c:pt idx="525">
                  <c:v>4.9042673577724596</c:v>
                </c:pt>
                <c:pt idx="526">
                  <c:v>4.9076491607955717</c:v>
                </c:pt>
                <c:pt idx="527">
                  <c:v>4.9110272125852985</c:v>
                </c:pt>
                <c:pt idx="528">
                  <c:v>4.9144015240262</c:v>
                </c:pt>
                <c:pt idx="529">
                  <c:v>4.9177721059518325</c:v>
                </c:pt>
                <c:pt idx="530">
                  <c:v>4.9211389691449545</c:v>
                </c:pt>
                <c:pt idx="531">
                  <c:v>4.9245021243380895</c:v>
                </c:pt>
                <c:pt idx="532">
                  <c:v>4.9278615822136524</c:v>
                </c:pt>
                <c:pt idx="533">
                  <c:v>4.9312173534043477</c:v>
                </c:pt>
                <c:pt idx="534">
                  <c:v>4.9345694484934581</c:v>
                </c:pt>
                <c:pt idx="535">
                  <c:v>4.9379178780152326</c:v>
                </c:pt>
                <c:pt idx="536">
                  <c:v>4.9412626524551859</c:v>
                </c:pt>
                <c:pt idx="537">
                  <c:v>4.9446037822502396</c:v>
                </c:pt>
                <c:pt idx="538">
                  <c:v>4.9479412777892655</c:v>
                </c:pt>
                <c:pt idx="539">
                  <c:v>4.9512751494133145</c:v>
                </c:pt>
                <c:pt idx="540">
                  <c:v>4.9546054074158263</c:v>
                </c:pt>
                <c:pt idx="541">
                  <c:v>4.957932062043068</c:v>
                </c:pt>
                <c:pt idx="542">
                  <c:v>4.9612551234943494</c:v>
                </c:pt>
                <c:pt idx="543">
                  <c:v>4.9645746019222887</c:v>
                </c:pt>
                <c:pt idx="544">
                  <c:v>4.9678905074332675</c:v>
                </c:pt>
                <c:pt idx="545">
                  <c:v>4.9712028500875336</c:v>
                </c:pt>
                <c:pt idx="546">
                  <c:v>4.974511639899549</c:v>
                </c:pt>
                <c:pt idx="547">
                  <c:v>4.9778168868383865</c:v>
                </c:pt>
                <c:pt idx="548">
                  <c:v>4.9811186008278714</c:v>
                </c:pt>
                <c:pt idx="549">
                  <c:v>4.9844167917469058</c:v>
                </c:pt>
                <c:pt idx="550">
                  <c:v>4.9877114694297955</c:v>
                </c:pt>
                <c:pt idx="551">
                  <c:v>4.9910026436664907</c:v>
                </c:pt>
                <c:pt idx="552">
                  <c:v>4.9942903242028533</c:v>
                </c:pt>
                <c:pt idx="553">
                  <c:v>4.997574520740935</c:v>
                </c:pt>
                <c:pt idx="554">
                  <c:v>5.0008552429393065</c:v>
                </c:pt>
                <c:pt idx="555">
                  <c:v>5.0041325004132275</c:v>
                </c:pt>
                <c:pt idx="556">
                  <c:v>5.0074063027349895</c:v>
                </c:pt>
                <c:pt idx="557">
                  <c:v>5.0106766594341439</c:v>
                </c:pt>
                <c:pt idx="558">
                  <c:v>5.0139435799977772</c:v>
                </c:pt>
                <c:pt idx="559">
                  <c:v>5.0172070738708072</c:v>
                </c:pt>
                <c:pt idx="560">
                  <c:v>5.0204671504561516</c:v>
                </c:pt>
                <c:pt idx="561">
                  <c:v>5.0237238191150775</c:v>
                </c:pt>
                <c:pt idx="562">
                  <c:v>5.0269770891674268</c:v>
                </c:pt>
                <c:pt idx="563">
                  <c:v>5.0302269698918334</c:v>
                </c:pt>
                <c:pt idx="564">
                  <c:v>5.0334734705260109</c:v>
                </c:pt>
                <c:pt idx="565">
                  <c:v>5.0367166002670141</c:v>
                </c:pt>
                <c:pt idx="566">
                  <c:v>5.0399563682714446</c:v>
                </c:pt>
                <c:pt idx="567">
                  <c:v>5.0431927836557371</c:v>
                </c:pt>
                <c:pt idx="568">
                  <c:v>5.0464258554963415</c:v>
                </c:pt>
                <c:pt idx="569">
                  <c:v>5.0496555928300708</c:v>
                </c:pt>
                <c:pt idx="570">
                  <c:v>5.052882004654208</c:v>
                </c:pt>
                <c:pt idx="571">
                  <c:v>5.0561050999268664</c:v>
                </c:pt>
                <c:pt idx="572">
                  <c:v>5.0593248875671373</c:v>
                </c:pt>
                <c:pt idx="573">
                  <c:v>5.0625413764553659</c:v>
                </c:pt>
                <c:pt idx="574">
                  <c:v>5.0657545754333997</c:v>
                </c:pt>
                <c:pt idx="575">
                  <c:v>5.0689644933047715</c:v>
                </c:pt>
                <c:pt idx="576">
                  <c:v>5.0721711388349178</c:v>
                </c:pt>
                <c:pt idx="577">
                  <c:v>5.0753745207515077</c:v>
                </c:pt>
                <c:pt idx="578">
                  <c:v>5.0785746477445555</c:v>
                </c:pt>
                <c:pt idx="579">
                  <c:v>5.0817715284667075</c:v>
                </c:pt>
                <c:pt idx="580">
                  <c:v>5.0849651715334385</c:v>
                </c:pt>
                <c:pt idx="581">
                  <c:v>5.088155585523281</c:v>
                </c:pt>
                <c:pt idx="582">
                  <c:v>5.0913427789780394</c:v>
                </c:pt>
                <c:pt idx="583">
                  <c:v>5.0945267604029896</c:v>
                </c:pt>
                <c:pt idx="584">
                  <c:v>5.0977075382671755</c:v>
                </c:pt>
                <c:pt idx="585">
                  <c:v>5.100885121003504</c:v>
                </c:pt>
                <c:pt idx="586">
                  <c:v>5.1040595170090084</c:v>
                </c:pt>
                <c:pt idx="587">
                  <c:v>5.1072307346451371</c:v>
                </c:pt>
                <c:pt idx="588">
                  <c:v>5.1103987822377919</c:v>
                </c:pt>
                <c:pt idx="589">
                  <c:v>5.1135636680777017</c:v>
                </c:pt>
                <c:pt idx="590">
                  <c:v>5.116725400420556</c:v>
                </c:pt>
                <c:pt idx="591">
                  <c:v>5.1198839874871771</c:v>
                </c:pt>
                <c:pt idx="592">
                  <c:v>5.1230394374637855</c:v>
                </c:pt>
                <c:pt idx="593">
                  <c:v>5.1261917585021859</c:v>
                </c:pt>
                <c:pt idx="594">
                  <c:v>5.1293409587199275</c:v>
                </c:pt>
                <c:pt idx="595">
                  <c:v>5.1324870462005379</c:v>
                </c:pt>
                <c:pt idx="596">
                  <c:v>5.1356300289937495</c:v>
                </c:pt>
                <c:pt idx="597">
                  <c:v>5.1387699151156108</c:v>
                </c:pt>
                <c:pt idx="598">
                  <c:v>5.1419067125487254</c:v>
                </c:pt>
                <c:pt idx="599">
                  <c:v>5.1450404292424885</c:v>
                </c:pt>
                <c:pt idx="600">
                  <c:v>5.1481710731132218</c:v>
                </c:pt>
                <c:pt idx="601">
                  <c:v>5.1512986520443729</c:v>
                </c:pt>
                <c:pt idx="602">
                  <c:v>5.1544231738866726</c:v>
                </c:pt>
                <c:pt idx="603">
                  <c:v>5.1575446464584083</c:v>
                </c:pt>
                <c:pt idx="604">
                  <c:v>5.1606630775455855</c:v>
                </c:pt>
                <c:pt idx="605">
                  <c:v>5.1637784749020064</c:v>
                </c:pt>
                <c:pt idx="606">
                  <c:v>5.1668908462495473</c:v>
                </c:pt>
                <c:pt idx="607">
                  <c:v>5.1700001992784044</c:v>
                </c:pt>
                <c:pt idx="608">
                  <c:v>5.1731065416470834</c:v>
                </c:pt>
                <c:pt idx="609">
                  <c:v>5.1762098809827934</c:v>
                </c:pt>
                <c:pt idx="610">
                  <c:v>5.1793102248814176</c:v>
                </c:pt>
                <c:pt idx="611">
                  <c:v>5.1824075809078805</c:v>
                </c:pt>
                <c:pt idx="612">
                  <c:v>5.185501956596184</c:v>
                </c:pt>
                <c:pt idx="613">
                  <c:v>5.1885933594496816</c:v>
                </c:pt>
                <c:pt idx="614">
                  <c:v>5.1916817969411424</c:v>
                </c:pt>
                <c:pt idx="615">
                  <c:v>5.1947672765129944</c:v>
                </c:pt>
                <c:pt idx="616">
                  <c:v>5.1978498055775475</c:v>
                </c:pt>
                <c:pt idx="617">
                  <c:v>5.2009293915170094</c:v>
                </c:pt>
                <c:pt idx="618">
                  <c:v>5.2040060416837957</c:v>
                </c:pt>
                <c:pt idx="619">
                  <c:v>5.2070797634006301</c:v>
                </c:pt>
                <c:pt idx="620">
                  <c:v>5.2101505639606875</c:v>
                </c:pt>
                <c:pt idx="621">
                  <c:v>5.2132184506278536</c:v>
                </c:pt>
                <c:pt idx="622">
                  <c:v>5.2162834306367891</c:v>
                </c:pt>
                <c:pt idx="623">
                  <c:v>5.2193455111931408</c:v>
                </c:pt>
                <c:pt idx="624">
                  <c:v>5.2224046994736542</c:v>
                </c:pt>
                <c:pt idx="625">
                  <c:v>5.2254610026264325</c:v>
                </c:pt>
                <c:pt idx="626">
                  <c:v>5.2285144277709783</c:v>
                </c:pt>
                <c:pt idx="627">
                  <c:v>5.2315649819984689</c:v>
                </c:pt>
                <c:pt idx="628">
                  <c:v>5.234612672371747</c:v>
                </c:pt>
                <c:pt idx="629">
                  <c:v>5.2376575059256725</c:v>
                </c:pt>
                <c:pt idx="630">
                  <c:v>5.2406994896671328</c:v>
                </c:pt>
                <c:pt idx="631">
                  <c:v>5.2437386305752272</c:v>
                </c:pt>
                <c:pt idx="632">
                  <c:v>5.2467749356015094</c:v>
                </c:pt>
                <c:pt idx="633">
                  <c:v>5.2498084116699903</c:v>
                </c:pt>
                <c:pt idx="634">
                  <c:v>5.2528390656773976</c:v>
                </c:pt>
                <c:pt idx="635">
                  <c:v>5.2558669044932884</c:v>
                </c:pt>
                <c:pt idx="636">
                  <c:v>5.2588919349601824</c:v>
                </c:pt>
                <c:pt idx="637">
                  <c:v>5.2619141638937235</c:v>
                </c:pt>
                <c:pt idx="638">
                  <c:v>5.2649335980828456</c:v>
                </c:pt>
                <c:pt idx="639">
                  <c:v>5.267950244289878</c:v>
                </c:pt>
                <c:pt idx="640">
                  <c:v>5.2709641092507384</c:v>
                </c:pt>
                <c:pt idx="641">
                  <c:v>5.2739751996749922</c:v>
                </c:pt>
                <c:pt idx="642">
                  <c:v>5.2769835222460957</c:v>
                </c:pt>
                <c:pt idx="643">
                  <c:v>5.2799890836214729</c:v>
                </c:pt>
                <c:pt idx="644">
                  <c:v>5.2829918904326494</c:v>
                </c:pt>
                <c:pt idx="645">
                  <c:v>5.2859919492854432</c:v>
                </c:pt>
                <c:pt idx="646">
                  <c:v>5.2889892667600762</c:v>
                </c:pt>
                <c:pt idx="647">
                  <c:v>5.2919838494112845</c:v>
                </c:pt>
                <c:pt idx="648">
                  <c:v>5.2949757037684853</c:v>
                </c:pt>
                <c:pt idx="649">
                  <c:v>5.2979648363358924</c:v>
                </c:pt>
                <c:pt idx="650">
                  <c:v>5.3009512535927072</c:v>
                </c:pt>
                <c:pt idx="651">
                  <c:v>5.3039349619931446</c:v>
                </c:pt>
                <c:pt idx="652">
                  <c:v>5.3069159679666402</c:v>
                </c:pt>
                <c:pt idx="653">
                  <c:v>5.3098942779180245</c:v>
                </c:pt>
                <c:pt idx="654">
                  <c:v>5.3128698982275315</c:v>
                </c:pt>
                <c:pt idx="655">
                  <c:v>5.3158428352510185</c:v>
                </c:pt>
                <c:pt idx="656">
                  <c:v>5.3188130953200794</c:v>
                </c:pt>
                <c:pt idx="657">
                  <c:v>5.3217806847421514</c:v>
                </c:pt>
                <c:pt idx="658">
                  <c:v>5.3247456098006465</c:v>
                </c:pt>
                <c:pt idx="659">
                  <c:v>5.3277078767551185</c:v>
                </c:pt>
                <c:pt idx="660">
                  <c:v>5.3306674918413695</c:v>
                </c:pt>
                <c:pt idx="661">
                  <c:v>5.3336244612714401</c:v>
                </c:pt>
                <c:pt idx="662">
                  <c:v>5.336578791234019</c:v>
                </c:pt>
                <c:pt idx="663">
                  <c:v>5.3395304878942804</c:v>
                </c:pt>
                <c:pt idx="664">
                  <c:v>5.3424795573941797</c:v>
                </c:pt>
                <c:pt idx="665">
                  <c:v>5.3454260058525174</c:v>
                </c:pt>
                <c:pt idx="666">
                  <c:v>5.3483698393650485</c:v>
                </c:pt>
                <c:pt idx="667">
                  <c:v>5.3513110640046362</c:v>
                </c:pt>
                <c:pt idx="668">
                  <c:v>5.3542496858213271</c:v>
                </c:pt>
                <c:pt idx="669">
                  <c:v>5.3571857108424803</c:v>
                </c:pt>
                <c:pt idx="670">
                  <c:v>5.3601191450729875</c:v>
                </c:pt>
                <c:pt idx="671">
                  <c:v>5.3630499944951984</c:v>
                </c:pt>
                <c:pt idx="672">
                  <c:v>5.3659782650691765</c:v>
                </c:pt>
                <c:pt idx="673">
                  <c:v>5.3689039627327775</c:v>
                </c:pt>
                <c:pt idx="674">
                  <c:v>5.3718270934017811</c:v>
                </c:pt>
                <c:pt idx="675">
                  <c:v>5.37474766296992</c:v>
                </c:pt>
                <c:pt idx="676">
                  <c:v>5.3776656773091407</c:v>
                </c:pt>
                <c:pt idx="677">
                  <c:v>5.3805811422695777</c:v>
                </c:pt>
                <c:pt idx="678">
                  <c:v>5.3834940636797395</c:v>
                </c:pt>
                <c:pt idx="679">
                  <c:v>5.3864044473465889</c:v>
                </c:pt>
                <c:pt idx="680">
                  <c:v>5.389312299055689</c:v>
                </c:pt>
                <c:pt idx="681">
                  <c:v>5.3922176245712476</c:v>
                </c:pt>
                <c:pt idx="682">
                  <c:v>5.3951204296362816</c:v>
                </c:pt>
                <c:pt idx="683">
                  <c:v>5.3980207199727337</c:v>
                </c:pt>
                <c:pt idx="684">
                  <c:v>5.4009185012815051</c:v>
                </c:pt>
                <c:pt idx="685">
                  <c:v>5.4038137792426504</c:v>
                </c:pt>
                <c:pt idx="686">
                  <c:v>5.4067065595154045</c:v>
                </c:pt>
                <c:pt idx="687">
                  <c:v>5.4095968477383751</c:v>
                </c:pt>
                <c:pt idx="688">
                  <c:v>5.412484649529544</c:v>
                </c:pt>
                <c:pt idx="689">
                  <c:v>5.4153699704864895</c:v>
                </c:pt>
                <c:pt idx="690">
                  <c:v>5.4182528161863495</c:v>
                </c:pt>
                <c:pt idx="691">
                  <c:v>5.4211331921860504</c:v>
                </c:pt>
                <c:pt idx="692">
                  <c:v>5.4240111040223331</c:v>
                </c:pt>
                <c:pt idx="693">
                  <c:v>5.4268865572118834</c:v>
                </c:pt>
                <c:pt idx="694">
                  <c:v>5.4297595572514465</c:v>
                </c:pt>
                <c:pt idx="695">
                  <c:v>5.4326301096178833</c:v>
                </c:pt>
                <c:pt idx="696">
                  <c:v>5.435498219768288</c:v>
                </c:pt>
                <c:pt idx="697">
                  <c:v>5.4383638931401244</c:v>
                </c:pt>
                <c:pt idx="698">
                  <c:v>5.441227135151232</c:v>
                </c:pt>
                <c:pt idx="699">
                  <c:v>5.4440879512000215</c:v>
                </c:pt>
                <c:pt idx="700">
                  <c:v>5.4469463466655643</c:v>
                </c:pt>
                <c:pt idx="701">
                  <c:v>5.4498023269075988</c:v>
                </c:pt>
                <c:pt idx="702">
                  <c:v>5.4526558972667045</c:v>
                </c:pt>
                <c:pt idx="703">
                  <c:v>5.4555070630643732</c:v>
                </c:pt>
                <c:pt idx="704">
                  <c:v>5.4583558296031152</c:v>
                </c:pt>
                <c:pt idx="705">
                  <c:v>5.4612022021665334</c:v>
                </c:pt>
                <c:pt idx="706">
                  <c:v>5.4640461860194005</c:v>
                </c:pt>
                <c:pt idx="707">
                  <c:v>5.4668877864078373</c:v>
                </c:pt>
                <c:pt idx="708">
                  <c:v>5.4697270085592864</c:v>
                </c:pt>
                <c:pt idx="709">
                  <c:v>5.4725638576826894</c:v>
                </c:pt>
                <c:pt idx="710">
                  <c:v>5.4753983389685414</c:v>
                </c:pt>
                <c:pt idx="711">
                  <c:v>5.4782304575889791</c:v>
                </c:pt>
                <c:pt idx="712">
                  <c:v>5.4810602186979018</c:v>
                </c:pt>
                <c:pt idx="713">
                  <c:v>5.483887627431022</c:v>
                </c:pt>
                <c:pt idx="714">
                  <c:v>5.4867126889059774</c:v>
                </c:pt>
                <c:pt idx="715">
                  <c:v>5.489535408222399</c:v>
                </c:pt>
                <c:pt idx="716">
                  <c:v>5.4923557904620361</c:v>
                </c:pt>
                <c:pt idx="717">
                  <c:v>5.4951738406887705</c:v>
                </c:pt>
                <c:pt idx="718">
                  <c:v>5.4979895639488054</c:v>
                </c:pt>
                <c:pt idx="719">
                  <c:v>5.5008029652706814</c:v>
                </c:pt>
                <c:pt idx="720">
                  <c:v>5.5036140496653445</c:v>
                </c:pt>
                <c:pt idx="721">
                  <c:v>5.5064228221262885</c:v>
                </c:pt>
                <c:pt idx="722">
                  <c:v>5.5092292876296325</c:v>
                </c:pt>
                <c:pt idx="723">
                  <c:v>5.5120334511341111</c:v>
                </c:pt>
                <c:pt idx="724">
                  <c:v>5.5148353175813138</c:v>
                </c:pt>
                <c:pt idx="725">
                  <c:v>5.5176348918956695</c:v>
                </c:pt>
                <c:pt idx="726">
                  <c:v>5.5204321789845077</c:v>
                </c:pt>
                <c:pt idx="727">
                  <c:v>5.5232271837382063</c:v>
                </c:pt>
                <c:pt idx="728">
                  <c:v>5.5260199110302075</c:v>
                </c:pt>
                <c:pt idx="729">
                  <c:v>5.5288103657171845</c:v>
                </c:pt>
                <c:pt idx="730">
                  <c:v>5.5315985526390632</c:v>
                </c:pt>
                <c:pt idx="731">
                  <c:v>5.5343844766190546</c:v>
                </c:pt>
                <c:pt idx="732">
                  <c:v>5.5371681424638819</c:v>
                </c:pt>
                <c:pt idx="733">
                  <c:v>5.539949554963659</c:v>
                </c:pt>
                <c:pt idx="734">
                  <c:v>5.5427287188921524</c:v>
                </c:pt>
                <c:pt idx="735">
                  <c:v>5.5455056390067501</c:v>
                </c:pt>
                <c:pt idx="736">
                  <c:v>5.5482803200486304</c:v>
                </c:pt>
                <c:pt idx="737">
                  <c:v>5.5510527667426794</c:v>
                </c:pt>
                <c:pt idx="738">
                  <c:v>5.5538229837977333</c:v>
                </c:pt>
                <c:pt idx="739">
                  <c:v>5.5565909759065875</c:v>
                </c:pt>
                <c:pt idx="740">
                  <c:v>5.5593567477460475</c:v>
                </c:pt>
                <c:pt idx="741">
                  <c:v>5.5621203039770615</c:v>
                </c:pt>
                <c:pt idx="742">
                  <c:v>5.5648816492447173</c:v>
                </c:pt>
                <c:pt idx="743">
                  <c:v>5.5676407881784264</c:v>
                </c:pt>
                <c:pt idx="744">
                  <c:v>5.5703977253918842</c:v>
                </c:pt>
                <c:pt idx="745">
                  <c:v>5.5731524654831759</c:v>
                </c:pt>
                <c:pt idx="746">
                  <c:v>5.5759050130349026</c:v>
                </c:pt>
                <c:pt idx="747">
                  <c:v>5.5786553726142403</c:v>
                </c:pt>
                <c:pt idx="748">
                  <c:v>5.5814035487729337</c:v>
                </c:pt>
                <c:pt idx="749">
                  <c:v>5.5841495460474349</c:v>
                </c:pt>
                <c:pt idx="750">
                  <c:v>5.5868933689590099</c:v>
                </c:pt>
                <c:pt idx="751">
                  <c:v>5.5896350220136908</c:v>
                </c:pt>
                <c:pt idx="752">
                  <c:v>5.5923745097024291</c:v>
                </c:pt>
                <c:pt idx="753">
                  <c:v>5.5951118365012054</c:v>
                </c:pt>
                <c:pt idx="754">
                  <c:v>5.5978470068710218</c:v>
                </c:pt>
                <c:pt idx="755">
                  <c:v>5.6005800252579387</c:v>
                </c:pt>
                <c:pt idx="756">
                  <c:v>5.6033108960932845</c:v>
                </c:pt>
                <c:pt idx="757">
                  <c:v>5.606039623793591</c:v>
                </c:pt>
                <c:pt idx="758">
                  <c:v>5.6087662127607087</c:v>
                </c:pt>
                <c:pt idx="759">
                  <c:v>5.6114906673818785</c:v>
                </c:pt>
                <c:pt idx="760">
                  <c:v>5.6142129920298185</c:v>
                </c:pt>
                <c:pt idx="761">
                  <c:v>5.6169331910627394</c:v>
                </c:pt>
                <c:pt idx="762">
                  <c:v>5.6196512688244376</c:v>
                </c:pt>
                <c:pt idx="763">
                  <c:v>5.6223672296443885</c:v>
                </c:pt>
                <c:pt idx="764">
                  <c:v>5.625081077837744</c:v>
                </c:pt>
                <c:pt idx="765">
                  <c:v>5.6277928177054912</c:v>
                </c:pt>
                <c:pt idx="766">
                  <c:v>5.6305024535344383</c:v>
                </c:pt>
                <c:pt idx="767">
                  <c:v>5.6332099895972574</c:v>
                </c:pt>
                <c:pt idx="768">
                  <c:v>5.6359154301526697</c:v>
                </c:pt>
                <c:pt idx="769">
                  <c:v>5.6386187794453955</c:v>
                </c:pt>
                <c:pt idx="770">
                  <c:v>5.6413200417062708</c:v>
                </c:pt>
                <c:pt idx="771">
                  <c:v>5.6440192211522842</c:v>
                </c:pt>
                <c:pt idx="772">
                  <c:v>5.6467163219866885</c:v>
                </c:pt>
                <c:pt idx="773">
                  <c:v>5.6494113483989521</c:v>
                </c:pt>
                <c:pt idx="774">
                  <c:v>5.6521043045649773</c:v>
                </c:pt>
                <c:pt idx="775">
                  <c:v>5.6547951946470292</c:v>
                </c:pt>
                <c:pt idx="776">
                  <c:v>5.657484022793839</c:v>
                </c:pt>
                <c:pt idx="777">
                  <c:v>5.6601707931407264</c:v>
                </c:pt>
                <c:pt idx="778">
                  <c:v>5.6628555098095257</c:v>
                </c:pt>
                <c:pt idx="779">
                  <c:v>5.6655381769088091</c:v>
                </c:pt>
                <c:pt idx="780">
                  <c:v>5.6682187985338324</c:v>
                </c:pt>
                <c:pt idx="781">
                  <c:v>5.6708973787665675</c:v>
                </c:pt>
                <c:pt idx="782">
                  <c:v>5.6735739216758985</c:v>
                </c:pt>
                <c:pt idx="783">
                  <c:v>5.6762484313175827</c:v>
                </c:pt>
                <c:pt idx="784">
                  <c:v>5.6789209117342727</c:v>
                </c:pt>
                <c:pt idx="785">
                  <c:v>5.6815913669556943</c:v>
                </c:pt>
                <c:pt idx="786">
                  <c:v>5.6842598009986318</c:v>
                </c:pt>
                <c:pt idx="787">
                  <c:v>5.686926217866934</c:v>
                </c:pt>
                <c:pt idx="788">
                  <c:v>5.6895906215517105</c:v>
                </c:pt>
                <c:pt idx="789">
                  <c:v>5.692253016031235</c:v>
                </c:pt>
                <c:pt idx="790">
                  <c:v>5.6949134052711097</c:v>
                </c:pt>
                <c:pt idx="791">
                  <c:v>5.6975717932242791</c:v>
                </c:pt>
                <c:pt idx="792">
                  <c:v>5.700228183831114</c:v>
                </c:pt>
                <c:pt idx="793">
                  <c:v>5.7028825810193577</c:v>
                </c:pt>
                <c:pt idx="794">
                  <c:v>5.7055349887043958</c:v>
                </c:pt>
                <c:pt idx="795">
                  <c:v>5.7081854107891026</c:v>
                </c:pt>
                <c:pt idx="796">
                  <c:v>5.7108338511639856</c:v>
                </c:pt>
                <c:pt idx="797">
                  <c:v>5.7134803137072385</c:v>
                </c:pt>
                <c:pt idx="798">
                  <c:v>5.7161248022847948</c:v>
                </c:pt>
                <c:pt idx="799">
                  <c:v>5.7187673207503584</c:v>
                </c:pt>
                <c:pt idx="800">
                  <c:v>5.7214078729454698</c:v>
                </c:pt>
                <c:pt idx="801">
                  <c:v>5.7240464626995955</c:v>
                </c:pt>
                <c:pt idx="802">
                  <c:v>5.7266830938301121</c:v>
                </c:pt>
                <c:pt idx="803">
                  <c:v>5.7293177701423694</c:v>
                </c:pt>
                <c:pt idx="804">
                  <c:v>5.7319504954298459</c:v>
                </c:pt>
                <c:pt idx="805">
                  <c:v>5.7345812734740145</c:v>
                </c:pt>
                <c:pt idx="806">
                  <c:v>5.7372101080446303</c:v>
                </c:pt>
                <c:pt idx="807">
                  <c:v>5.7398370028995194</c:v>
                </c:pt>
                <c:pt idx="808">
                  <c:v>5.7424619617848593</c:v>
                </c:pt>
                <c:pt idx="809">
                  <c:v>5.7450849884350745</c:v>
                </c:pt>
                <c:pt idx="810">
                  <c:v>5.7477060865729888</c:v>
                </c:pt>
                <c:pt idx="811">
                  <c:v>5.7503252599097854</c:v>
                </c:pt>
                <c:pt idx="812">
                  <c:v>5.7529425121451565</c:v>
                </c:pt>
                <c:pt idx="813">
                  <c:v>5.7555578469672355</c:v>
                </c:pt>
                <c:pt idx="814">
                  <c:v>5.7581712680527799</c:v>
                </c:pt>
                <c:pt idx="815">
                  <c:v>5.7607827790671005</c:v>
                </c:pt>
                <c:pt idx="816">
                  <c:v>5.7633923836641827</c:v>
                </c:pt>
                <c:pt idx="817">
                  <c:v>5.7660000854866729</c:v>
                </c:pt>
                <c:pt idx="818">
                  <c:v>5.7686058881660145</c:v>
                </c:pt>
                <c:pt idx="819">
                  <c:v>5.771209795322469</c:v>
                </c:pt>
                <c:pt idx="820">
                  <c:v>5.7738118105650305</c:v>
                </c:pt>
                <c:pt idx="821">
                  <c:v>5.7764119374917318</c:v>
                </c:pt>
                <c:pt idx="822">
                  <c:v>5.7790101796894371</c:v>
                </c:pt>
                <c:pt idx="823">
                  <c:v>5.7816065407340433</c:v>
                </c:pt>
                <c:pt idx="824">
                  <c:v>5.7842010241904624</c:v>
                </c:pt>
                <c:pt idx="825">
                  <c:v>5.7867936336127084</c:v>
                </c:pt>
                <c:pt idx="826">
                  <c:v>5.7893843725438714</c:v>
                </c:pt>
                <c:pt idx="827">
                  <c:v>5.7919732445162744</c:v>
                </c:pt>
                <c:pt idx="828">
                  <c:v>5.794560253051424</c:v>
                </c:pt>
                <c:pt idx="829">
                  <c:v>5.7971454016600941</c:v>
                </c:pt>
                <c:pt idx="830">
                  <c:v>5.7997286938423827</c:v>
                </c:pt>
                <c:pt idx="831">
                  <c:v>5.802310133087671</c:v>
                </c:pt>
                <c:pt idx="832">
                  <c:v>5.8048897228748464</c:v>
                </c:pt>
                <c:pt idx="833">
                  <c:v>5.8074674666721622</c:v>
                </c:pt>
                <c:pt idx="834">
                  <c:v>5.810043367937384</c:v>
                </c:pt>
                <c:pt idx="835">
                  <c:v>5.8126174301177835</c:v>
                </c:pt>
                <c:pt idx="836">
                  <c:v>5.8151896566502472</c:v>
                </c:pt>
                <c:pt idx="837">
                  <c:v>5.8177600509612741</c:v>
                </c:pt>
                <c:pt idx="838">
                  <c:v>5.8203286164669503</c:v>
                </c:pt>
                <c:pt idx="839">
                  <c:v>5.8228953565731745</c:v>
                </c:pt>
                <c:pt idx="840">
                  <c:v>5.8254602746755042</c:v>
                </c:pt>
                <c:pt idx="841">
                  <c:v>5.8280233741593515</c:v>
                </c:pt>
                <c:pt idx="842">
                  <c:v>5.8305846583998866</c:v>
                </c:pt>
                <c:pt idx="843">
                  <c:v>5.8331441307622507</c:v>
                </c:pt>
                <c:pt idx="844">
                  <c:v>5.8357017946014134</c:v>
                </c:pt>
                <c:pt idx="845">
                  <c:v>5.8382576532623363</c:v>
                </c:pt>
                <c:pt idx="846">
                  <c:v>5.8408117100799695</c:v>
                </c:pt>
                <c:pt idx="847">
                  <c:v>5.8433639683793404</c:v>
                </c:pt>
                <c:pt idx="848">
                  <c:v>5.8459144314754852</c:v>
                </c:pt>
                <c:pt idx="849">
                  <c:v>5.8484631026736933</c:v>
                </c:pt>
                <c:pt idx="850">
                  <c:v>5.8510099852692328</c:v>
                </c:pt>
                <c:pt idx="851">
                  <c:v>5.8535550825477065</c:v>
                </c:pt>
                <c:pt idx="852">
                  <c:v>5.8560983977849439</c:v>
                </c:pt>
                <c:pt idx="853">
                  <c:v>5.8586399342470274</c:v>
                </c:pt>
                <c:pt idx="854">
                  <c:v>5.8611796951903834</c:v>
                </c:pt>
                <c:pt idx="855">
                  <c:v>5.8637176838617728</c:v>
                </c:pt>
                <c:pt idx="856">
                  <c:v>5.8662539034983991</c:v>
                </c:pt>
                <c:pt idx="857">
                  <c:v>5.8687883573278707</c:v>
                </c:pt>
                <c:pt idx="858">
                  <c:v>5.8713210485683289</c:v>
                </c:pt>
                <c:pt idx="859">
                  <c:v>5.8738519804283484</c:v>
                </c:pt>
                <c:pt idx="860">
                  <c:v>5.8763811561071293</c:v>
                </c:pt>
                <c:pt idx="861">
                  <c:v>5.8789085787944542</c:v>
                </c:pt>
                <c:pt idx="862">
                  <c:v>5.8814342516707372</c:v>
                </c:pt>
                <c:pt idx="863">
                  <c:v>5.8839581779070675</c:v>
                </c:pt>
                <c:pt idx="864">
                  <c:v>5.8864803606652103</c:v>
                </c:pt>
                <c:pt idx="865">
                  <c:v>5.8890008030977476</c:v>
                </c:pt>
                <c:pt idx="866">
                  <c:v>5.8915195083479581</c:v>
                </c:pt>
                <c:pt idx="867">
                  <c:v>5.8940364795500244</c:v>
                </c:pt>
                <c:pt idx="868">
                  <c:v>5.8965517198289445</c:v>
                </c:pt>
                <c:pt idx="869">
                  <c:v>5.8990652323006234</c:v>
                </c:pt>
                <c:pt idx="870">
                  <c:v>5.9015770200718833</c:v>
                </c:pt>
                <c:pt idx="871">
                  <c:v>5.9040870862405344</c:v>
                </c:pt>
                <c:pt idx="872">
                  <c:v>5.9065954338953874</c:v>
                </c:pt>
                <c:pt idx="873">
                  <c:v>5.9091020661162865</c:v>
                </c:pt>
                <c:pt idx="874">
                  <c:v>5.9116069859741929</c:v>
                </c:pt>
                <c:pt idx="875">
                  <c:v>5.9141101965310643</c:v>
                </c:pt>
                <c:pt idx="876">
                  <c:v>5.9166117008401793</c:v>
                </c:pt>
                <c:pt idx="877">
                  <c:v>5.9191115019458405</c:v>
                </c:pt>
                <c:pt idx="878">
                  <c:v>5.9216096028836995</c:v>
                </c:pt>
                <c:pt idx="879">
                  <c:v>5.92410600668053</c:v>
                </c:pt>
                <c:pt idx="880">
                  <c:v>5.926600716354538</c:v>
                </c:pt>
                <c:pt idx="881">
                  <c:v>5.9290937349151296</c:v>
                </c:pt>
                <c:pt idx="882">
                  <c:v>5.9315850653631248</c:v>
                </c:pt>
                <c:pt idx="883">
                  <c:v>5.9340747106907274</c:v>
                </c:pt>
                <c:pt idx="884">
                  <c:v>5.9365626738815873</c:v>
                </c:pt>
                <c:pt idx="885">
                  <c:v>5.9390489579107735</c:v>
                </c:pt>
                <c:pt idx="886">
                  <c:v>5.9415335657448791</c:v>
                </c:pt>
                <c:pt idx="887">
                  <c:v>5.9440165003419887</c:v>
                </c:pt>
                <c:pt idx="888">
                  <c:v>5.9464977646518413</c:v>
                </c:pt>
                <c:pt idx="889">
                  <c:v>5.9489773616156176</c:v>
                </c:pt>
                <c:pt idx="890">
                  <c:v>5.9514552941662631</c:v>
                </c:pt>
                <c:pt idx="891">
                  <c:v>5.9539315652283165</c:v>
                </c:pt>
                <c:pt idx="892">
                  <c:v>5.9564061777180175</c:v>
                </c:pt>
                <c:pt idx="893">
                  <c:v>5.9588791345433503</c:v>
                </c:pt>
                <c:pt idx="894">
                  <c:v>5.9613504386040024</c:v>
                </c:pt>
                <c:pt idx="895">
                  <c:v>5.9638200927915435</c:v>
                </c:pt>
                <c:pt idx="896">
                  <c:v>5.9662880999892582</c:v>
                </c:pt>
                <c:pt idx="897">
                  <c:v>5.9687544630723792</c:v>
                </c:pt>
                <c:pt idx="898">
                  <c:v>5.9712191849079828</c:v>
                </c:pt>
                <c:pt idx="899">
                  <c:v>5.9736822683550095</c:v>
                </c:pt>
                <c:pt idx="900">
                  <c:v>5.9761437162644793</c:v>
                </c:pt>
                <c:pt idx="901">
                  <c:v>5.9786035314792523</c:v>
                </c:pt>
                <c:pt idx="902">
                  <c:v>5.9810617168343123</c:v>
                </c:pt>
                <c:pt idx="903">
                  <c:v>5.9835182751565847</c:v>
                </c:pt>
                <c:pt idx="904">
                  <c:v>5.9859732092651612</c:v>
                </c:pt>
                <c:pt idx="905">
                  <c:v>5.9884265219711734</c:v>
                </c:pt>
                <c:pt idx="906">
                  <c:v>5.9908782160779079</c:v>
                </c:pt>
                <c:pt idx="907">
                  <c:v>5.993328294380853</c:v>
                </c:pt>
                <c:pt idx="908">
                  <c:v>5.9957767596675815</c:v>
                </c:pt>
                <c:pt idx="909">
                  <c:v>5.9982236147180377</c:v>
                </c:pt>
                <c:pt idx="910">
                  <c:v>6.0006688623042894</c:v>
                </c:pt>
                <c:pt idx="911">
                  <c:v>6.0031125051907797</c:v>
                </c:pt>
                <c:pt idx="912">
                  <c:v>6.0055545461342179</c:v>
                </c:pt>
                <c:pt idx="913">
                  <c:v>6.0079949878836985</c:v>
                </c:pt>
                <c:pt idx="914">
                  <c:v>6.01043383318064</c:v>
                </c:pt>
                <c:pt idx="915">
                  <c:v>6.0128710847588884</c:v>
                </c:pt>
                <c:pt idx="916">
                  <c:v>6.0153067453447182</c:v>
                </c:pt>
                <c:pt idx="917">
                  <c:v>6.0177408176568665</c:v>
                </c:pt>
                <c:pt idx="918">
                  <c:v>6.0201733044065611</c:v>
                </c:pt>
                <c:pt idx="919">
                  <c:v>6.0226042082975306</c:v>
                </c:pt>
                <c:pt idx="920">
                  <c:v>6.0250335320260833</c:v>
                </c:pt>
                <c:pt idx="921">
                  <c:v>6.0274612782810735</c:v>
                </c:pt>
                <c:pt idx="922">
                  <c:v>6.0298874497439741</c:v>
                </c:pt>
                <c:pt idx="923">
                  <c:v>6.0323120490888629</c:v>
                </c:pt>
                <c:pt idx="924">
                  <c:v>6.0347350789825045</c:v>
                </c:pt>
                <c:pt idx="925">
                  <c:v>6.0371565420843458</c:v>
                </c:pt>
                <c:pt idx="926">
                  <c:v>6.0395764410465418</c:v>
                </c:pt>
                <c:pt idx="927">
                  <c:v>6.0419947785139865</c:v>
                </c:pt>
                <c:pt idx="928">
                  <c:v>6.0444115571243477</c:v>
                </c:pt>
                <c:pt idx="929">
                  <c:v>6.0468267795081125</c:v>
                </c:pt>
                <c:pt idx="930">
                  <c:v>6.0492404482885433</c:v>
                </c:pt>
                <c:pt idx="931">
                  <c:v>6.0516525660817795</c:v>
                </c:pt>
                <c:pt idx="932">
                  <c:v>6.0540631354968584</c:v>
                </c:pt>
                <c:pt idx="933">
                  <c:v>6.0564721591356774</c:v>
                </c:pt>
                <c:pt idx="934">
                  <c:v>6.0588796395931128</c:v>
                </c:pt>
                <c:pt idx="935">
                  <c:v>6.0612855794569453</c:v>
                </c:pt>
                <c:pt idx="936">
                  <c:v>6.0636899813080234</c:v>
                </c:pt>
                <c:pt idx="937">
                  <c:v>6.0660928477200917</c:v>
                </c:pt>
                <c:pt idx="938">
                  <c:v>6.0684941812600384</c:v>
                </c:pt>
                <c:pt idx="939">
                  <c:v>6.0708939844877463</c:v>
                </c:pt>
                <c:pt idx="940">
                  <c:v>6.0732922599561929</c:v>
                </c:pt>
                <c:pt idx="941">
                  <c:v>6.0756890102115131</c:v>
                </c:pt>
                <c:pt idx="942">
                  <c:v>6.0780842377929334</c:v>
                </c:pt>
                <c:pt idx="943">
                  <c:v>6.0804779452328894</c:v>
                </c:pt>
                <c:pt idx="944">
                  <c:v>6.0828701350569618</c:v>
                </c:pt>
                <c:pt idx="945">
                  <c:v>6.0852608097839784</c:v>
                </c:pt>
                <c:pt idx="946">
                  <c:v>6.0873946592420847</c:v>
                </c:pt>
                <c:pt idx="947">
                  <c:v>6.0895270706018394</c:v>
                </c:pt>
                <c:pt idx="948">
                  <c:v>6.0916580463029062</c:v>
                </c:pt>
                <c:pt idx="949">
                  <c:v>6.0937875887783166</c:v>
                </c:pt>
                <c:pt idx="950">
                  <c:v>6.0959157004545155</c:v>
                </c:pt>
                <c:pt idx="951">
                  <c:v>6.0980423837513671</c:v>
                </c:pt>
                <c:pt idx="952">
                  <c:v>6.1001676410821384</c:v>
                </c:pt>
                <c:pt idx="953">
                  <c:v>6.1022914748536392</c:v>
                </c:pt>
                <c:pt idx="954">
                  <c:v>6.1044138874660936</c:v>
                </c:pt>
                <c:pt idx="955">
                  <c:v>6.1065348813133395</c:v>
                </c:pt>
                <c:pt idx="956">
                  <c:v>6.1086544587826719</c:v>
                </c:pt>
                <c:pt idx="957">
                  <c:v>6.1107726222549887</c:v>
                </c:pt>
                <c:pt idx="958">
                  <c:v>6.1128893741047685</c:v>
                </c:pt>
                <c:pt idx="959">
                  <c:v>6.1150047167001276</c:v>
                </c:pt>
                <c:pt idx="960">
                  <c:v>6.1171186524027759</c:v>
                </c:pt>
                <c:pt idx="961">
                  <c:v>6.1192311835681563</c:v>
                </c:pt>
                <c:pt idx="962">
                  <c:v>6.1213423125452877</c:v>
                </c:pt>
                <c:pt idx="963">
                  <c:v>6.1234520416769955</c:v>
                </c:pt>
                <c:pt idx="964">
                  <c:v>6.1255603732998045</c:v>
                </c:pt>
                <c:pt idx="965">
                  <c:v>6.1276673097439875</c:v>
                </c:pt>
                <c:pt idx="966">
                  <c:v>6.1297728533335887</c:v>
                </c:pt>
                <c:pt idx="967">
                  <c:v>6.1318770063864605</c:v>
                </c:pt>
                <c:pt idx="968">
                  <c:v>6.1339797712142792</c:v>
                </c:pt>
                <c:pt idx="969">
                  <c:v>6.1360811501225694</c:v>
                </c:pt>
                <c:pt idx="970">
                  <c:v>6.1381811454107078</c:v>
                </c:pt>
                <c:pt idx="971">
                  <c:v>6.1402797593719809</c:v>
                </c:pt>
                <c:pt idx="972">
                  <c:v>6.1423769942935804</c:v>
                </c:pt>
                <c:pt idx="973">
                  <c:v>6.1444728524566115</c:v>
                </c:pt>
                <c:pt idx="974">
                  <c:v>6.1465673361361945</c:v>
                </c:pt>
                <c:pt idx="975">
                  <c:v>6.1486604476013724</c:v>
                </c:pt>
                <c:pt idx="976">
                  <c:v>6.1507521891151873</c:v>
                </c:pt>
                <c:pt idx="977">
                  <c:v>6.1528425629347465</c:v>
                </c:pt>
                <c:pt idx="978">
                  <c:v>6.1549315713111659</c:v>
                </c:pt>
                <c:pt idx="979">
                  <c:v>6.15701921648966</c:v>
                </c:pt>
                <c:pt idx="980">
                  <c:v>6.1591055007094919</c:v>
                </c:pt>
                <c:pt idx="981">
                  <c:v>6.1611904262040715</c:v>
                </c:pt>
                <c:pt idx="982">
                  <c:v>6.1632739952009024</c:v>
                </c:pt>
                <c:pt idx="983">
                  <c:v>6.1653562099216508</c:v>
                </c:pt>
                <c:pt idx="984">
                  <c:v>6.1674370725821843</c:v>
                </c:pt>
                <c:pt idx="985">
                  <c:v>6.1695165853925396</c:v>
                </c:pt>
                <c:pt idx="986">
                  <c:v>6.1715947505569417</c:v>
                </c:pt>
                <c:pt idx="987">
                  <c:v>6.173671570273922</c:v>
                </c:pt>
                <c:pt idx="988">
                  <c:v>6.1757470467361886</c:v>
                </c:pt>
                <c:pt idx="989">
                  <c:v>6.1778211821307814</c:v>
                </c:pt>
                <c:pt idx="990">
                  <c:v>6.1798939786390044</c:v>
                </c:pt>
                <c:pt idx="991">
                  <c:v>6.1819654384365048</c:v>
                </c:pt>
                <c:pt idx="992">
                  <c:v>6.1840355636932385</c:v>
                </c:pt>
                <c:pt idx="993">
                  <c:v>6.1861043565735745</c:v>
                </c:pt>
                <c:pt idx="994">
                  <c:v>6.1881718192361852</c:v>
                </c:pt>
                <c:pt idx="995">
                  <c:v>6.1902379538342087</c:v>
                </c:pt>
                <c:pt idx="996">
                  <c:v>6.1923027625151486</c:v>
                </c:pt>
                <c:pt idx="997">
                  <c:v>6.1943662474209678</c:v>
                </c:pt>
                <c:pt idx="998">
                  <c:v>6.1964284106881315</c:v>
                </c:pt>
                <c:pt idx="999">
                  <c:v>6.1984892544474715</c:v>
                </c:pt>
                <c:pt idx="1000">
                  <c:v>6.2005487808244659</c:v>
                </c:pt>
                <c:pt idx="1001">
                  <c:v>6.2026069919389624</c:v>
                </c:pt>
                <c:pt idx="1002">
                  <c:v>6.2046638899054454</c:v>
                </c:pt>
                <c:pt idx="1003">
                  <c:v>6.2067194768329177</c:v>
                </c:pt>
                <c:pt idx="1004">
                  <c:v>6.2087737548249802</c:v>
                </c:pt>
                <c:pt idx="1005">
                  <c:v>6.2108267259797714</c:v>
                </c:pt>
                <c:pt idx="1006">
                  <c:v>6.2128783923901034</c:v>
                </c:pt>
                <c:pt idx="1007">
                  <c:v>6.2149287561433963</c:v>
                </c:pt>
                <c:pt idx="1008">
                  <c:v>6.2169778193217455</c:v>
                </c:pt>
                <c:pt idx="1009">
                  <c:v>6.2190255840018773</c:v>
                </c:pt>
                <c:pt idx="1010">
                  <c:v>6.2210720522552085</c:v>
                </c:pt>
                <c:pt idx="1011">
                  <c:v>6.2231172261478935</c:v>
                </c:pt>
                <c:pt idx="1012">
                  <c:v>6.2251611077408322</c:v>
                </c:pt>
                <c:pt idx="1013">
                  <c:v>6.2272036990895927</c:v>
                </c:pt>
                <c:pt idx="1014">
                  <c:v>6.2292450022445758</c:v>
                </c:pt>
                <c:pt idx="1015">
                  <c:v>6.2312850192509019</c:v>
                </c:pt>
                <c:pt idx="1016">
                  <c:v>6.2333237521485794</c:v>
                </c:pt>
                <c:pt idx="1017">
                  <c:v>6.2353612029723413</c:v>
                </c:pt>
                <c:pt idx="1018">
                  <c:v>6.2373973737517971</c:v>
                </c:pt>
                <c:pt idx="1019">
                  <c:v>6.2394322665114395</c:v>
                </c:pt>
                <c:pt idx="1020">
                  <c:v>6.2414658832705934</c:v>
                </c:pt>
                <c:pt idx="1021">
                  <c:v>6.2434982260434744</c:v>
                </c:pt>
                <c:pt idx="1022">
                  <c:v>6.2455292968392264</c:v>
                </c:pt>
                <c:pt idx="1023">
                  <c:v>6.2475590976619042</c:v>
                </c:pt>
                <c:pt idx="1024">
                  <c:v>6.2495876305105105</c:v>
                </c:pt>
                <c:pt idx="1025">
                  <c:v>6.2516148973789951</c:v>
                </c:pt>
                <c:pt idx="1026">
                  <c:v>6.2536409002563333</c:v>
                </c:pt>
                <c:pt idx="1027">
                  <c:v>6.2556656411264155</c:v>
                </c:pt>
                <c:pt idx="1028">
                  <c:v>6.2576891219682294</c:v>
                </c:pt>
                <c:pt idx="1029">
                  <c:v>6.2597113447557176</c:v>
                </c:pt>
                <c:pt idx="1030">
                  <c:v>6.2617323114579291</c:v>
                </c:pt>
                <c:pt idx="1031">
                  <c:v>6.2637520240389417</c:v>
                </c:pt>
                <c:pt idx="1032">
                  <c:v>6.2657704844579323</c:v>
                </c:pt>
                <c:pt idx="1033">
                  <c:v>6.2677876946691624</c:v>
                </c:pt>
                <c:pt idx="1034">
                  <c:v>6.2698036566220221</c:v>
                </c:pt>
                <c:pt idx="1035">
                  <c:v>6.2718183722610172</c:v>
                </c:pt>
                <c:pt idx="1036">
                  <c:v>6.2738318435258202</c:v>
                </c:pt>
                <c:pt idx="1037">
                  <c:v>6.2758440723512567</c:v>
                </c:pt>
                <c:pt idx="1038">
                  <c:v>6.2778550606673367</c:v>
                </c:pt>
                <c:pt idx="1039">
                  <c:v>6.2798648103992631</c:v>
                </c:pt>
                <c:pt idx="1040">
                  <c:v>6.2818733234674724</c:v>
                </c:pt>
                <c:pt idx="1041">
                  <c:v>6.2838806017875948</c:v>
                </c:pt>
                <c:pt idx="1042">
                  <c:v>6.2858866472705435</c:v>
                </c:pt>
                <c:pt idx="1043">
                  <c:v>6.2878914618224968</c:v>
                </c:pt>
                <c:pt idx="1044">
                  <c:v>6.2898950473448894</c:v>
                </c:pt>
                <c:pt idx="1045">
                  <c:v>6.291897405734451</c:v>
                </c:pt>
                <c:pt idx="1046">
                  <c:v>6.2938985388832291</c:v>
                </c:pt>
                <c:pt idx="1047">
                  <c:v>6.2958984486786234</c:v>
                </c:pt>
                <c:pt idx="1048">
                  <c:v>6.2978971370033427</c:v>
                </c:pt>
                <c:pt idx="1049">
                  <c:v>6.2998946057354743</c:v>
                </c:pt>
                <c:pt idx="1050">
                  <c:v>6.3018908567484564</c:v>
                </c:pt>
                <c:pt idx="1051">
                  <c:v>6.3038858919111753</c:v>
                </c:pt>
                <c:pt idx="1052">
                  <c:v>6.3058797130878483</c:v>
                </c:pt>
                <c:pt idx="1053">
                  <c:v>6.3078723221381674</c:v>
                </c:pt>
                <c:pt idx="1054">
                  <c:v>6.3098637209172388</c:v>
                </c:pt>
                <c:pt idx="1055">
                  <c:v>6.3118539112756151</c:v>
                </c:pt>
                <c:pt idx="1056">
                  <c:v>6.3138428950593584</c:v>
                </c:pt>
                <c:pt idx="1057">
                  <c:v>6.3158306741099439</c:v>
                </c:pt>
                <c:pt idx="1058">
                  <c:v>6.3178172502644276</c:v>
                </c:pt>
                <c:pt idx="1059">
                  <c:v>6.3198026253553374</c:v>
                </c:pt>
                <c:pt idx="1060">
                  <c:v>6.3217868012106875</c:v>
                </c:pt>
                <c:pt idx="1061">
                  <c:v>6.3237697796541248</c:v>
                </c:pt>
                <c:pt idx="1062">
                  <c:v>6.325751562504764</c:v>
                </c:pt>
                <c:pt idx="1063">
                  <c:v>6.3277321515773659</c:v>
                </c:pt>
                <c:pt idx="1064">
                  <c:v>6.329711548682238</c:v>
                </c:pt>
                <c:pt idx="1065">
                  <c:v>6.3316897556253338</c:v>
                </c:pt>
                <c:pt idx="1066">
                  <c:v>6.3336667742081501</c:v>
                </c:pt>
                <c:pt idx="1067">
                  <c:v>6.3356426062278732</c:v>
                </c:pt>
                <c:pt idx="1068">
                  <c:v>6.3376172534773358</c:v>
                </c:pt>
                <c:pt idx="1069">
                  <c:v>6.3395907177450095</c:v>
                </c:pt>
                <c:pt idx="1070">
                  <c:v>6.3415630008150599</c:v>
                </c:pt>
                <c:pt idx="1071">
                  <c:v>6.3435341044673264</c:v>
                </c:pt>
                <c:pt idx="1072">
                  <c:v>6.3455040304773531</c:v>
                </c:pt>
                <c:pt idx="1073">
                  <c:v>6.3474727806164291</c:v>
                </c:pt>
                <c:pt idx="1074">
                  <c:v>6.3494403566515425</c:v>
                </c:pt>
                <c:pt idx="1075">
                  <c:v>6.3514067603454416</c:v>
                </c:pt>
                <c:pt idx="1076">
                  <c:v>6.3533719934566708</c:v>
                </c:pt>
                <c:pt idx="1077">
                  <c:v>6.3553360577394473</c:v>
                </c:pt>
                <c:pt idx="1078">
                  <c:v>6.3572989549439294</c:v>
                </c:pt>
                <c:pt idx="1079">
                  <c:v>6.3592606868159294</c:v>
                </c:pt>
                <c:pt idx="1080">
                  <c:v>6.3612212550971723</c:v>
                </c:pt>
                <c:pt idx="1081">
                  <c:v>6.3631806615251714</c:v>
                </c:pt>
                <c:pt idx="1082">
                  <c:v>6.3651389078333249</c:v>
                </c:pt>
                <c:pt idx="1083">
                  <c:v>6.3670959957508302</c:v>
                </c:pt>
                <c:pt idx="1084">
                  <c:v>6.3690519270027854</c:v>
                </c:pt>
                <c:pt idx="1085">
                  <c:v>6.3710067033102113</c:v>
                </c:pt>
                <c:pt idx="1086">
                  <c:v>6.3729603263899408</c:v>
                </c:pt>
                <c:pt idx="1087">
                  <c:v>6.3749127979548152</c:v>
                </c:pt>
                <c:pt idx="1088">
                  <c:v>6.3768641197135381</c:v>
                </c:pt>
                <c:pt idx="1089">
                  <c:v>6.3788142933707475</c:v>
                </c:pt>
                <c:pt idx="1090">
                  <c:v>6.3807633206270831</c:v>
                </c:pt>
                <c:pt idx="1091">
                  <c:v>6.3827112031791149</c:v>
                </c:pt>
                <c:pt idx="1092">
                  <c:v>6.3846579427193948</c:v>
                </c:pt>
                <c:pt idx="1093">
                  <c:v>6.386603540936469</c:v>
                </c:pt>
                <c:pt idx="1094">
                  <c:v>6.3885479995148984</c:v>
                </c:pt>
                <c:pt idx="1095">
                  <c:v>6.3904913201352365</c:v>
                </c:pt>
                <c:pt idx="1096">
                  <c:v>6.3924335044741012</c:v>
                </c:pt>
                <c:pt idx="1097">
                  <c:v>6.3943745542041261</c:v>
                </c:pt>
                <c:pt idx="1098">
                  <c:v>6.3963144709940076</c:v>
                </c:pt>
                <c:pt idx="1099">
                  <c:v>6.3982532565085206</c:v>
                </c:pt>
                <c:pt idx="1100">
                  <c:v>6.4001909124085126</c:v>
                </c:pt>
                <c:pt idx="1101">
                  <c:v>6.4021274403509274</c:v>
                </c:pt>
                <c:pt idx="1102">
                  <c:v>6.4040628419888224</c:v>
                </c:pt>
                <c:pt idx="1103">
                  <c:v>6.4059971189713591</c:v>
                </c:pt>
                <c:pt idx="1104">
                  <c:v>6.4079302729438465</c:v>
                </c:pt>
                <c:pt idx="1105">
                  <c:v>6.4098623055477537</c:v>
                </c:pt>
                <c:pt idx="1106">
                  <c:v>6.4117932184206516</c:v>
                </c:pt>
                <c:pt idx="1107">
                  <c:v>6.4137230131963303</c:v>
                </c:pt>
                <c:pt idx="1108">
                  <c:v>6.4156516915047437</c:v>
                </c:pt>
                <c:pt idx="1109">
                  <c:v>6.417579254972039</c:v>
                </c:pt>
                <c:pt idx="1110">
                  <c:v>6.4195057052205904</c:v>
                </c:pt>
                <c:pt idx="1111">
                  <c:v>6.4214310438689601</c:v>
                </c:pt>
                <c:pt idx="1112">
                  <c:v>6.4233552725319605</c:v>
                </c:pt>
                <c:pt idx="1113">
                  <c:v>6.4252783928206458</c:v>
                </c:pt>
                <c:pt idx="1114">
                  <c:v>6.4272004063422905</c:v>
                </c:pt>
                <c:pt idx="1115">
                  <c:v>6.4291213147004935</c:v>
                </c:pt>
                <c:pt idx="1116">
                  <c:v>6.4310411194951058</c:v>
                </c:pt>
                <c:pt idx="1117">
                  <c:v>6.4329598223222373</c:v>
                </c:pt>
                <c:pt idx="1118">
                  <c:v>6.4348774247743723</c:v>
                </c:pt>
                <c:pt idx="1119">
                  <c:v>6.4367939284402276</c:v>
                </c:pt>
                <c:pt idx="1120">
                  <c:v>6.4387093349049014</c:v>
                </c:pt>
                <c:pt idx="1121">
                  <c:v>6.4406236457497981</c:v>
                </c:pt>
                <c:pt idx="1122">
                  <c:v>6.4425368625526946</c:v>
                </c:pt>
                <c:pt idx="1123">
                  <c:v>6.4444489868877364</c:v>
                </c:pt>
                <c:pt idx="1124">
                  <c:v>6.4463600203254012</c:v>
                </c:pt>
                <c:pt idx="1125">
                  <c:v>6.4482699644326003</c:v>
                </c:pt>
                <c:pt idx="1126">
                  <c:v>6.4501788207725674</c:v>
                </c:pt>
                <c:pt idx="1127">
                  <c:v>6.4520865909050205</c:v>
                </c:pt>
                <c:pt idx="1128">
                  <c:v>6.4539932763860675</c:v>
                </c:pt>
                <c:pt idx="1129">
                  <c:v>6.4558988787682265</c:v>
                </c:pt>
                <c:pt idx="1130">
                  <c:v>6.4578033996004844</c:v>
                </c:pt>
                <c:pt idx="1131">
                  <c:v>6.4597068404282547</c:v>
                </c:pt>
                <c:pt idx="1132">
                  <c:v>6.4616092027934444</c:v>
                </c:pt>
                <c:pt idx="1133">
                  <c:v>6.4635104882343803</c:v>
                </c:pt>
                <c:pt idx="1134">
                  <c:v>6.4654106982859352</c:v>
                </c:pt>
                <c:pt idx="1135">
                  <c:v>6.4673098344794635</c:v>
                </c:pt>
                <c:pt idx="1136">
                  <c:v>6.4692078983427939</c:v>
                </c:pt>
                <c:pt idx="1137">
                  <c:v>6.4711048914003104</c:v>
                </c:pt>
                <c:pt idx="1138">
                  <c:v>6.4730008151729006</c:v>
                </c:pt>
                <c:pt idx="1139">
                  <c:v>6.4748956711779861</c:v>
                </c:pt>
                <c:pt idx="1140">
                  <c:v>6.4767894609296102</c:v>
                </c:pt>
                <c:pt idx="1141">
                  <c:v>6.4786821859382817</c:v>
                </c:pt>
                <c:pt idx="1142">
                  <c:v>6.4805738477111001</c:v>
                </c:pt>
                <c:pt idx="1143">
                  <c:v>6.4824644477518234</c:v>
                </c:pt>
                <c:pt idx="1144">
                  <c:v>6.4843539875607199</c:v>
                </c:pt>
                <c:pt idx="1145">
                  <c:v>6.486242468634714</c:v>
                </c:pt>
                <c:pt idx="1146">
                  <c:v>6.4881298924672874</c:v>
                </c:pt>
                <c:pt idx="1147">
                  <c:v>6.4900162605486145</c:v>
                </c:pt>
                <c:pt idx="1148">
                  <c:v>6.4919015743654676</c:v>
                </c:pt>
                <c:pt idx="1149">
                  <c:v>6.4937858354012725</c:v>
                </c:pt>
                <c:pt idx="1150">
                  <c:v>6.4956690451361165</c:v>
                </c:pt>
                <c:pt idx="1151">
                  <c:v>6.4975512050467108</c:v>
                </c:pt>
                <c:pt idx="1152">
                  <c:v>6.4994323166065389</c:v>
                </c:pt>
                <c:pt idx="1153">
                  <c:v>6.5013123812856843</c:v>
                </c:pt>
                <c:pt idx="1154">
                  <c:v>6.503191400550949</c:v>
                </c:pt>
                <c:pt idx="1155">
                  <c:v>6.5050693758658724</c:v>
                </c:pt>
                <c:pt idx="1156">
                  <c:v>6.5069463086906794</c:v>
                </c:pt>
                <c:pt idx="1157">
                  <c:v>6.5088222004823404</c:v>
                </c:pt>
                <c:pt idx="1158">
                  <c:v>6.51069705269457</c:v>
                </c:pt>
                <c:pt idx="1159">
                  <c:v>6.5125708667777724</c:v>
                </c:pt>
                <c:pt idx="1160">
                  <c:v>6.5144436441792495</c:v>
                </c:pt>
                <c:pt idx="1161">
                  <c:v>6.5163153863429075</c:v>
                </c:pt>
                <c:pt idx="1162">
                  <c:v>6.51818609470953</c:v>
                </c:pt>
                <c:pt idx="1163">
                  <c:v>6.5200557707166542</c:v>
                </c:pt>
                <c:pt idx="1164">
                  <c:v>6.5219244157986402</c:v>
                </c:pt>
                <c:pt idx="1165">
                  <c:v>6.5237920313866304</c:v>
                </c:pt>
                <c:pt idx="1166">
                  <c:v>6.5256586189085795</c:v>
                </c:pt>
                <c:pt idx="1167">
                  <c:v>6.527524179789296</c:v>
                </c:pt>
                <c:pt idx="1168">
                  <c:v>6.5293887154504384</c:v>
                </c:pt>
                <c:pt idx="1169">
                  <c:v>6.5312522273104561</c:v>
                </c:pt>
                <c:pt idx="1170">
                  <c:v>6.5331147167846968</c:v>
                </c:pt>
                <c:pt idx="1171">
                  <c:v>6.5349761852853634</c:v>
                </c:pt>
                <c:pt idx="1172">
                  <c:v>6.5368366342215314</c:v>
                </c:pt>
                <c:pt idx="1173">
                  <c:v>6.5386960649991783</c:v>
                </c:pt>
                <c:pt idx="1174">
                  <c:v>6.5405544790211305</c:v>
                </c:pt>
                <c:pt idx="1175">
                  <c:v>6.542411877687166</c:v>
                </c:pt>
                <c:pt idx="1176">
                  <c:v>6.5442682623939881</c:v>
                </c:pt>
                <c:pt idx="1177">
                  <c:v>6.5461236345351583</c:v>
                </c:pt>
                <c:pt idx="1178">
                  <c:v>6.5479779955012178</c:v>
                </c:pt>
                <c:pt idx="1179">
                  <c:v>6.5498313466796363</c:v>
                </c:pt>
                <c:pt idx="1180">
                  <c:v>6.5516836894548476</c:v>
                </c:pt>
                <c:pt idx="1181">
                  <c:v>6.5535350252081965</c:v>
                </c:pt>
                <c:pt idx="1182">
                  <c:v>6.555385355318065</c:v>
                </c:pt>
                <c:pt idx="1183">
                  <c:v>6.5572346811597768</c:v>
                </c:pt>
                <c:pt idx="1184">
                  <c:v>6.5590830041056494</c:v>
                </c:pt>
                <c:pt idx="1185">
                  <c:v>6.560930325524974</c:v>
                </c:pt>
                <c:pt idx="1186">
                  <c:v>6.5627766467840765</c:v>
                </c:pt>
                <c:pt idx="1187">
                  <c:v>6.5646219692463008</c:v>
                </c:pt>
                <c:pt idx="1188">
                  <c:v>6.5664662942719954</c:v>
                </c:pt>
                <c:pt idx="1189">
                  <c:v>6.568309623218533</c:v>
                </c:pt>
                <c:pt idx="1190">
                  <c:v>6.5701519574403475</c:v>
                </c:pt>
                <c:pt idx="1191">
                  <c:v>6.5719932982889224</c:v>
                </c:pt>
                <c:pt idx="1192">
                  <c:v>6.5738336471127861</c:v>
                </c:pt>
                <c:pt idx="1193">
                  <c:v>6.5756730052575527</c:v>
                </c:pt>
                <c:pt idx="1194">
                  <c:v>6.5775113740658675</c:v>
                </c:pt>
                <c:pt idx="1195">
                  <c:v>6.5793487548775529</c:v>
                </c:pt>
                <c:pt idx="1196">
                  <c:v>6.5811851490293991</c:v>
                </c:pt>
                <c:pt idx="1197">
                  <c:v>6.5830205578554173</c:v>
                </c:pt>
                <c:pt idx="1198">
                  <c:v>6.5848549826866796</c:v>
                </c:pt>
                <c:pt idx="1199">
                  <c:v>6.5866884248513582</c:v>
                </c:pt>
                <c:pt idx="1200">
                  <c:v>6.5885208856747708</c:v>
                </c:pt>
                <c:pt idx="1201">
                  <c:v>6.5903523664793671</c:v>
                </c:pt>
                <c:pt idx="1202">
                  <c:v>6.5921828685847679</c:v>
                </c:pt>
                <c:pt idx="1203">
                  <c:v>6.5940123933077395</c:v>
                </c:pt>
                <c:pt idx="1204">
                  <c:v>6.5958409419621784</c:v>
                </c:pt>
                <c:pt idx="1205">
                  <c:v>6.5976685158591808</c:v>
                </c:pt>
                <c:pt idx="1206">
                  <c:v>6.5994951163069917</c:v>
                </c:pt>
                <c:pt idx="1207">
                  <c:v>6.6013207446111144</c:v>
                </c:pt>
                <c:pt idx="1208">
                  <c:v>6.6031454020741531</c:v>
                </c:pt>
                <c:pt idx="1209">
                  <c:v>6.6049690899959845</c:v>
                </c:pt>
                <c:pt idx="1210">
                  <c:v>6.6067918096736724</c:v>
                </c:pt>
                <c:pt idx="1211">
                  <c:v>6.6086135624015006</c:v>
                </c:pt>
                <c:pt idx="1212">
                  <c:v>6.6104343494709719</c:v>
                </c:pt>
                <c:pt idx="1213">
                  <c:v>6.6122541721708856</c:v>
                </c:pt>
                <c:pt idx="1214">
                  <c:v>6.6140730317871865</c:v>
                </c:pt>
                <c:pt idx="1215">
                  <c:v>6.6158909296031485</c:v>
                </c:pt>
                <c:pt idx="1216">
                  <c:v>6.6177078668992708</c:v>
                </c:pt>
                <c:pt idx="1217">
                  <c:v>6.6195238449533713</c:v>
                </c:pt>
                <c:pt idx="1218">
                  <c:v>6.6213388650404514</c:v>
                </c:pt>
                <c:pt idx="1219">
                  <c:v>6.6231529284328934</c:v>
                </c:pt>
                <c:pt idx="1220">
                  <c:v>6.6249660364003233</c:v>
                </c:pt>
                <c:pt idx="1221">
                  <c:v>6.6267781902096834</c:v>
                </c:pt>
                <c:pt idx="1222">
                  <c:v>6.6285893911251952</c:v>
                </c:pt>
                <c:pt idx="1223">
                  <c:v>6.6303996404084575</c:v>
                </c:pt>
                <c:pt idx="1224">
                  <c:v>6.6322089393183274</c:v>
                </c:pt>
                <c:pt idx="1225">
                  <c:v>6.6340172891110285</c:v>
                </c:pt>
                <c:pt idx="1226">
                  <c:v>6.6358246910401322</c:v>
                </c:pt>
                <c:pt idx="1227">
                  <c:v>6.6376311463565365</c:v>
                </c:pt>
                <c:pt idx="1228">
                  <c:v>6.6394366563085034</c:v>
                </c:pt>
                <c:pt idx="1229">
                  <c:v>6.6412412221416872</c:v>
                </c:pt>
                <c:pt idx="1230">
                  <c:v>6.6430448450990349</c:v>
                </c:pt>
                <c:pt idx="1231">
                  <c:v>6.6448475264209401</c:v>
                </c:pt>
                <c:pt idx="1232">
                  <c:v>6.6466492673451985</c:v>
                </c:pt>
                <c:pt idx="1233">
                  <c:v>6.6484500691069233</c:v>
                </c:pt>
                <c:pt idx="1234">
                  <c:v>6.6502499329387019</c:v>
                </c:pt>
                <c:pt idx="1235">
                  <c:v>6.6520488600704661</c:v>
                </c:pt>
                <c:pt idx="1236">
                  <c:v>6.6538468517296305</c:v>
                </c:pt>
                <c:pt idx="1237">
                  <c:v>6.6556439091409825</c:v>
                </c:pt>
                <c:pt idx="1238">
                  <c:v>6.6574400335267541</c:v>
                </c:pt>
                <c:pt idx="1239">
                  <c:v>6.659235226106639</c:v>
                </c:pt>
                <c:pt idx="1240">
                  <c:v>6.6610294880977614</c:v>
                </c:pt>
                <c:pt idx="1241">
                  <c:v>6.6628228207146698</c:v>
                </c:pt>
                <c:pt idx="1242">
                  <c:v>6.6646152251694009</c:v>
                </c:pt>
                <c:pt idx="1243">
                  <c:v>6.6664067026714955</c:v>
                </c:pt>
                <c:pt idx="1244">
                  <c:v>6.6681972544278896</c:v>
                </c:pt>
                <c:pt idx="1245">
                  <c:v>6.6699868816430765</c:v>
                </c:pt>
                <c:pt idx="1246">
                  <c:v>6.6717755855189935</c:v>
                </c:pt>
                <c:pt idx="1247">
                  <c:v>6.6735633672550785</c:v>
                </c:pt>
                <c:pt idx="1248">
                  <c:v>6.6753502280482842</c:v>
                </c:pt>
                <c:pt idx="1249">
                  <c:v>6.6771361690930942</c:v>
                </c:pt>
                <c:pt idx="1250">
                  <c:v>6.6789211915814803</c:v>
                </c:pt>
                <c:pt idx="1251">
                  <c:v>6.6807052967029366</c:v>
                </c:pt>
                <c:pt idx="1252">
                  <c:v>6.6824884856445301</c:v>
                </c:pt>
                <c:pt idx="1253">
                  <c:v>6.6842707595907891</c:v>
                </c:pt>
                <c:pt idx="1254">
                  <c:v>6.6860521197238931</c:v>
                </c:pt>
                <c:pt idx="1255">
                  <c:v>6.6878325672234755</c:v>
                </c:pt>
                <c:pt idx="1256">
                  <c:v>6.6896121032668434</c:v>
                </c:pt>
                <c:pt idx="1257">
                  <c:v>6.6913907290287211</c:v>
                </c:pt>
                <c:pt idx="1258">
                  <c:v>6.6931684456815415</c:v>
                </c:pt>
                <c:pt idx="1259">
                  <c:v>6.6949452543952264</c:v>
                </c:pt>
                <c:pt idx="1260">
                  <c:v>6.6967211563373885</c:v>
                </c:pt>
                <c:pt idx="1261">
                  <c:v>6.698496152673119</c:v>
                </c:pt>
                <c:pt idx="1262">
                  <c:v>6.70027024456519</c:v>
                </c:pt>
                <c:pt idx="1263">
                  <c:v>6.7020434331739533</c:v>
                </c:pt>
                <c:pt idx="1264">
                  <c:v>6.7038157196573547</c:v>
                </c:pt>
                <c:pt idx="1265">
                  <c:v>6.7055871051710234</c:v>
                </c:pt>
                <c:pt idx="1266">
                  <c:v>6.7073575908681633</c:v>
                </c:pt>
                <c:pt idx="1267">
                  <c:v>6.7091271778996324</c:v>
                </c:pt>
                <c:pt idx="1268">
                  <c:v>6.7108958674139245</c:v>
                </c:pt>
                <c:pt idx="1269">
                  <c:v>6.7126636605572099</c:v>
                </c:pt>
                <c:pt idx="1270">
                  <c:v>6.7144305584732606</c:v>
                </c:pt>
                <c:pt idx="1271">
                  <c:v>6.7161965623035709</c:v>
                </c:pt>
                <c:pt idx="1272">
                  <c:v>6.7179616731872462</c:v>
                </c:pt>
                <c:pt idx="1273">
                  <c:v>6.7197258922611391</c:v>
                </c:pt>
                <c:pt idx="1274">
                  <c:v>6.7214892206596772</c:v>
                </c:pt>
                <c:pt idx="1275">
                  <c:v>6.7232516595150855</c:v>
                </c:pt>
                <c:pt idx="1276">
                  <c:v>6.7250132099572255</c:v>
                </c:pt>
                <c:pt idx="1277">
                  <c:v>6.7267738731136779</c:v>
                </c:pt>
                <c:pt idx="1278">
                  <c:v>6.7285336501096955</c:v>
                </c:pt>
                <c:pt idx="1279">
                  <c:v>6.7302925420683124</c:v>
                </c:pt>
                <c:pt idx="1280">
                  <c:v>6.7320505501102055</c:v>
                </c:pt>
                <c:pt idx="1281">
                  <c:v>6.7338076753538729</c:v>
                </c:pt>
                <c:pt idx="1282">
                  <c:v>6.7355639189154228</c:v>
                </c:pt>
                <c:pt idx="1283">
                  <c:v>6.7373192819088183</c:v>
                </c:pt>
                <c:pt idx="1284">
                  <c:v>6.7390737654457045</c:v>
                </c:pt>
                <c:pt idx="1285">
                  <c:v>6.7408273706354755</c:v>
                </c:pt>
                <c:pt idx="1286">
                  <c:v>6.7425800985853295</c:v>
                </c:pt>
                <c:pt idx="1287">
                  <c:v>6.7443319504001975</c:v>
                </c:pt>
                <c:pt idx="1288">
                  <c:v>6.7460829271827691</c:v>
                </c:pt>
                <c:pt idx="1289">
                  <c:v>6.747833030033541</c:v>
                </c:pt>
                <c:pt idx="1290">
                  <c:v>6.7495822600507651</c:v>
                </c:pt>
                <c:pt idx="1291">
                  <c:v>6.7513306183305044</c:v>
                </c:pt>
                <c:pt idx="1292">
                  <c:v>6.7530781059666145</c:v>
                </c:pt>
                <c:pt idx="1293">
                  <c:v>6.7548247240507155</c:v>
                </c:pt>
                <c:pt idx="1294">
                  <c:v>6.7565704736722987</c:v>
                </c:pt>
                <c:pt idx="1295">
                  <c:v>6.7583153559186213</c:v>
                </c:pt>
                <c:pt idx="1296">
                  <c:v>6.7600593718747719</c:v>
                </c:pt>
                <c:pt idx="1297">
                  <c:v>6.7618025226236798</c:v>
                </c:pt>
                <c:pt idx="1298">
                  <c:v>6.7635448092460546</c:v>
                </c:pt>
                <c:pt idx="1299">
                  <c:v>6.7652862328205385</c:v>
                </c:pt>
                <c:pt idx="1300">
                  <c:v>6.7670267944235309</c:v>
                </c:pt>
                <c:pt idx="1301">
                  <c:v>6.7687664951292934</c:v>
                </c:pt>
                <c:pt idx="1302">
                  <c:v>6.7705053360099665</c:v>
                </c:pt>
                <c:pt idx="1303">
                  <c:v>6.7722433181355699</c:v>
                </c:pt>
                <c:pt idx="1304">
                  <c:v>6.7739804425739294</c:v>
                </c:pt>
                <c:pt idx="1305">
                  <c:v>6.7757167103907996</c:v>
                </c:pt>
                <c:pt idx="1306">
                  <c:v>6.7774521226497884</c:v>
                </c:pt>
                <c:pt idx="1307">
                  <c:v>6.7791866804123924</c:v>
                </c:pt>
                <c:pt idx="1308">
                  <c:v>6.7809203847379926</c:v>
                </c:pt>
                <c:pt idx="1309">
                  <c:v>6.7826532366838812</c:v>
                </c:pt>
                <c:pt idx="1310">
                  <c:v>6.7843852373052247</c:v>
                </c:pt>
                <c:pt idx="1311">
                  <c:v>6.7861163876551585</c:v>
                </c:pt>
                <c:pt idx="1312">
                  <c:v>6.787846688784648</c:v>
                </c:pt>
                <c:pt idx="1313">
                  <c:v>6.7895761417426224</c:v>
                </c:pt>
                <c:pt idx="1314">
                  <c:v>6.7913047475759258</c:v>
                </c:pt>
                <c:pt idx="1315">
                  <c:v>6.7930325073293565</c:v>
                </c:pt>
                <c:pt idx="1316">
                  <c:v>6.7947594220456224</c:v>
                </c:pt>
                <c:pt idx="1317">
                  <c:v>6.7964854927653784</c:v>
                </c:pt>
                <c:pt idx="1318">
                  <c:v>6.7982107205272202</c:v>
                </c:pt>
                <c:pt idx="1319">
                  <c:v>6.7999351063677045</c:v>
                </c:pt>
                <c:pt idx="1320">
                  <c:v>6.8016586513213726</c:v>
                </c:pt>
                <c:pt idx="1321">
                  <c:v>6.8033813564206485</c:v>
                </c:pt>
                <c:pt idx="1322">
                  <c:v>6.8051032226960286</c:v>
                </c:pt>
                <c:pt idx="1323">
                  <c:v>6.8068242511759021</c:v>
                </c:pt>
                <c:pt idx="1324">
                  <c:v>6.8085444428867055</c:v>
                </c:pt>
                <c:pt idx="1325">
                  <c:v>6.8102637988528008</c:v>
                </c:pt>
                <c:pt idx="1326">
                  <c:v>6.8119823200965426</c:v>
                </c:pt>
                <c:pt idx="1327">
                  <c:v>6.8137000076383565</c:v>
                </c:pt>
                <c:pt idx="1328">
                  <c:v>6.8154168624965719</c:v>
                </c:pt>
                <c:pt idx="1329">
                  <c:v>6.8171328856876281</c:v>
                </c:pt>
                <c:pt idx="1330">
                  <c:v>6.8188480782258685</c:v>
                </c:pt>
                <c:pt idx="1331">
                  <c:v>6.8205624411237329</c:v>
                </c:pt>
                <c:pt idx="1332">
                  <c:v>6.8222759753916469</c:v>
                </c:pt>
                <c:pt idx="1333">
                  <c:v>6.8239886820380846</c:v>
                </c:pt>
                <c:pt idx="1334">
                  <c:v>6.8257005620695335</c:v>
                </c:pt>
                <c:pt idx="1335">
                  <c:v>6.8274116164905472</c:v>
                </c:pt>
                <c:pt idx="1336">
                  <c:v>6.8291218463037149</c:v>
                </c:pt>
                <c:pt idx="1337">
                  <c:v>6.8308312525096619</c:v>
                </c:pt>
                <c:pt idx="1338">
                  <c:v>6.8325398361070562</c:v>
                </c:pt>
                <c:pt idx="1339">
                  <c:v>6.8342475980926833</c:v>
                </c:pt>
                <c:pt idx="1340">
                  <c:v>6.8359545394613122</c:v>
                </c:pt>
                <c:pt idx="1341">
                  <c:v>6.8376606612058684</c:v>
                </c:pt>
                <c:pt idx="1342">
                  <c:v>6.8393659643172864</c:v>
                </c:pt>
                <c:pt idx="1343">
                  <c:v>6.8410704497846124</c:v>
                </c:pt>
                <c:pt idx="1344">
                  <c:v>6.8427741185949644</c:v>
                </c:pt>
                <c:pt idx="1345">
                  <c:v>6.8444769717335685</c:v>
                </c:pt>
                <c:pt idx="1346">
                  <c:v>6.8461790101837323</c:v>
                </c:pt>
                <c:pt idx="1347">
                  <c:v>6.8478802349268655</c:v>
                </c:pt>
                <c:pt idx="1348">
                  <c:v>6.8495806469425045</c:v>
                </c:pt>
                <c:pt idx="1349">
                  <c:v>6.8512802472082655</c:v>
                </c:pt>
                <c:pt idx="1350">
                  <c:v>6.8529790366998844</c:v>
                </c:pt>
                <c:pt idx="1351">
                  <c:v>6.854677016391248</c:v>
                </c:pt>
                <c:pt idx="1352">
                  <c:v>6.8563741872543584</c:v>
                </c:pt>
                <c:pt idx="1353">
                  <c:v>6.8580705502593045</c:v>
                </c:pt>
                <c:pt idx="1354">
                  <c:v>6.8597661063743871</c:v>
                </c:pt>
                <c:pt idx="1355">
                  <c:v>6.8614608565659578</c:v>
                </c:pt>
                <c:pt idx="1356">
                  <c:v>6.8631548017986121</c:v>
                </c:pt>
                <c:pt idx="1357">
                  <c:v>6.8648479430350315</c:v>
                </c:pt>
                <c:pt idx="1358">
                  <c:v>6.8665402812360705</c:v>
                </c:pt>
                <c:pt idx="1359">
                  <c:v>6.8682318173607309</c:v>
                </c:pt>
                <c:pt idx="1360">
                  <c:v>6.8699225523662033</c:v>
                </c:pt>
                <c:pt idx="1361">
                  <c:v>6.8716124872078534</c:v>
                </c:pt>
                <c:pt idx="1362">
                  <c:v>6.8733016228391772</c:v>
                </c:pt>
                <c:pt idx="1363">
                  <c:v>6.8749899602118685</c:v>
                </c:pt>
                <c:pt idx="1364">
                  <c:v>6.87667750027585</c:v>
                </c:pt>
                <c:pt idx="1365">
                  <c:v>6.8783642439791839</c:v>
                </c:pt>
                <c:pt idx="1366">
                  <c:v>6.8800501922681434</c:v>
                </c:pt>
                <c:pt idx="1367">
                  <c:v>6.8817353460871891</c:v>
                </c:pt>
                <c:pt idx="1368">
                  <c:v>6.8834197063790175</c:v>
                </c:pt>
                <c:pt idx="1369">
                  <c:v>6.8851032740844875</c:v>
                </c:pt>
                <c:pt idx="1370">
                  <c:v>6.8867860501427058</c:v>
                </c:pt>
                <c:pt idx="1371">
                  <c:v>6.8884680354909813</c:v>
                </c:pt>
                <c:pt idx="1372">
                  <c:v>6.8901492310648473</c:v>
                </c:pt>
                <c:pt idx="1373">
                  <c:v>6.8918296377980681</c:v>
                </c:pt>
                <c:pt idx="1374">
                  <c:v>6.8935092566226288</c:v>
                </c:pt>
                <c:pt idx="1375">
                  <c:v>6.8951880884687675</c:v>
                </c:pt>
                <c:pt idx="1376">
                  <c:v>6.8968661342649504</c:v>
                </c:pt>
                <c:pt idx="1377">
                  <c:v>6.8985433949378914</c:v>
                </c:pt>
                <c:pt idx="1378">
                  <c:v>6.9002198714125464</c:v>
                </c:pt>
                <c:pt idx="1379">
                  <c:v>6.9018955646121434</c:v>
                </c:pt>
                <c:pt idx="1380">
                  <c:v>6.9035704754581584</c:v>
                </c:pt>
                <c:pt idx="1381">
                  <c:v>6.9052446048703375</c:v>
                </c:pt>
                <c:pt idx="1382">
                  <c:v>6.9069179537666585</c:v>
                </c:pt>
                <c:pt idx="1383">
                  <c:v>6.9085905230634372</c:v>
                </c:pt>
                <c:pt idx="1384">
                  <c:v>6.9102623136752337</c:v>
                </c:pt>
                <c:pt idx="1385">
                  <c:v>6.9119333265148439</c:v>
                </c:pt>
                <c:pt idx="1386">
                  <c:v>6.9136035624934404</c:v>
                </c:pt>
                <c:pt idx="1387">
                  <c:v>6.9152730225204033</c:v>
                </c:pt>
                <c:pt idx="1388">
                  <c:v>6.9169417075034634</c:v>
                </c:pt>
                <c:pt idx="1389">
                  <c:v>6.9186096183486194</c:v>
                </c:pt>
                <c:pt idx="1390">
                  <c:v>6.9202767559601845</c:v>
                </c:pt>
                <c:pt idx="1391">
                  <c:v>6.9219431212407745</c:v>
                </c:pt>
                <c:pt idx="1392">
                  <c:v>6.9236087150913255</c:v>
                </c:pt>
                <c:pt idx="1393">
                  <c:v>6.9252735384110631</c:v>
                </c:pt>
                <c:pt idx="1394">
                  <c:v>6.9269375920975795</c:v>
                </c:pt>
                <c:pt idx="1395">
                  <c:v>6.9286008770467618</c:v>
                </c:pt>
                <c:pt idx="1396">
                  <c:v>6.9302633941528722</c:v>
                </c:pt>
                <c:pt idx="1397">
                  <c:v>6.9319251443083765</c:v>
                </c:pt>
                <c:pt idx="1398">
                  <c:v>6.933586128404218</c:v>
                </c:pt>
                <c:pt idx="1399">
                  <c:v>6.9352463473296524</c:v>
                </c:pt>
                <c:pt idx="1400">
                  <c:v>6.9369058019722329</c:v>
                </c:pt>
                <c:pt idx="1401">
                  <c:v>6.9385644932179034</c:v>
                </c:pt>
                <c:pt idx="1402">
                  <c:v>6.9402224219509625</c:v>
                </c:pt>
                <c:pt idx="1403">
                  <c:v>6.9418795890540332</c:v>
                </c:pt>
                <c:pt idx="1404">
                  <c:v>6.943535995408129</c:v>
                </c:pt>
                <c:pt idx="1405">
                  <c:v>6.9451916418926389</c:v>
                </c:pt>
                <c:pt idx="1406">
                  <c:v>6.9468465293852955</c:v>
                </c:pt>
                <c:pt idx="1407">
                  <c:v>6.9485006587622475</c:v>
                </c:pt>
                <c:pt idx="1408">
                  <c:v>6.9501540308979779</c:v>
                </c:pt>
                <c:pt idx="1409">
                  <c:v>6.9518066466653945</c:v>
                </c:pt>
                <c:pt idx="1410">
                  <c:v>6.953458506935756</c:v>
                </c:pt>
                <c:pt idx="1411">
                  <c:v>6.9551096125787453</c:v>
                </c:pt>
                <c:pt idx="1412">
                  <c:v>6.9567599644624094</c:v>
                </c:pt>
                <c:pt idx="1413">
                  <c:v>6.9584095634532304</c:v>
                </c:pt>
                <c:pt idx="1414">
                  <c:v>6.9600584104160585</c:v>
                </c:pt>
                <c:pt idx="1415">
                  <c:v>6.9617065062141918</c:v>
                </c:pt>
                <c:pt idx="1416">
                  <c:v>6.9633538517093081</c:v>
                </c:pt>
                <c:pt idx="1417">
                  <c:v>6.9650004477615166</c:v>
                </c:pt>
                <c:pt idx="1418">
                  <c:v>6.9666462952293529</c:v>
                </c:pt>
                <c:pt idx="1419">
                  <c:v>6.9682913949697491</c:v>
                </c:pt>
                <c:pt idx="1420">
                  <c:v>6.9699357478380817</c:v>
                </c:pt>
                <c:pt idx="1421">
                  <c:v>6.9715793546882034</c:v>
                </c:pt>
                <c:pt idx="1422">
                  <c:v>6.9732222163723341</c:v>
                </c:pt>
                <c:pt idx="1423">
                  <c:v>6.9748643337411433</c:v>
                </c:pt>
                <c:pt idx="1424">
                  <c:v>6.9765057076437929</c:v>
                </c:pt>
                <c:pt idx="1425">
                  <c:v>6.9781463389278597</c:v>
                </c:pt>
                <c:pt idx="1426">
                  <c:v>6.9797862284393712</c:v>
                </c:pt>
                <c:pt idx="1427">
                  <c:v>6.9814253770228172</c:v>
                </c:pt>
                <c:pt idx="1428">
                  <c:v>6.9830637855211721</c:v>
                </c:pt>
                <c:pt idx="1429">
                  <c:v>6.9847014547757693</c:v>
                </c:pt>
                <c:pt idx="1430">
                  <c:v>6.986338385626583</c:v>
                </c:pt>
                <c:pt idx="1431">
                  <c:v>6.9879745789118859</c:v>
                </c:pt>
                <c:pt idx="1432">
                  <c:v>6.9896100354685826</c:v>
                </c:pt>
                <c:pt idx="1433">
                  <c:v>6.9912447561319064</c:v>
                </c:pt>
                <c:pt idx="1434">
                  <c:v>6.9928787417356864</c:v>
                </c:pt>
                <c:pt idx="1435">
                  <c:v>6.9945119931121864</c:v>
                </c:pt>
                <c:pt idx="1436">
                  <c:v>6.9961445110921714</c:v>
                </c:pt>
                <c:pt idx="1437">
                  <c:v>6.9977762965048873</c:v>
                </c:pt>
                <c:pt idx="1438">
                  <c:v>6.999407350178112</c:v>
                </c:pt>
                <c:pt idx="1439">
                  <c:v>7.0010376729380885</c:v>
                </c:pt>
                <c:pt idx="1440">
                  <c:v>7.0026672656095892</c:v>
                </c:pt>
                <c:pt idx="1441">
                  <c:v>7.0042961290158807</c:v>
                </c:pt>
                <c:pt idx="1442">
                  <c:v>7.0059242639787396</c:v>
                </c:pt>
                <c:pt idx="1443">
                  <c:v>7.0075516713184873</c:v>
                </c:pt>
                <c:pt idx="1444">
                  <c:v>7.0091783518539508</c:v>
                </c:pt>
                <c:pt idx="1445">
                  <c:v>7.0108043064024388</c:v>
                </c:pt>
                <c:pt idx="1446">
                  <c:v>7.0124295357798694</c:v>
                </c:pt>
                <c:pt idx="1447">
                  <c:v>7.0140540408006045</c:v>
                </c:pt>
                <c:pt idx="1448">
                  <c:v>7.0156778222776115</c:v>
                </c:pt>
                <c:pt idx="1449">
                  <c:v>7.0173008810223516</c:v>
                </c:pt>
                <c:pt idx="1450">
                  <c:v>7.0189232178448551</c:v>
                </c:pt>
                <c:pt idx="1451">
                  <c:v>7.0205448335536795</c:v>
                </c:pt>
                <c:pt idx="1452">
                  <c:v>7.0221657289559358</c:v>
                </c:pt>
                <c:pt idx="1453">
                  <c:v>7.0237859048573075</c:v>
                </c:pt>
                <c:pt idx="1454">
                  <c:v>7.0254053620620045</c:v>
                </c:pt>
                <c:pt idx="1455">
                  <c:v>7.027024101372815</c:v>
                </c:pt>
                <c:pt idx="1456">
                  <c:v>7.0286421235910863</c:v>
                </c:pt>
                <c:pt idx="1457">
                  <c:v>7.0302594295167093</c:v>
                </c:pt>
                <c:pt idx="1458">
                  <c:v>7.0318760199481884</c:v>
                </c:pt>
                <c:pt idx="1459">
                  <c:v>7.0334918956825927</c:v>
                </c:pt>
                <c:pt idx="1460">
                  <c:v>7.0351070575155159</c:v>
                </c:pt>
                <c:pt idx="1461">
                  <c:v>7.0367215062412294</c:v>
                </c:pt>
                <c:pt idx="1462">
                  <c:v>7.0383352426524866</c:v>
                </c:pt>
                <c:pt idx="1463">
                  <c:v>7.0399482675407095</c:v>
                </c:pt>
                <c:pt idx="1464">
                  <c:v>7.0415605816958564</c:v>
                </c:pt>
                <c:pt idx="1465">
                  <c:v>7.0431721859065206</c:v>
                </c:pt>
                <c:pt idx="1466">
                  <c:v>7.0447830809598484</c:v>
                </c:pt>
                <c:pt idx="1467">
                  <c:v>7.0463932676416334</c:v>
                </c:pt>
                <c:pt idx="1468">
                  <c:v>7.0480027467362545</c:v>
                </c:pt>
                <c:pt idx="1469">
                  <c:v>7.0496115190266977</c:v>
                </c:pt>
                <c:pt idx="1470">
                  <c:v>7.0512195852945814</c:v>
                </c:pt>
                <c:pt idx="1471">
                  <c:v>7.0528269463200655</c:v>
                </c:pt>
                <c:pt idx="1472">
                  <c:v>7.0544336028820478</c:v>
                </c:pt>
                <c:pt idx="1473">
                  <c:v>7.0560395557579545</c:v>
                </c:pt>
                <c:pt idx="1474">
                  <c:v>7.0576448057238794</c:v>
                </c:pt>
                <c:pt idx="1475">
                  <c:v>7.05924935355453</c:v>
                </c:pt>
                <c:pt idx="1476">
                  <c:v>7.0608532000232218</c:v>
                </c:pt>
                <c:pt idx="1477">
                  <c:v>7.0624563459019685</c:v>
                </c:pt>
                <c:pt idx="1478">
                  <c:v>7.0640587919613802</c:v>
                </c:pt>
                <c:pt idx="1479">
                  <c:v>7.0656605389707048</c:v>
                </c:pt>
                <c:pt idx="1480">
                  <c:v>7.0672615876978515</c:v>
                </c:pt>
                <c:pt idx="1481">
                  <c:v>7.0688619389093779</c:v>
                </c:pt>
                <c:pt idx="1482">
                  <c:v>7.0704615933704824</c:v>
                </c:pt>
                <c:pt idx="1483">
                  <c:v>7.0720605518450217</c:v>
                </c:pt>
                <c:pt idx="1484">
                  <c:v>7.0736588150955289</c:v>
                </c:pt>
                <c:pt idx="1485">
                  <c:v>7.0752563838831781</c:v>
                </c:pt>
                <c:pt idx="1486">
                  <c:v>7.0768532589677751</c:v>
                </c:pt>
                <c:pt idx="1487">
                  <c:v>7.0784494411078924</c:v>
                </c:pt>
                <c:pt idx="1488">
                  <c:v>7.080044931060673</c:v>
                </c:pt>
                <c:pt idx="1489">
                  <c:v>7.081639729582009</c:v>
                </c:pt>
                <c:pt idx="1490">
                  <c:v>7.0832338374263975</c:v>
                </c:pt>
                <c:pt idx="1491">
                  <c:v>7.0848272553470775</c:v>
                </c:pt>
                <c:pt idx="1492">
                  <c:v>7.0864199840959552</c:v>
                </c:pt>
                <c:pt idx="1493">
                  <c:v>7.0880120244236124</c:v>
                </c:pt>
                <c:pt idx="1494">
                  <c:v>7.089603377079313</c:v>
                </c:pt>
                <c:pt idx="1495">
                  <c:v>7.0911940428110469</c:v>
                </c:pt>
                <c:pt idx="1496">
                  <c:v>7.0927840223654668</c:v>
                </c:pt>
                <c:pt idx="1497">
                  <c:v>7.0943733164879745</c:v>
                </c:pt>
                <c:pt idx="1498">
                  <c:v>7.0959619259226034</c:v>
                </c:pt>
                <c:pt idx="1499">
                  <c:v>7.0975498514121398</c:v>
                </c:pt>
                <c:pt idx="1500">
                  <c:v>7.0991370936980784</c:v>
                </c:pt>
                <c:pt idx="1501">
                  <c:v>7.1007236535206113</c:v>
                </c:pt>
                <c:pt idx="1502">
                  <c:v>7.1023095316186495</c:v>
                </c:pt>
                <c:pt idx="1503">
                  <c:v>7.1038947287298351</c:v>
                </c:pt>
                <c:pt idx="1504">
                  <c:v>7.1054792455905078</c:v>
                </c:pt>
                <c:pt idx="1505">
                  <c:v>7.1070630829357571</c:v>
                </c:pt>
                <c:pt idx="1506">
                  <c:v>7.108646241499379</c:v>
                </c:pt>
                <c:pt idx="1507">
                  <c:v>7.1102287220139084</c:v>
                </c:pt>
                <c:pt idx="1508">
                  <c:v>7.1118105252106201</c:v>
                </c:pt>
                <c:pt idx="1509">
                  <c:v>7.1133916518195095</c:v>
                </c:pt>
                <c:pt idx="1510">
                  <c:v>7.1149721025693387</c:v>
                </c:pt>
                <c:pt idx="1511">
                  <c:v>7.1165518781875647</c:v>
                </c:pt>
                <c:pt idx="1512">
                  <c:v>7.118130979400445</c:v>
                </c:pt>
                <c:pt idx="1513">
                  <c:v>7.1197094069329809</c:v>
                </c:pt>
                <c:pt idx="1514">
                  <c:v>7.1212871615088575</c:v>
                </c:pt>
                <c:pt idx="1515">
                  <c:v>7.1228642438505751</c:v>
                </c:pt>
                <c:pt idx="1516">
                  <c:v>7.1244406546793906</c:v>
                </c:pt>
                <c:pt idx="1517">
                  <c:v>7.1260163947153146</c:v>
                </c:pt>
                <c:pt idx="1518">
                  <c:v>7.1275914646770859</c:v>
                </c:pt>
                <c:pt idx="1519">
                  <c:v>7.1291658652822685</c:v>
                </c:pt>
                <c:pt idx="1520">
                  <c:v>7.1307395972471479</c:v>
                </c:pt>
                <c:pt idx="1521">
                  <c:v>7.1323126612867878</c:v>
                </c:pt>
                <c:pt idx="1522">
                  <c:v>7.1338850581150606</c:v>
                </c:pt>
                <c:pt idx="1523">
                  <c:v>7.1354567884445981</c:v>
                </c:pt>
                <c:pt idx="1524">
                  <c:v>7.1370278529867717</c:v>
                </c:pt>
                <c:pt idx="1525">
                  <c:v>7.1385982524518115</c:v>
                </c:pt>
                <c:pt idx="1526">
                  <c:v>7.1401679875486694</c:v>
                </c:pt>
                <c:pt idx="1527">
                  <c:v>7.1417370589851235</c:v>
                </c:pt>
                <c:pt idx="1528">
                  <c:v>7.1433054674677265</c:v>
                </c:pt>
                <c:pt idx="1529">
                  <c:v>7.1448732137018371</c:v>
                </c:pt>
                <c:pt idx="1530">
                  <c:v>7.1464402983916084</c:v>
                </c:pt>
                <c:pt idx="1531">
                  <c:v>7.1480067222399768</c:v>
                </c:pt>
                <c:pt idx="1532">
                  <c:v>7.1495724859487133</c:v>
                </c:pt>
                <c:pt idx="1533">
                  <c:v>7.1511375902183705</c:v>
                </c:pt>
                <c:pt idx="1534">
                  <c:v>7.1527020357483284</c:v>
                </c:pt>
                <c:pt idx="1535">
                  <c:v>7.154265823236746</c:v>
                </c:pt>
                <c:pt idx="1536">
                  <c:v>7.1558289533806505</c:v>
                </c:pt>
                <c:pt idx="1537">
                  <c:v>7.1573914268758356</c:v>
                </c:pt>
                <c:pt idx="1538">
                  <c:v>7.1589532444169262</c:v>
                </c:pt>
                <c:pt idx="1539">
                  <c:v>7.1605144066973896</c:v>
                </c:pt>
                <c:pt idx="1540">
                  <c:v>7.1620749144095335</c:v>
                </c:pt>
                <c:pt idx="1541">
                  <c:v>7.1636347682444272</c:v>
                </c:pt>
                <c:pt idx="1542">
                  <c:v>7.1651939688920265</c:v>
                </c:pt>
                <c:pt idx="1543">
                  <c:v>7.1667525170411048</c:v>
                </c:pt>
                <c:pt idx="1544">
                  <c:v>7.1683104133792686</c:v>
                </c:pt>
                <c:pt idx="1545">
                  <c:v>7.1698676585929775</c:v>
                </c:pt>
                <c:pt idx="1546">
                  <c:v>7.1714242533675145</c:v>
                </c:pt>
                <c:pt idx="1547">
                  <c:v>7.1729801983870098</c:v>
                </c:pt>
                <c:pt idx="1548">
                  <c:v>7.1745354943344708</c:v>
                </c:pt>
                <c:pt idx="1549">
                  <c:v>7.1760901418917094</c:v>
                </c:pt>
                <c:pt idx="1550">
                  <c:v>7.1776441417394166</c:v>
                </c:pt>
                <c:pt idx="1551">
                  <c:v>7.1791974945571431</c:v>
                </c:pt>
                <c:pt idx="1552">
                  <c:v>7.1807502010232485</c:v>
                </c:pt>
                <c:pt idx="1553">
                  <c:v>7.1823022618150345</c:v>
                </c:pt>
                <c:pt idx="1554">
                  <c:v>7.1838536776086155</c:v>
                </c:pt>
                <c:pt idx="1555">
                  <c:v>7.1854044490789608</c:v>
                </c:pt>
                <c:pt idx="1556">
                  <c:v>7.1869545768999306</c:v>
                </c:pt>
                <c:pt idx="1557">
                  <c:v>7.1885040617442835</c:v>
                </c:pt>
                <c:pt idx="1558">
                  <c:v>7.1900529042835899</c:v>
                </c:pt>
                <c:pt idx="1559">
                  <c:v>7.1916011051883375</c:v>
                </c:pt>
                <c:pt idx="1560">
                  <c:v>7.1931486651278469</c:v>
                </c:pt>
                <c:pt idx="1561">
                  <c:v>7.1946955847703977</c:v>
                </c:pt>
                <c:pt idx="1562">
                  <c:v>7.1962418647830928</c:v>
                </c:pt>
                <c:pt idx="1563">
                  <c:v>7.1977875058319345</c:v>
                </c:pt>
                <c:pt idx="1564">
                  <c:v>7.1993325085818363</c:v>
                </c:pt>
                <c:pt idx="1565">
                  <c:v>7.2008768736965685</c:v>
                </c:pt>
                <c:pt idx="1566">
                  <c:v>7.2024206018388224</c:v>
                </c:pt>
                <c:pt idx="1567">
                  <c:v>7.2039636936701807</c:v>
                </c:pt>
                <c:pt idx="1568">
                  <c:v>7.2055061498510771</c:v>
                </c:pt>
                <c:pt idx="1569">
                  <c:v>7.2070479710409385</c:v>
                </c:pt>
                <c:pt idx="1570">
                  <c:v>7.208589157898035</c:v>
                </c:pt>
                <c:pt idx="1571">
                  <c:v>7.2101297110795528</c:v>
                </c:pt>
                <c:pt idx="1572">
                  <c:v>7.2116696312415982</c:v>
                </c:pt>
                <c:pt idx="1573">
                  <c:v>7.2132089190391584</c:v>
                </c:pt>
                <c:pt idx="1574">
                  <c:v>7.2147475751261787</c:v>
                </c:pt>
                <c:pt idx="1575">
                  <c:v>7.2162856001554871</c:v>
                </c:pt>
                <c:pt idx="1576">
                  <c:v>7.2178229947788743</c:v>
                </c:pt>
                <c:pt idx="1577">
                  <c:v>7.2193597596469736</c:v>
                </c:pt>
                <c:pt idx="1578">
                  <c:v>7.2208958954094227</c:v>
                </c:pt>
                <c:pt idx="1579">
                  <c:v>7.2224314027147472</c:v>
                </c:pt>
                <c:pt idx="1580">
                  <c:v>7.2239662822104025</c:v>
                </c:pt>
                <c:pt idx="1581">
                  <c:v>7.2255005345427845</c:v>
                </c:pt>
                <c:pt idx="1582">
                  <c:v>7.2270341603572161</c:v>
                </c:pt>
                <c:pt idx="1583">
                  <c:v>7.2285671602979695</c:v>
                </c:pt>
                <c:pt idx="1584">
                  <c:v>7.2300995350082404</c:v>
                </c:pt>
                <c:pt idx="1585">
                  <c:v>7.2316312851301738</c:v>
                </c:pt>
                <c:pt idx="1586">
                  <c:v>7.2331624113048356</c:v>
                </c:pt>
                <c:pt idx="1587">
                  <c:v>7.2346929141722534</c:v>
                </c:pt>
                <c:pt idx="1588">
                  <c:v>7.236222794371451</c:v>
                </c:pt>
                <c:pt idx="1589">
                  <c:v>7.2377520525402916</c:v>
                </c:pt>
                <c:pt idx="1590">
                  <c:v>7.2392806893157173</c:v>
                </c:pt>
                <c:pt idx="1591">
                  <c:v>7.2408087053335484</c:v>
                </c:pt>
                <c:pt idx="1592">
                  <c:v>7.2423361012285516</c:v>
                </c:pt>
                <c:pt idx="1593">
                  <c:v>7.2438628776345153</c:v>
                </c:pt>
                <c:pt idx="1594">
                  <c:v>7.245389035184151</c:v>
                </c:pt>
                <c:pt idx="1595">
                  <c:v>7.2469145745091206</c:v>
                </c:pt>
                <c:pt idx="1596">
                  <c:v>7.2484394962400929</c:v>
                </c:pt>
                <c:pt idx="1597">
                  <c:v>7.2499638010066834</c:v>
                </c:pt>
                <c:pt idx="1598">
                  <c:v>7.2514874894374763</c:v>
                </c:pt>
                <c:pt idx="1599">
                  <c:v>7.2530105621600365</c:v>
                </c:pt>
                <c:pt idx="1600">
                  <c:v>7.2545330198009017</c:v>
                </c:pt>
                <c:pt idx="1601">
                  <c:v>7.2560548629856045</c:v>
                </c:pt>
                <c:pt idx="1602">
                  <c:v>7.2575760923386294</c:v>
                </c:pt>
                <c:pt idx="1603">
                  <c:v>7.259096708483459</c:v>
                </c:pt>
                <c:pt idx="1604">
                  <c:v>7.2606167120425704</c:v>
                </c:pt>
                <c:pt idx="1605">
                  <c:v>7.2621361036374026</c:v>
                </c:pt>
                <c:pt idx="1606">
                  <c:v>7.2636548838884272</c:v>
                </c:pt>
                <c:pt idx="1607">
                  <c:v>7.2651730534150545</c:v>
                </c:pt>
                <c:pt idx="1608">
                  <c:v>7.2666906128357374</c:v>
                </c:pt>
                <c:pt idx="1609">
                  <c:v>7.2682075627678895</c:v>
                </c:pt>
                <c:pt idx="1610">
                  <c:v>7.2697239038279484</c:v>
                </c:pt>
                <c:pt idx="1611">
                  <c:v>7.271239636631341</c:v>
                </c:pt>
                <c:pt idx="1612">
                  <c:v>7.2727547617924859</c:v>
                </c:pt>
                <c:pt idx="1613">
                  <c:v>7.2742692799248463</c:v>
                </c:pt>
                <c:pt idx="1614">
                  <c:v>7.2757831916408495</c:v>
                </c:pt>
                <c:pt idx="1615">
                  <c:v>7.2772964975519434</c:v>
                </c:pt>
                <c:pt idx="1616">
                  <c:v>7.2788091982686147</c:v>
                </c:pt>
                <c:pt idx="1617">
                  <c:v>7.2803212944003413</c:v>
                </c:pt>
                <c:pt idx="1618">
                  <c:v>7.2818327865555972</c:v>
                </c:pt>
                <c:pt idx="1619">
                  <c:v>7.2833436753419445</c:v>
                </c:pt>
                <c:pt idx="1620">
                  <c:v>7.2848539613658776</c:v>
                </c:pt>
                <c:pt idx="1621">
                  <c:v>7.2863636452329992</c:v>
                </c:pt>
                <c:pt idx="1622">
                  <c:v>7.2878727275478505</c:v>
                </c:pt>
                <c:pt idx="1623">
                  <c:v>7.2893812089140884</c:v>
                </c:pt>
                <c:pt idx="1624">
                  <c:v>7.2908890899343399</c:v>
                </c:pt>
                <c:pt idx="1625">
                  <c:v>7.2923963712102626</c:v>
                </c:pt>
                <c:pt idx="1626">
                  <c:v>7.2939030533425919</c:v>
                </c:pt>
                <c:pt idx="1627">
                  <c:v>7.2954091369310632</c:v>
                </c:pt>
                <c:pt idx="1628">
                  <c:v>7.2969146225744499</c:v>
                </c:pt>
                <c:pt idx="1629">
                  <c:v>7.2984195108706054</c:v>
                </c:pt>
                <c:pt idx="1630">
                  <c:v>7.2999238024163704</c:v>
                </c:pt>
                <c:pt idx="1631">
                  <c:v>7.3014274978076532</c:v>
                </c:pt>
                <c:pt idx="1632">
                  <c:v>7.302930597639409</c:v>
                </c:pt>
                <c:pt idx="1633">
                  <c:v>7.3044331025056843</c:v>
                </c:pt>
                <c:pt idx="1634">
                  <c:v>7.3059350129994813</c:v>
                </c:pt>
                <c:pt idx="1635">
                  <c:v>7.3074363297129414</c:v>
                </c:pt>
                <c:pt idx="1636">
                  <c:v>7.3089370532372282</c:v>
                </c:pt>
                <c:pt idx="1637">
                  <c:v>7.3104371841625699</c:v>
                </c:pt>
                <c:pt idx="1638">
                  <c:v>7.3119367230782055</c:v>
                </c:pt>
                <c:pt idx="1639">
                  <c:v>7.3134356705725097</c:v>
                </c:pt>
                <c:pt idx="1640">
                  <c:v>7.31493402723288</c:v>
                </c:pt>
                <c:pt idx="1641">
                  <c:v>7.3164317936458234</c:v>
                </c:pt>
                <c:pt idx="1642">
                  <c:v>7.3179289703968058</c:v>
                </c:pt>
                <c:pt idx="1643">
                  <c:v>7.3194255580704821</c:v>
                </c:pt>
                <c:pt idx="1644">
                  <c:v>7.3209215572505277</c:v>
                </c:pt>
                <c:pt idx="1645">
                  <c:v>7.32241696851968</c:v>
                </c:pt>
                <c:pt idx="1646">
                  <c:v>7.3239117924597945</c:v>
                </c:pt>
                <c:pt idx="1647">
                  <c:v>7.3254060296517345</c:v>
                </c:pt>
                <c:pt idx="1648">
                  <c:v>7.3268996806755116</c:v>
                </c:pt>
                <c:pt idx="1649">
                  <c:v>7.3283927461101825</c:v>
                </c:pt>
                <c:pt idx="1650">
                  <c:v>7.3298852265338876</c:v>
                </c:pt>
                <c:pt idx="1651">
                  <c:v>7.3313771225239037</c:v>
                </c:pt>
                <c:pt idx="1652">
                  <c:v>7.332868434656489</c:v>
                </c:pt>
                <c:pt idx="1653">
                  <c:v>7.3343591635070915</c:v>
                </c:pt>
                <c:pt idx="1654">
                  <c:v>7.3358493096502153</c:v>
                </c:pt>
                <c:pt idx="1655">
                  <c:v>7.3373388736594407</c:v>
                </c:pt>
                <c:pt idx="1656">
                  <c:v>7.3388278561074749</c:v>
                </c:pt>
                <c:pt idx="1657">
                  <c:v>7.340316257566105</c:v>
                </c:pt>
                <c:pt idx="1658">
                  <c:v>7.341804078606212</c:v>
                </c:pt>
                <c:pt idx="1659">
                  <c:v>7.3432913197978031</c:v>
                </c:pt>
                <c:pt idx="1660">
                  <c:v>7.3447779817099397</c:v>
                </c:pt>
                <c:pt idx="1661">
                  <c:v>7.3462640649108497</c:v>
                </c:pt>
                <c:pt idx="1662">
                  <c:v>7.3477495699677942</c:v>
                </c:pt>
                <c:pt idx="1663">
                  <c:v>7.3492344974472426</c:v>
                </c:pt>
                <c:pt idx="1664">
                  <c:v>7.3507188479146865</c:v>
                </c:pt>
                <c:pt idx="1665">
                  <c:v>7.3522026219347794</c:v>
                </c:pt>
                <c:pt idx="1666">
                  <c:v>7.3536858200712434</c:v>
                </c:pt>
                <c:pt idx="1667">
                  <c:v>7.3551684428869875</c:v>
                </c:pt>
                <c:pt idx="1668">
                  <c:v>7.3566504909439834</c:v>
                </c:pt>
                <c:pt idx="1669">
                  <c:v>7.3581319648033237</c:v>
                </c:pt>
                <c:pt idx="1670">
                  <c:v>7.3596128650252455</c:v>
                </c:pt>
                <c:pt idx="1671">
                  <c:v>7.3610931921691396</c:v>
                </c:pt>
                <c:pt idx="1672">
                  <c:v>7.3625729467934038</c:v>
                </c:pt>
                <c:pt idx="1673">
                  <c:v>7.3640521294557342</c:v>
                </c:pt>
                <c:pt idx="1674">
                  <c:v>7.3655307407128365</c:v>
                </c:pt>
                <c:pt idx="1675">
                  <c:v>7.3670087811205711</c:v>
                </c:pt>
                <c:pt idx="1676">
                  <c:v>7.3684862512339313</c:v>
                </c:pt>
                <c:pt idx="1677">
                  <c:v>7.3699631516071094</c:v>
                </c:pt>
                <c:pt idx="1678">
                  <c:v>7.37143948279334</c:v>
                </c:pt>
                <c:pt idx="1679">
                  <c:v>7.3729152453449966</c:v>
                </c:pt>
                <c:pt idx="1680">
                  <c:v>7.3743904398137321</c:v>
                </c:pt>
                <c:pt idx="1681">
                  <c:v>7.3758650667501815</c:v>
                </c:pt>
                <c:pt idx="1682">
                  <c:v>7.3773391267042125</c:v>
                </c:pt>
                <c:pt idx="1683">
                  <c:v>7.3788126202248039</c:v>
                </c:pt>
                <c:pt idx="1684">
                  <c:v>7.3802855478600904</c:v>
                </c:pt>
                <c:pt idx="1685">
                  <c:v>7.3817579101573871</c:v>
                </c:pt>
                <c:pt idx="1686">
                  <c:v>7.3832297076631317</c:v>
                </c:pt>
                <c:pt idx="1687">
                  <c:v>7.3847009409228699</c:v>
                </c:pt>
                <c:pt idx="1688">
                  <c:v>7.3861716104814041</c:v>
                </c:pt>
                <c:pt idx="1689">
                  <c:v>7.3876417168826345</c:v>
                </c:pt>
                <c:pt idx="1690">
                  <c:v>7.389111260669595</c:v>
                </c:pt>
                <c:pt idx="1691">
                  <c:v>7.3905802423845559</c:v>
                </c:pt>
                <c:pt idx="1692">
                  <c:v>7.3920486625688895</c:v>
                </c:pt>
                <c:pt idx="1693">
                  <c:v>7.3935165217631464</c:v>
                </c:pt>
                <c:pt idx="1694">
                  <c:v>7.3949838205070471</c:v>
                </c:pt>
                <c:pt idx="1695">
                  <c:v>7.3964505593395007</c:v>
                </c:pt>
                <c:pt idx="1696">
                  <c:v>7.3979167387985418</c:v>
                </c:pt>
                <c:pt idx="1697">
                  <c:v>7.3993823594214305</c:v>
                </c:pt>
                <c:pt idx="1698">
                  <c:v>7.4008474217445501</c:v>
                </c:pt>
                <c:pt idx="1699">
                  <c:v>7.4023119263034545</c:v>
                </c:pt>
                <c:pt idx="1700">
                  <c:v>7.4037758736329451</c:v>
                </c:pt>
                <c:pt idx="1701">
                  <c:v>7.4052392642669336</c:v>
                </c:pt>
                <c:pt idx="1702">
                  <c:v>7.4067020987385499</c:v>
                </c:pt>
                <c:pt idx="1703">
                  <c:v>7.4081643775800545</c:v>
                </c:pt>
                <c:pt idx="1704">
                  <c:v>7.409626101322984</c:v>
                </c:pt>
                <c:pt idx="1705">
                  <c:v>7.4110872704979354</c:v>
                </c:pt>
                <c:pt idx="1706">
                  <c:v>7.4125478856348437</c:v>
                </c:pt>
                <c:pt idx="1707">
                  <c:v>7.414007947262677</c:v>
                </c:pt>
                <c:pt idx="1708">
                  <c:v>7.4154674559097113</c:v>
                </c:pt>
                <c:pt idx="1709">
                  <c:v>7.4169264121033533</c:v>
                </c:pt>
                <c:pt idx="1710">
                  <c:v>7.4183848163702146</c:v>
                </c:pt>
                <c:pt idx="1711">
                  <c:v>7.4198426692361474</c:v>
                </c:pt>
                <c:pt idx="1712">
                  <c:v>7.4212999712261336</c:v>
                </c:pt>
                <c:pt idx="1713">
                  <c:v>7.4227567228643814</c:v>
                </c:pt>
                <c:pt idx="1714">
                  <c:v>7.4242129246743094</c:v>
                </c:pt>
                <c:pt idx="1715">
                  <c:v>7.4256685771785342</c:v>
                </c:pt>
                <c:pt idx="1716">
                  <c:v>7.4271236808988794</c:v>
                </c:pt>
                <c:pt idx="1717">
                  <c:v>7.428578236356346</c:v>
                </c:pt>
                <c:pt idx="1718">
                  <c:v>7.4300322440712074</c:v>
                </c:pt>
                <c:pt idx="1719">
                  <c:v>7.4314857045628839</c:v>
                </c:pt>
                <c:pt idx="1720">
                  <c:v>7.4329386183499873</c:v>
                </c:pt>
                <c:pt idx="1721">
                  <c:v>7.4343909859504524</c:v>
                </c:pt>
                <c:pt idx="1722">
                  <c:v>7.4358428078812961</c:v>
                </c:pt>
                <c:pt idx="1723">
                  <c:v>7.4372940846588582</c:v>
                </c:pt>
                <c:pt idx="1724">
                  <c:v>7.4387448167986099</c:v>
                </c:pt>
                <c:pt idx="1725">
                  <c:v>7.4401950048153074</c:v>
                </c:pt>
                <c:pt idx="1726">
                  <c:v>7.4416446492229014</c:v>
                </c:pt>
                <c:pt idx="1727">
                  <c:v>7.4430937505345538</c:v>
                </c:pt>
                <c:pt idx="1728">
                  <c:v>7.4445423092626504</c:v>
                </c:pt>
                <c:pt idx="1729">
                  <c:v>7.4459903259188334</c:v>
                </c:pt>
                <c:pt idx="1730">
                  <c:v>7.4474378010139475</c:v>
                </c:pt>
                <c:pt idx="1731">
                  <c:v>7.4488847350580683</c:v>
                </c:pt>
                <c:pt idx="1732">
                  <c:v>7.4503311285604985</c:v>
                </c:pt>
                <c:pt idx="1733">
                  <c:v>7.4517769820297914</c:v>
                </c:pt>
                <c:pt idx="1734">
                  <c:v>7.453222295973716</c:v>
                </c:pt>
                <c:pt idx="1735">
                  <c:v>7.4546670708992435</c:v>
                </c:pt>
                <c:pt idx="1736">
                  <c:v>7.456111307312673</c:v>
                </c:pt>
                <c:pt idx="1737">
                  <c:v>7.4575550057194606</c:v>
                </c:pt>
                <c:pt idx="1738">
                  <c:v>7.4589981666243332</c:v>
                </c:pt>
                <c:pt idx="1739">
                  <c:v>7.4604407905312584</c:v>
                </c:pt>
                <c:pt idx="1740">
                  <c:v>7.4618828779434265</c:v>
                </c:pt>
                <c:pt idx="1741">
                  <c:v>7.4633244293633174</c:v>
                </c:pt>
                <c:pt idx="1742">
                  <c:v>7.4647654452926124</c:v>
                </c:pt>
                <c:pt idx="1743">
                  <c:v>7.4662059262322451</c:v>
                </c:pt>
                <c:pt idx="1744">
                  <c:v>7.4676458726824277</c:v>
                </c:pt>
                <c:pt idx="1745">
                  <c:v>7.4690852851425991</c:v>
                </c:pt>
                <c:pt idx="1746">
                  <c:v>7.470524164111457</c:v>
                </c:pt>
                <c:pt idx="1747">
                  <c:v>7.4719625100869482</c:v>
                </c:pt>
                <c:pt idx="1748">
                  <c:v>7.4734003235662918</c:v>
                </c:pt>
                <c:pt idx="1749">
                  <c:v>7.4748376050459315</c:v>
                </c:pt>
                <c:pt idx="1750">
                  <c:v>7.4762743550216157</c:v>
                </c:pt>
                <c:pt idx="1751">
                  <c:v>7.4777105739882845</c:v>
                </c:pt>
                <c:pt idx="1752">
                  <c:v>7.4791462624402154</c:v>
                </c:pt>
                <c:pt idx="1753">
                  <c:v>7.4805814208709052</c:v>
                </c:pt>
                <c:pt idx="1754">
                  <c:v>7.4820160497731294</c:v>
                </c:pt>
                <c:pt idx="1755">
                  <c:v>7.4834501496389025</c:v>
                </c:pt>
                <c:pt idx="1756">
                  <c:v>7.4848837209595516</c:v>
                </c:pt>
                <c:pt idx="1757">
                  <c:v>7.4863167642256414</c:v>
                </c:pt>
                <c:pt idx="1758">
                  <c:v>7.4877492799270078</c:v>
                </c:pt>
                <c:pt idx="1759">
                  <c:v>7.489181268552775</c:v>
                </c:pt>
                <c:pt idx="1760">
                  <c:v>7.4906127305913381</c:v>
                </c:pt>
                <c:pt idx="1761">
                  <c:v>7.4920436665303374</c:v>
                </c:pt>
                <c:pt idx="1762">
                  <c:v>7.4934740768567245</c:v>
                </c:pt>
                <c:pt idx="1763">
                  <c:v>7.4949039620567151</c:v>
                </c:pt>
                <c:pt idx="1764">
                  <c:v>7.4963333226158353</c:v>
                </c:pt>
                <c:pt idx="1765">
                  <c:v>7.4977621590188113</c:v>
                </c:pt>
                <c:pt idx="1766">
                  <c:v>7.4991904717497384</c:v>
                </c:pt>
                <c:pt idx="1767">
                  <c:v>7.5006182612919465</c:v>
                </c:pt>
                <c:pt idx="1768">
                  <c:v>7.5020455281280665</c:v>
                </c:pt>
                <c:pt idx="1769">
                  <c:v>7.5034722727400212</c:v>
                </c:pt>
                <c:pt idx="1770">
                  <c:v>7.5048984956090123</c:v>
                </c:pt>
                <c:pt idx="1771">
                  <c:v>7.5063241972155303</c:v>
                </c:pt>
                <c:pt idx="1772">
                  <c:v>7.5077493780393469</c:v>
                </c:pt>
                <c:pt idx="1773">
                  <c:v>7.5091740385595545</c:v>
                </c:pt>
                <c:pt idx="1774">
                  <c:v>7.5105981792545293</c:v>
                </c:pt>
                <c:pt idx="1775">
                  <c:v>7.5120218006019215</c:v>
                </c:pt>
                <c:pt idx="1776">
                  <c:v>7.5134449030787005</c:v>
                </c:pt>
                <c:pt idx="1777">
                  <c:v>7.5148674871611334</c:v>
                </c:pt>
                <c:pt idx="1778">
                  <c:v>7.5162895533247704</c:v>
                </c:pt>
                <c:pt idx="1779">
                  <c:v>7.5177111020444736</c:v>
                </c:pt>
                <c:pt idx="1780">
                  <c:v>7.5191321337944119</c:v>
                </c:pt>
                <c:pt idx="1781">
                  <c:v>7.5205526490480361</c:v>
                </c:pt>
                <c:pt idx="1782">
                  <c:v>7.5219726482781555</c:v>
                </c:pt>
                <c:pt idx="1783">
                  <c:v>7.523392131956828</c:v>
                </c:pt>
                <c:pt idx="1784">
                  <c:v>7.5248111005554161</c:v>
                </c:pt>
                <c:pt idx="1785">
                  <c:v>7.5262295545446811</c:v>
                </c:pt>
                <c:pt idx="1786">
                  <c:v>7.5276474943945599</c:v>
                </c:pt>
                <c:pt idx="1787">
                  <c:v>7.529064920574398</c:v>
                </c:pt>
                <c:pt idx="1788">
                  <c:v>7.5304818335528472</c:v>
                </c:pt>
                <c:pt idx="1789">
                  <c:v>7.5318982337978424</c:v>
                </c:pt>
                <c:pt idx="1790">
                  <c:v>7.5333141217766419</c:v>
                </c:pt>
                <c:pt idx="1791">
                  <c:v>7.5347294979558423</c:v>
                </c:pt>
                <c:pt idx="1792">
                  <c:v>7.5361443628013323</c:v>
                </c:pt>
                <c:pt idx="1793">
                  <c:v>7.5375587167783396</c:v>
                </c:pt>
                <c:pt idx="1794">
                  <c:v>7.5389725603514073</c:v>
                </c:pt>
                <c:pt idx="1795">
                  <c:v>7.5403858939844142</c:v>
                </c:pt>
                <c:pt idx="1796">
                  <c:v>7.5417987181405373</c:v>
                </c:pt>
                <c:pt idx="1797">
                  <c:v>7.5432110332822884</c:v>
                </c:pt>
                <c:pt idx="1798">
                  <c:v>7.5446228398715105</c:v>
                </c:pt>
                <c:pt idx="1799">
                  <c:v>7.5460341383694045</c:v>
                </c:pt>
                <c:pt idx="1800">
                  <c:v>7.5474449292364367</c:v>
                </c:pt>
                <c:pt idx="1801">
                  <c:v>7.5488552129324855</c:v>
                </c:pt>
                <c:pt idx="1802">
                  <c:v>7.5502649899166894</c:v>
                </c:pt>
                <c:pt idx="1803">
                  <c:v>7.5516742606475376</c:v>
                </c:pt>
                <c:pt idx="1804">
                  <c:v>7.5530830255828993</c:v>
                </c:pt>
                <c:pt idx="1805">
                  <c:v>7.5544912851799095</c:v>
                </c:pt>
                <c:pt idx="1806">
                  <c:v>7.5558990398951105</c:v>
                </c:pt>
                <c:pt idx="1807">
                  <c:v>7.5573062901843429</c:v>
                </c:pt>
                <c:pt idx="1808">
                  <c:v>7.5587130365027875</c:v>
                </c:pt>
                <c:pt idx="1809">
                  <c:v>7.5601192793049767</c:v>
                </c:pt>
                <c:pt idx="1810">
                  <c:v>7.5615250190448204</c:v>
                </c:pt>
                <c:pt idx="1811">
                  <c:v>7.5629302561754637</c:v>
                </c:pt>
                <c:pt idx="1812">
                  <c:v>7.5643349911495745</c:v>
                </c:pt>
                <c:pt idx="1813">
                  <c:v>7.5657392244189845</c:v>
                </c:pt>
                <c:pt idx="1814">
                  <c:v>7.567142956434977</c:v>
                </c:pt>
                <c:pt idx="1815">
                  <c:v>7.5685461876481863</c:v>
                </c:pt>
                <c:pt idx="1816">
                  <c:v>7.5699489185085405</c:v>
                </c:pt>
                <c:pt idx="1817">
                  <c:v>7.5713511494653734</c:v>
                </c:pt>
                <c:pt idx="1818">
                  <c:v>7.5727528809673323</c:v>
                </c:pt>
                <c:pt idx="1819">
                  <c:v>7.5741541134624617</c:v>
                </c:pt>
                <c:pt idx="1820">
                  <c:v>7.5755548473981262</c:v>
                </c:pt>
                <c:pt idx="1821">
                  <c:v>7.5769550832210824</c:v>
                </c:pt>
                <c:pt idx="1822">
                  <c:v>7.5783548213773955</c:v>
                </c:pt>
                <c:pt idx="1823">
                  <c:v>7.5797540623125474</c:v>
                </c:pt>
                <c:pt idx="1824">
                  <c:v>7.5811528064713274</c:v>
                </c:pt>
                <c:pt idx="1825">
                  <c:v>7.5825510542979258</c:v>
                </c:pt>
                <c:pt idx="1826">
                  <c:v>7.5839488062358846</c:v>
                </c:pt>
                <c:pt idx="1827">
                  <c:v>7.5853460627281093</c:v>
                </c:pt>
                <c:pt idx="1828">
                  <c:v>7.5867428242168797</c:v>
                </c:pt>
                <c:pt idx="1829">
                  <c:v>7.5881390911438134</c:v>
                </c:pt>
                <c:pt idx="1830">
                  <c:v>7.5895348639499272</c:v>
                </c:pt>
                <c:pt idx="1831">
                  <c:v>7.590930143075628</c:v>
                </c:pt>
                <c:pt idx="1832">
                  <c:v>7.5923249289606289</c:v>
                </c:pt>
                <c:pt idx="1833">
                  <c:v>7.5937192220440703</c:v>
                </c:pt>
                <c:pt idx="1834">
                  <c:v>7.5951130227644441</c:v>
                </c:pt>
                <c:pt idx="1835">
                  <c:v>7.5965063315596115</c:v>
                </c:pt>
                <c:pt idx="1836">
                  <c:v>7.5978991488668326</c:v>
                </c:pt>
                <c:pt idx="1837">
                  <c:v>7.5992914751227358</c:v>
                </c:pt>
                <c:pt idx="1838">
                  <c:v>7.6006833107632898</c:v>
                </c:pt>
                <c:pt idx="1839">
                  <c:v>7.6020746562238948</c:v>
                </c:pt>
                <c:pt idx="1840">
                  <c:v>7.6034655119393459</c:v>
                </c:pt>
                <c:pt idx="1841">
                  <c:v>7.6048558783437343</c:v>
                </c:pt>
                <c:pt idx="1842">
                  <c:v>7.6062457558706544</c:v>
                </c:pt>
                <c:pt idx="1843">
                  <c:v>7.607635144952944</c:v>
                </c:pt>
                <c:pt idx="1844">
                  <c:v>7.6090240460229364</c:v>
                </c:pt>
                <c:pt idx="1845">
                  <c:v>7.610412459512335</c:v>
                </c:pt>
                <c:pt idx="1846">
                  <c:v>7.6118003858521934</c:v>
                </c:pt>
                <c:pt idx="1847">
                  <c:v>7.6131878254729539</c:v>
                </c:pt>
                <c:pt idx="1848">
                  <c:v>7.6145747788045055</c:v>
                </c:pt>
                <c:pt idx="1849">
                  <c:v>7.6159612462760853</c:v>
                </c:pt>
                <c:pt idx="1850">
                  <c:v>7.6173472283163406</c:v>
                </c:pt>
                <c:pt idx="1851">
                  <c:v>7.6187327253532837</c:v>
                </c:pt>
                <c:pt idx="1852">
                  <c:v>7.6201177378143381</c:v>
                </c:pt>
                <c:pt idx="1853">
                  <c:v>7.6215022661263365</c:v>
                </c:pt>
                <c:pt idx="1854">
                  <c:v>7.6228863107155185</c:v>
                </c:pt>
                <c:pt idx="1855">
                  <c:v>7.624269872007484</c:v>
                </c:pt>
                <c:pt idx="1856">
                  <c:v>7.6256529504272645</c:v>
                </c:pt>
                <c:pt idx="1857">
                  <c:v>7.6270355463992487</c:v>
                </c:pt>
                <c:pt idx="1858">
                  <c:v>7.6284176603473179</c:v>
                </c:pt>
                <c:pt idx="1859">
                  <c:v>7.6297992926946794</c:v>
                </c:pt>
                <c:pt idx="1860">
                  <c:v>7.6311804438639204</c:v>
                </c:pt>
                <c:pt idx="1861">
                  <c:v>7.6325611142771326</c:v>
                </c:pt>
                <c:pt idx="1862">
                  <c:v>7.6339413043557185</c:v>
                </c:pt>
                <c:pt idx="1863">
                  <c:v>7.6353210145205708</c:v>
                </c:pt>
                <c:pt idx="1864">
                  <c:v>7.6367002451919115</c:v>
                </c:pt>
                <c:pt idx="1865">
                  <c:v>7.6380789967894485</c:v>
                </c:pt>
                <c:pt idx="1866">
                  <c:v>7.6394572697322465</c:v>
                </c:pt>
                <c:pt idx="1867">
                  <c:v>7.6408350644388046</c:v>
                </c:pt>
                <c:pt idx="1868">
                  <c:v>7.6422123813270337</c:v>
                </c:pt>
                <c:pt idx="1869">
                  <c:v>7.6435892208142491</c:v>
                </c:pt>
                <c:pt idx="1870">
                  <c:v>7.6449655833172043</c:v>
                </c:pt>
                <c:pt idx="1871">
                  <c:v>7.6463414692520715</c:v>
                </c:pt>
                <c:pt idx="1872">
                  <c:v>7.6477168790343697</c:v>
                </c:pt>
                <c:pt idx="1873">
                  <c:v>7.6490918130791563</c:v>
                </c:pt>
                <c:pt idx="1874">
                  <c:v>7.6504662718008145</c:v>
                </c:pt>
                <c:pt idx="1875">
                  <c:v>7.6518402556131964</c:v>
                </c:pt>
                <c:pt idx="1876">
                  <c:v>7.6532137649295473</c:v>
                </c:pt>
                <c:pt idx="1877">
                  <c:v>7.6545868001625408</c:v>
                </c:pt>
                <c:pt idx="1878">
                  <c:v>7.6559593617243396</c:v>
                </c:pt>
                <c:pt idx="1879">
                  <c:v>7.6573314500264162</c:v>
                </c:pt>
                <c:pt idx="1880">
                  <c:v>7.6587030654797728</c:v>
                </c:pt>
                <c:pt idx="1881">
                  <c:v>7.6600742084947635</c:v>
                </c:pt>
                <c:pt idx="1882">
                  <c:v>7.6614448794812366</c:v>
                </c:pt>
                <c:pt idx="1883">
                  <c:v>7.6628150788484284</c:v>
                </c:pt>
                <c:pt idx="1884">
                  <c:v>7.6641848070050314</c:v>
                </c:pt>
                <c:pt idx="1885">
                  <c:v>7.6655540643591706</c:v>
                </c:pt>
                <c:pt idx="1886">
                  <c:v>7.6669228513183665</c:v>
                </c:pt>
                <c:pt idx="1887">
                  <c:v>7.6682911682896036</c:v>
                </c:pt>
                <c:pt idx="1888">
                  <c:v>7.6696590156793034</c:v>
                </c:pt>
                <c:pt idx="1889">
                  <c:v>7.6710263938933396</c:v>
                </c:pt>
                <c:pt idx="1890">
                  <c:v>7.672393303336956</c:v>
                </c:pt>
                <c:pt idx="1891">
                  <c:v>7.673759744414939</c:v>
                </c:pt>
                <c:pt idx="1892">
                  <c:v>7.6751257175314098</c:v>
                </c:pt>
                <c:pt idx="1893">
                  <c:v>7.6764912230900393</c:v>
                </c:pt>
                <c:pt idx="1894">
                  <c:v>7.6778562614938375</c:v>
                </c:pt>
                <c:pt idx="1895">
                  <c:v>7.6792208331453304</c:v>
                </c:pt>
                <c:pt idx="1896">
                  <c:v>7.6805849384464144</c:v>
                </c:pt>
                <c:pt idx="1897">
                  <c:v>7.6819485777985452</c:v>
                </c:pt>
                <c:pt idx="1898">
                  <c:v>7.6833117516025284</c:v>
                </c:pt>
                <c:pt idx="1899">
                  <c:v>7.6846744602586146</c:v>
                </c:pt>
                <c:pt idx="1900">
                  <c:v>7.6860367041665754</c:v>
                </c:pt>
                <c:pt idx="1901">
                  <c:v>7.6873984837255724</c:v>
                </c:pt>
                <c:pt idx="1902">
                  <c:v>7.6887597993342434</c:v>
                </c:pt>
                <c:pt idx="1903">
                  <c:v>7.6901206513906555</c:v>
                </c:pt>
                <c:pt idx="1904">
                  <c:v>7.6914810402923663</c:v>
                </c:pt>
                <c:pt idx="1905">
                  <c:v>7.692840966436334</c:v>
                </c:pt>
                <c:pt idx="1906">
                  <c:v>7.6942004302190465</c:v>
                </c:pt>
                <c:pt idx="1907">
                  <c:v>7.6955594320363767</c:v>
                </c:pt>
                <c:pt idx="1908">
                  <c:v>7.696917972283674</c:v>
                </c:pt>
                <c:pt idx="1909">
                  <c:v>7.6982760513557658</c:v>
                </c:pt>
                <c:pt idx="1910">
                  <c:v>7.6996336696469081</c:v>
                </c:pt>
                <c:pt idx="1911">
                  <c:v>7.7009908275508661</c:v>
                </c:pt>
                <c:pt idx="1912">
                  <c:v>7.7023475254608114</c:v>
                </c:pt>
                <c:pt idx="1913">
                  <c:v>7.7037037637694024</c:v>
                </c:pt>
                <c:pt idx="1914">
                  <c:v>7.7050595428687405</c:v>
                </c:pt>
                <c:pt idx="1915">
                  <c:v>7.7064148631504281</c:v>
                </c:pt>
                <c:pt idx="1916">
                  <c:v>7.7077697250055399</c:v>
                </c:pt>
                <c:pt idx="1917">
                  <c:v>7.7091241288245334</c:v>
                </c:pt>
                <c:pt idx="1918">
                  <c:v>7.7104780749974218</c:v>
                </c:pt>
                <c:pt idx="1919">
                  <c:v>7.7118315639136474</c:v>
                </c:pt>
                <c:pt idx="1920">
                  <c:v>7.7131845959621304</c:v>
                </c:pt>
                <c:pt idx="1921">
                  <c:v>7.7145371715312416</c:v>
                </c:pt>
                <c:pt idx="1922">
                  <c:v>7.7158892910088754</c:v>
                </c:pt>
                <c:pt idx="1923">
                  <c:v>7.7172409547823406</c:v>
                </c:pt>
                <c:pt idx="1924">
                  <c:v>7.7185921632384229</c:v>
                </c:pt>
                <c:pt idx="1925">
                  <c:v>7.7199429167634284</c:v>
                </c:pt>
                <c:pt idx="1926">
                  <c:v>7.7212932157430982</c:v>
                </c:pt>
                <c:pt idx="1927">
                  <c:v>7.7226430605626524</c:v>
                </c:pt>
                <c:pt idx="1928">
                  <c:v>7.7239924516067955</c:v>
                </c:pt>
                <c:pt idx="1929">
                  <c:v>7.7253413892597393</c:v>
                </c:pt>
                <c:pt idx="1930">
                  <c:v>7.7266898739051095</c:v>
                </c:pt>
                <c:pt idx="1931">
                  <c:v>7.728037905926068</c:v>
                </c:pt>
                <c:pt idx="1932">
                  <c:v>7.7293854857052313</c:v>
                </c:pt>
                <c:pt idx="1933">
                  <c:v>7.730732613624709</c:v>
                </c:pt>
                <c:pt idx="1934">
                  <c:v>7.7320792900660704</c:v>
                </c:pt>
                <c:pt idx="1935">
                  <c:v>7.7334255154104001</c:v>
                </c:pt>
                <c:pt idx="1936">
                  <c:v>7.734771290038255</c:v>
                </c:pt>
                <c:pt idx="1937">
                  <c:v>7.7361166143296725</c:v>
                </c:pt>
                <c:pt idx="1938">
                  <c:v>7.7374614886641861</c:v>
                </c:pt>
                <c:pt idx="1939">
                  <c:v>7.7388059134207712</c:v>
                </c:pt>
                <c:pt idx="1940">
                  <c:v>7.7401498889779798</c:v>
                </c:pt>
                <c:pt idx="1941">
                  <c:v>7.7414934157137996</c:v>
                </c:pt>
                <c:pt idx="1942">
                  <c:v>7.7428364940056724</c:v>
                </c:pt>
                <c:pt idx="1943">
                  <c:v>7.7441791242306239</c:v>
                </c:pt>
                <c:pt idx="1944">
                  <c:v>7.7455213067650686</c:v>
                </c:pt>
                <c:pt idx="1945">
                  <c:v>7.7468630419850113</c:v>
                </c:pt>
                <c:pt idx="1946">
                  <c:v>7.7482043302658896</c:v>
                </c:pt>
                <c:pt idx="1947">
                  <c:v>7.7495451719826534</c:v>
                </c:pt>
                <c:pt idx="1948">
                  <c:v>7.7508855675097106</c:v>
                </c:pt>
                <c:pt idx="1949">
                  <c:v>7.7522255172210786</c:v>
                </c:pt>
                <c:pt idx="1950">
                  <c:v>7.7535650214901404</c:v>
                </c:pt>
                <c:pt idx="1951">
                  <c:v>7.7549040806898395</c:v>
                </c:pt>
                <c:pt idx="1952">
                  <c:v>7.7562426951926469</c:v>
                </c:pt>
                <c:pt idx="1953">
                  <c:v>7.7575808653704241</c:v>
                </c:pt>
                <c:pt idx="1954">
                  <c:v>7.7589185915946972</c:v>
                </c:pt>
                <c:pt idx="1955">
                  <c:v>7.7602558742363685</c:v>
                </c:pt>
                <c:pt idx="1956">
                  <c:v>7.7615927136658902</c:v>
                </c:pt>
                <c:pt idx="1957">
                  <c:v>7.7629291102532125</c:v>
                </c:pt>
                <c:pt idx="1958">
                  <c:v>7.7642650643677857</c:v>
                </c:pt>
                <c:pt idx="1959">
                  <c:v>7.7656005763785645</c:v>
                </c:pt>
                <c:pt idx="1960">
                  <c:v>7.7669356466540389</c:v>
                </c:pt>
                <c:pt idx="1961">
                  <c:v>7.7682702755621884</c:v>
                </c:pt>
                <c:pt idx="1962">
                  <c:v>7.7696044634704631</c:v>
                </c:pt>
                <c:pt idx="1963">
                  <c:v>7.770938210745884</c:v>
                </c:pt>
                <c:pt idx="1964">
                  <c:v>7.7722715177549473</c:v>
                </c:pt>
                <c:pt idx="1965">
                  <c:v>7.7736043848636962</c:v>
                </c:pt>
                <c:pt idx="1966">
                  <c:v>7.7749368124375886</c:v>
                </c:pt>
                <c:pt idx="1967">
                  <c:v>7.7762688008417689</c:v>
                </c:pt>
                <c:pt idx="1968">
                  <c:v>7.7776003504407072</c:v>
                </c:pt>
                <c:pt idx="1969">
                  <c:v>7.7789314615985186</c:v>
                </c:pt>
                <c:pt idx="1970">
                  <c:v>7.7802621346787966</c:v>
                </c:pt>
                <c:pt idx="1971">
                  <c:v>7.781592370044617</c:v>
                </c:pt>
                <c:pt idx="1972">
                  <c:v>7.7829221680586098</c:v>
                </c:pt>
                <c:pt idx="1973">
                  <c:v>7.7842515290829315</c:v>
                </c:pt>
                <c:pt idx="1974">
                  <c:v>7.7855804534792385</c:v>
                </c:pt>
                <c:pt idx="1975">
                  <c:v>7.7869089416087078</c:v>
                </c:pt>
                <c:pt idx="1976">
                  <c:v>7.7882369938320499</c:v>
                </c:pt>
                <c:pt idx="1977">
                  <c:v>7.7895646105094674</c:v>
                </c:pt>
                <c:pt idx="1978">
                  <c:v>7.7908917920007381</c:v>
                </c:pt>
                <c:pt idx="1979">
                  <c:v>7.7922185386650931</c:v>
                </c:pt>
                <c:pt idx="1980">
                  <c:v>7.7935448508613785</c:v>
                </c:pt>
                <c:pt idx="1981">
                  <c:v>7.7948707289478785</c:v>
                </c:pt>
                <c:pt idx="1982">
                  <c:v>7.7961961732824694</c:v>
                </c:pt>
                <c:pt idx="1983">
                  <c:v>7.7975211842225116</c:v>
                </c:pt>
                <c:pt idx="1984">
                  <c:v>7.7988457621248912</c:v>
                </c:pt>
                <c:pt idx="1985">
                  <c:v>7.8001699073460689</c:v>
                </c:pt>
                <c:pt idx="1986">
                  <c:v>7.8014936202419936</c:v>
                </c:pt>
                <c:pt idx="1987">
                  <c:v>7.8028169011681685</c:v>
                </c:pt>
                <c:pt idx="1988">
                  <c:v>7.8041397504796155</c:v>
                </c:pt>
                <c:pt idx="1989">
                  <c:v>7.8054621685308883</c:v>
                </c:pt>
                <c:pt idx="1990">
                  <c:v>7.8067841556760795</c:v>
                </c:pt>
                <c:pt idx="1991">
                  <c:v>7.8081057122688176</c:v>
                </c:pt>
                <c:pt idx="1992">
                  <c:v>7.8094268386622545</c:v>
                </c:pt>
                <c:pt idx="1993">
                  <c:v>7.8107475352090958</c:v>
                </c:pt>
                <c:pt idx="1994">
                  <c:v>7.8120678022615664</c:v>
                </c:pt>
                <c:pt idx="1995">
                  <c:v>7.8133876401714355</c:v>
                </c:pt>
                <c:pt idx="1996">
                  <c:v>7.8147070492900275</c:v>
                </c:pt>
                <c:pt idx="1997">
                  <c:v>7.8160260299681728</c:v>
                </c:pt>
                <c:pt idx="1998">
                  <c:v>7.8173445825562675</c:v>
                </c:pt>
                <c:pt idx="1999">
                  <c:v>7.8186627074042434</c:v>
                </c:pt>
                <c:pt idx="2000">
                  <c:v>7.8199804048615453</c:v>
                </c:pt>
                <c:pt idx="2001">
                  <c:v>7.8212976752772185</c:v>
                </c:pt>
                <c:pt idx="2002">
                  <c:v>7.8226145189997798</c:v>
                </c:pt>
                <c:pt idx="2003">
                  <c:v>7.8239309363773826</c:v>
                </c:pt>
                <c:pt idx="2004">
                  <c:v>7.8252469277576475</c:v>
                </c:pt>
                <c:pt idx="2005">
                  <c:v>7.8265624934877724</c:v>
                </c:pt>
                <c:pt idx="2006">
                  <c:v>7.8278776339144605</c:v>
                </c:pt>
                <c:pt idx="2007">
                  <c:v>7.8291923493840274</c:v>
                </c:pt>
                <c:pt idx="2008">
                  <c:v>7.8305066402422945</c:v>
                </c:pt>
                <c:pt idx="2009">
                  <c:v>7.8318205068346591</c:v>
                </c:pt>
                <c:pt idx="2010">
                  <c:v>7.8331339495060375</c:v>
                </c:pt>
                <c:pt idx="2011">
                  <c:v>7.8344469686009077</c:v>
                </c:pt>
                <c:pt idx="2012">
                  <c:v>7.8357595644633404</c:v>
                </c:pt>
                <c:pt idx="2013">
                  <c:v>7.8370717374368795</c:v>
                </c:pt>
                <c:pt idx="2014">
                  <c:v>7.8383834878646903</c:v>
                </c:pt>
                <c:pt idx="2015">
                  <c:v>7.839694816089434</c:v>
                </c:pt>
                <c:pt idx="2016">
                  <c:v>7.8410057224533984</c:v>
                </c:pt>
                <c:pt idx="2017">
                  <c:v>7.8423162072983503</c:v>
                </c:pt>
                <c:pt idx="2018">
                  <c:v>7.8436262709656885</c:v>
                </c:pt>
                <c:pt idx="2019">
                  <c:v>7.844935913796288</c:v>
                </c:pt>
                <c:pt idx="2020">
                  <c:v>7.8462451361306824</c:v>
                </c:pt>
                <c:pt idx="2021">
                  <c:v>7.8475539383088355</c:v>
                </c:pt>
                <c:pt idx="2022">
                  <c:v>7.8488623206703814</c:v>
                </c:pt>
                <c:pt idx="2023">
                  <c:v>7.8501702835544585</c:v>
                </c:pt>
                <c:pt idx="2024">
                  <c:v>7.8514778272997789</c:v>
                </c:pt>
                <c:pt idx="2025">
                  <c:v>7.8527849522446385</c:v>
                </c:pt>
                <c:pt idx="2026">
                  <c:v>7.8540916587268406</c:v>
                </c:pt>
                <c:pt idx="2027">
                  <c:v>7.85539794708383</c:v>
                </c:pt>
                <c:pt idx="2028">
                  <c:v>7.8567038176525319</c:v>
                </c:pt>
                <c:pt idx="2029">
                  <c:v>7.858009270769486</c:v>
                </c:pt>
                <c:pt idx="2030">
                  <c:v>7.8593143067708091</c:v>
                </c:pt>
                <c:pt idx="2031">
                  <c:v>7.8606189259921493</c:v>
                </c:pt>
                <c:pt idx="2032">
                  <c:v>7.8619231287687308</c:v>
                </c:pt>
                <c:pt idx="2033">
                  <c:v>7.8632269154353542</c:v>
                </c:pt>
                <c:pt idx="2034">
                  <c:v>7.8645302863263726</c:v>
                </c:pt>
                <c:pt idx="2035">
                  <c:v>7.8658332417757606</c:v>
                </c:pt>
                <c:pt idx="2036">
                  <c:v>7.8671357821169847</c:v>
                </c:pt>
                <c:pt idx="2037">
                  <c:v>7.8684379076831545</c:v>
                </c:pt>
                <c:pt idx="2038">
                  <c:v>7.8697396188068875</c:v>
                </c:pt>
                <c:pt idx="2039">
                  <c:v>7.8710409158204335</c:v>
                </c:pt>
                <c:pt idx="2040">
                  <c:v>7.8723417990555484</c:v>
                </c:pt>
                <c:pt idx="2041">
                  <c:v>7.8736422688436409</c:v>
                </c:pt>
                <c:pt idx="2042">
                  <c:v>7.8749423255156188</c:v>
                </c:pt>
                <c:pt idx="2043">
                  <c:v>7.8762419694020362</c:v>
                </c:pt>
                <c:pt idx="2044">
                  <c:v>7.8775412008329475</c:v>
                </c:pt>
                <c:pt idx="2045">
                  <c:v>7.8788400201380693</c:v>
                </c:pt>
                <c:pt idx="2046">
                  <c:v>7.8801384276466218</c:v>
                </c:pt>
                <c:pt idx="2047">
                  <c:v>7.8814364236874415</c:v>
                </c:pt>
                <c:pt idx="2048">
                  <c:v>7.8827340085889288</c:v>
                </c:pt>
                <c:pt idx="2049">
                  <c:v>7.8840311826790943</c:v>
                </c:pt>
                <c:pt idx="2050">
                  <c:v>7.8853279462854715</c:v>
                </c:pt>
                <c:pt idx="2051">
                  <c:v>7.8866242997352467</c:v>
                </c:pt>
                <c:pt idx="2052">
                  <c:v>7.8879202433551265</c:v>
                </c:pt>
                <c:pt idx="2053">
                  <c:v>7.8892157774714295</c:v>
                </c:pt>
                <c:pt idx="2054">
                  <c:v>7.8905109024100497</c:v>
                </c:pt>
                <c:pt idx="2055">
                  <c:v>7.891805618496484</c:v>
                </c:pt>
                <c:pt idx="2056">
                  <c:v>7.8930999260558075</c:v>
                </c:pt>
                <c:pt idx="2057">
                  <c:v>7.8943938254126573</c:v>
                </c:pt>
                <c:pt idx="2058">
                  <c:v>7.8956873168912685</c:v>
                </c:pt>
                <c:pt idx="2059">
                  <c:v>7.8969804008154743</c:v>
                </c:pt>
                <c:pt idx="2060">
                  <c:v>7.8982730775087076</c:v>
                </c:pt>
                <c:pt idx="2061">
                  <c:v>7.8995653472939491</c:v>
                </c:pt>
                <c:pt idx="2062">
                  <c:v>7.9008572104938164</c:v>
                </c:pt>
                <c:pt idx="2063">
                  <c:v>7.9021486674304695</c:v>
                </c:pt>
                <c:pt idx="2064">
                  <c:v>7.9034397184257053</c:v>
                </c:pt>
                <c:pt idx="2065">
                  <c:v>7.9047303638008728</c:v>
                </c:pt>
                <c:pt idx="2066">
                  <c:v>7.9060206038769412</c:v>
                </c:pt>
                <c:pt idx="2067">
                  <c:v>7.9073104389744575</c:v>
                </c:pt>
                <c:pt idx="2068">
                  <c:v>7.9085998694135773</c:v>
                </c:pt>
                <c:pt idx="2069">
                  <c:v>7.9098888955140394</c:v>
                </c:pt>
                <c:pt idx="2070">
                  <c:v>7.9111775175951546</c:v>
                </c:pt>
                <c:pt idx="2071">
                  <c:v>7.9124657359758874</c:v>
                </c:pt>
                <c:pt idx="2072">
                  <c:v>7.9137535509747439</c:v>
                </c:pt>
                <c:pt idx="2073">
                  <c:v>7.9150409629098704</c:v>
                </c:pt>
                <c:pt idx="2074">
                  <c:v>7.9163279720989674</c:v>
                </c:pt>
                <c:pt idx="2075">
                  <c:v>7.9176145788593626</c:v>
                </c:pt>
                <c:pt idx="2076">
                  <c:v>7.9189007835079988</c:v>
                </c:pt>
                <c:pt idx="2077">
                  <c:v>7.9201865863613685</c:v>
                </c:pt>
                <c:pt idx="2078">
                  <c:v>7.921471987735619</c:v>
                </c:pt>
                <c:pt idx="2079">
                  <c:v>7.9227569879464399</c:v>
                </c:pt>
                <c:pt idx="2080">
                  <c:v>7.9240415873091985</c:v>
                </c:pt>
                <c:pt idx="2081">
                  <c:v>7.9253257861387985</c:v>
                </c:pt>
                <c:pt idx="2082">
                  <c:v>7.9266095847497873</c:v>
                </c:pt>
                <c:pt idx="2083">
                  <c:v>7.9278929834562701</c:v>
                </c:pt>
                <c:pt idx="2084">
                  <c:v>7.9291759825720174</c:v>
                </c:pt>
                <c:pt idx="2085">
                  <c:v>7.930458582410381</c:v>
                </c:pt>
                <c:pt idx="2086">
                  <c:v>7.9317407832842992</c:v>
                </c:pt>
                <c:pt idx="2087">
                  <c:v>7.9330225855063166</c:v>
                </c:pt>
                <c:pt idx="2088">
                  <c:v>7.9343039893886242</c:v>
                </c:pt>
                <c:pt idx="2089">
                  <c:v>7.9355849952429827</c:v>
                </c:pt>
                <c:pt idx="2090">
                  <c:v>7.9368656033808076</c:v>
                </c:pt>
                <c:pt idx="2091">
                  <c:v>7.9381458141130521</c:v>
                </c:pt>
                <c:pt idx="2092">
                  <c:v>7.939425627750353</c:v>
                </c:pt>
                <c:pt idx="2093">
                  <c:v>7.9407050446029164</c:v>
                </c:pt>
                <c:pt idx="2094">
                  <c:v>7.9419840649805664</c:v>
                </c:pt>
                <c:pt idx="2095">
                  <c:v>7.9432626891927631</c:v>
                </c:pt>
                <c:pt idx="2096">
                  <c:v>7.9445409175484949</c:v>
                </c:pt>
                <c:pt idx="2097">
                  <c:v>7.9458187503565165</c:v>
                </c:pt>
                <c:pt idx="2098">
                  <c:v>7.9470961879250552</c:v>
                </c:pt>
                <c:pt idx="2099">
                  <c:v>7.9483732305620363</c:v>
                </c:pt>
                <c:pt idx="2100">
                  <c:v>7.949649878574939</c:v>
                </c:pt>
                <c:pt idx="2101">
                  <c:v>7.9509261322709026</c:v>
                </c:pt>
                <c:pt idx="2102">
                  <c:v>7.9522019919566862</c:v>
                </c:pt>
                <c:pt idx="2103">
                  <c:v>7.9534774579386331</c:v>
                </c:pt>
                <c:pt idx="2104">
                  <c:v>7.9547525305227387</c:v>
                </c:pt>
                <c:pt idx="2105">
                  <c:v>7.9560272100146134</c:v>
                </c:pt>
                <c:pt idx="2106">
                  <c:v>7.95730149671944</c:v>
                </c:pt>
                <c:pt idx="2107">
                  <c:v>7.9585753909420864</c:v>
                </c:pt>
                <c:pt idx="2108">
                  <c:v>7.9598488929870124</c:v>
                </c:pt>
                <c:pt idx="2109">
                  <c:v>7.9611220031582901</c:v>
                </c:pt>
                <c:pt idx="2110">
                  <c:v>7.9623947217596314</c:v>
                </c:pt>
                <c:pt idx="2111">
                  <c:v>7.9636670490943677</c:v>
                </c:pt>
                <c:pt idx="2112">
                  <c:v>7.9649389854654267</c:v>
                </c:pt>
                <c:pt idx="2113">
                  <c:v>7.9662105311753972</c:v>
                </c:pt>
                <c:pt idx="2114">
                  <c:v>7.9674816865264839</c:v>
                </c:pt>
                <c:pt idx="2115">
                  <c:v>7.9687524518205324</c:v>
                </c:pt>
                <c:pt idx="2116">
                  <c:v>7.9700228273589468</c:v>
                </c:pt>
                <c:pt idx="2117">
                  <c:v>7.9712928134428527</c:v>
                </c:pt>
                <c:pt idx="2118">
                  <c:v>7.9725624103729027</c:v>
                </c:pt>
                <c:pt idx="2119">
                  <c:v>7.9738316184494495</c:v>
                </c:pt>
                <c:pt idx="2120">
                  <c:v>7.9751004379724844</c:v>
                </c:pt>
                <c:pt idx="2121">
                  <c:v>7.97636886924158</c:v>
                </c:pt>
                <c:pt idx="2122">
                  <c:v>7.9776369125559352</c:v>
                </c:pt>
                <c:pt idx="2123">
                  <c:v>7.9789045682144275</c:v>
                </c:pt>
                <c:pt idx="2124">
                  <c:v>7.9801718365155345</c:v>
                </c:pt>
                <c:pt idx="2125">
                  <c:v>7.9814387177573733</c:v>
                </c:pt>
                <c:pt idx="2126">
                  <c:v>7.982705212237672</c:v>
                </c:pt>
                <c:pt idx="2127">
                  <c:v>7.9839713202538327</c:v>
                </c:pt>
                <c:pt idx="2128">
                  <c:v>7.9852370421028533</c:v>
                </c:pt>
                <c:pt idx="2129">
                  <c:v>7.9865023780813784</c:v>
                </c:pt>
                <c:pt idx="2130">
                  <c:v>7.9877673284856963</c:v>
                </c:pt>
                <c:pt idx="2131">
                  <c:v>7.9890318936117408</c:v>
                </c:pt>
                <c:pt idx="2132">
                  <c:v>7.9902960737550304</c:v>
                </c:pt>
                <c:pt idx="2133">
                  <c:v>7.9915598692107785</c:v>
                </c:pt>
                <c:pt idx="2134">
                  <c:v>7.9928232802738322</c:v>
                </c:pt>
                <c:pt idx="2135">
                  <c:v>7.9940863072385948</c:v>
                </c:pt>
                <c:pt idx="2136">
                  <c:v>7.9953489503992401</c:v>
                </c:pt>
                <c:pt idx="2137">
                  <c:v>7.9966112100494682</c:v>
                </c:pt>
                <c:pt idx="2138">
                  <c:v>7.9978730864826915</c:v>
                </c:pt>
                <c:pt idx="2139">
                  <c:v>7.9991345799918845</c:v>
                </c:pt>
                <c:pt idx="2140">
                  <c:v>8.0003956908697695</c:v>
                </c:pt>
                <c:pt idx="2141">
                  <c:v>8.0016564194086417</c:v>
                </c:pt>
                <c:pt idx="2142">
                  <c:v>8.0029167659003857</c:v>
                </c:pt>
                <c:pt idx="2143">
                  <c:v>8.0041767306366651</c:v>
                </c:pt>
                <c:pt idx="2144">
                  <c:v>8.0054363139087332</c:v>
                </c:pt>
                <c:pt idx="2145">
                  <c:v>8.0066955160073618</c:v>
                </c:pt>
                <c:pt idx="2146">
                  <c:v>8.0079543372231203</c:v>
                </c:pt>
                <c:pt idx="2147">
                  <c:v>8.0092127778462459</c:v>
                </c:pt>
                <c:pt idx="2148">
                  <c:v>8.0104708381664746</c:v>
                </c:pt>
                <c:pt idx="2149">
                  <c:v>8.0117285184732818</c:v>
                </c:pt>
                <c:pt idx="2150">
                  <c:v>8.0129858190558068</c:v>
                </c:pt>
                <c:pt idx="2151">
                  <c:v>8.0142427402027483</c:v>
                </c:pt>
                <c:pt idx="2152">
                  <c:v>8.0154992822025868</c:v>
                </c:pt>
                <c:pt idx="2153">
                  <c:v>8.0167554453433016</c:v>
                </c:pt>
                <c:pt idx="2154">
                  <c:v>8.0180112299126183</c:v>
                </c:pt>
                <c:pt idx="2155">
                  <c:v>8.0192666361979068</c:v>
                </c:pt>
                <c:pt idx="2156">
                  <c:v>8.0205216644861359</c:v>
                </c:pt>
                <c:pt idx="2157">
                  <c:v>8.0217763150639847</c:v>
                </c:pt>
                <c:pt idx="2158">
                  <c:v>8.0230305882177397</c:v>
                </c:pt>
                <c:pt idx="2159">
                  <c:v>8.0242844842333589</c:v>
                </c:pt>
                <c:pt idx="2160">
                  <c:v>8.0255380033964663</c:v>
                </c:pt>
                <c:pt idx="2161">
                  <c:v>8.0267911459923109</c:v>
                </c:pt>
                <c:pt idx="2162">
                  <c:v>8.0280439123058116</c:v>
                </c:pt>
                <c:pt idx="2163">
                  <c:v>8.0292963026215425</c:v>
                </c:pt>
                <c:pt idx="2164">
                  <c:v>8.030548317223726</c:v>
                </c:pt>
                <c:pt idx="2165">
                  <c:v>8.0317999563962506</c:v>
                </c:pt>
                <c:pt idx="2166">
                  <c:v>8.033051220422637</c:v>
                </c:pt>
                <c:pt idx="2167">
                  <c:v>8.0343021095860934</c:v>
                </c:pt>
                <c:pt idx="2168">
                  <c:v>8.0355526241694868</c:v>
                </c:pt>
                <c:pt idx="2169">
                  <c:v>8.0368027644552971</c:v>
                </c:pt>
                <c:pt idx="2170">
                  <c:v>8.0380525307257127</c:v>
                </c:pt>
                <c:pt idx="2171">
                  <c:v>8.0393019232625385</c:v>
                </c:pt>
                <c:pt idx="2172">
                  <c:v>8.0405509423473234</c:v>
                </c:pt>
                <c:pt idx="2173">
                  <c:v>8.041799588261151</c:v>
                </c:pt>
                <c:pt idx="2174">
                  <c:v>8.0430478612848511</c:v>
                </c:pt>
                <c:pt idx="2175">
                  <c:v>8.0442957616988764</c:v>
                </c:pt>
                <c:pt idx="2176">
                  <c:v>8.0455432897834296</c:v>
                </c:pt>
                <c:pt idx="2177">
                  <c:v>8.0467904458182282</c:v>
                </c:pt>
                <c:pt idx="2178">
                  <c:v>8.0480372300827536</c:v>
                </c:pt>
                <c:pt idx="2179">
                  <c:v>8.0492836428561159</c:v>
                </c:pt>
                <c:pt idx="2180">
                  <c:v>8.0505296844171514</c:v>
                </c:pt>
                <c:pt idx="2181">
                  <c:v>8.0517753550442706</c:v>
                </c:pt>
                <c:pt idx="2182">
                  <c:v>8.053020655015569</c:v>
                </c:pt>
                <c:pt idx="2183">
                  <c:v>8.0542655846088618</c:v>
                </c:pt>
                <c:pt idx="2184">
                  <c:v>8.0555101441015928</c:v>
                </c:pt>
                <c:pt idx="2185">
                  <c:v>8.0567543337708702</c:v>
                </c:pt>
                <c:pt idx="2186">
                  <c:v>8.0579981538934682</c:v>
                </c:pt>
                <c:pt idx="2187">
                  <c:v>8.0592416047458695</c:v>
                </c:pt>
                <c:pt idx="2188">
                  <c:v>8.0604846866041768</c:v>
                </c:pt>
                <c:pt idx="2189">
                  <c:v>8.0617273997441448</c:v>
                </c:pt>
                <c:pt idx="2190">
                  <c:v>8.062969744441272</c:v>
                </c:pt>
                <c:pt idx="2191">
                  <c:v>8.0642117209706541</c:v>
                </c:pt>
                <c:pt idx="2192">
                  <c:v>8.0654533296071786</c:v>
                </c:pt>
                <c:pt idx="2193">
                  <c:v>8.0666945706252182</c:v>
                </c:pt>
                <c:pt idx="2194">
                  <c:v>8.0679354442989055</c:v>
                </c:pt>
                <c:pt idx="2195">
                  <c:v>8.069175950902121</c:v>
                </c:pt>
                <c:pt idx="2196">
                  <c:v>8.0704160907083615</c:v>
                </c:pt>
                <c:pt idx="2197">
                  <c:v>8.0716558639906992</c:v>
                </c:pt>
                <c:pt idx="2198">
                  <c:v>8.0728952710220678</c:v>
                </c:pt>
                <c:pt idx="2199">
                  <c:v>8.0741343120748965</c:v>
                </c:pt>
                <c:pt idx="2200">
                  <c:v>8.075372987421428</c:v>
                </c:pt>
                <c:pt idx="2201">
                  <c:v>8.0766112973334998</c:v>
                </c:pt>
                <c:pt idx="2202">
                  <c:v>8.0778492420826566</c:v>
                </c:pt>
                <c:pt idx="2203">
                  <c:v>8.0790868219401091</c:v>
                </c:pt>
                <c:pt idx="2204">
                  <c:v>8.080324037176716</c:v>
                </c:pt>
                <c:pt idx="2205">
                  <c:v>8.0815608880630947</c:v>
                </c:pt>
                <c:pt idx="2206">
                  <c:v>8.0827973748694859</c:v>
                </c:pt>
                <c:pt idx="2207">
                  <c:v>8.0840334978657697</c:v>
                </c:pt>
                <c:pt idx="2208">
                  <c:v>8.0852692573216096</c:v>
                </c:pt>
                <c:pt idx="2209">
                  <c:v>8.0865046535062657</c:v>
                </c:pt>
                <c:pt idx="2210">
                  <c:v>8.0877396866886642</c:v>
                </c:pt>
                <c:pt idx="2211">
                  <c:v>8.0889743571374879</c:v>
                </c:pt>
                <c:pt idx="2212">
                  <c:v>8.0902086651210681</c:v>
                </c:pt>
                <c:pt idx="2213">
                  <c:v>8.0914426109074462</c:v>
                </c:pt>
                <c:pt idx="2214">
                  <c:v>8.0926761947642483</c:v>
                </c:pt>
                <c:pt idx="2215">
                  <c:v>8.0939094169588532</c:v>
                </c:pt>
                <c:pt idx="2216">
                  <c:v>8.0951422777583861</c:v>
                </c:pt>
                <c:pt idx="2217">
                  <c:v>8.0963747774294994</c:v>
                </c:pt>
                <c:pt idx="2218">
                  <c:v>8.0976069162387088</c:v>
                </c:pt>
                <c:pt idx="2219">
                  <c:v>8.0988386944520414</c:v>
                </c:pt>
                <c:pt idx="2220">
                  <c:v>8.1000701123353487</c:v>
                </c:pt>
                <c:pt idx="2221">
                  <c:v>8.1013011701540822</c:v>
                </c:pt>
                <c:pt idx="2222">
                  <c:v>8.1025318681734841</c:v>
                </c:pt>
                <c:pt idx="2223">
                  <c:v>8.1037622066583275</c:v>
                </c:pt>
                <c:pt idx="2224">
                  <c:v>8.1049921858731562</c:v>
                </c:pt>
                <c:pt idx="2225">
                  <c:v>8.1062218060822904</c:v>
                </c:pt>
                <c:pt idx="2226">
                  <c:v>8.107451067549567</c:v>
                </c:pt>
                <c:pt idx="2227">
                  <c:v>8.1086799705386188</c:v>
                </c:pt>
                <c:pt idx="2228">
                  <c:v>8.1099085153127497</c:v>
                </c:pt>
                <c:pt idx="2229">
                  <c:v>8.111136702134953</c:v>
                </c:pt>
                <c:pt idx="2230">
                  <c:v>8.1123645312679251</c:v>
                </c:pt>
                <c:pt idx="2231">
                  <c:v>8.1135920029739772</c:v>
                </c:pt>
                <c:pt idx="2232">
                  <c:v>8.1148191175152284</c:v>
                </c:pt>
                <c:pt idx="2233">
                  <c:v>8.116045875153425</c:v>
                </c:pt>
                <c:pt idx="2234">
                  <c:v>8.1172722761500005</c:v>
                </c:pt>
                <c:pt idx="2235">
                  <c:v>8.1184983207661183</c:v>
                </c:pt>
                <c:pt idx="2236">
                  <c:v>8.1197240092625922</c:v>
                </c:pt>
                <c:pt idx="2237">
                  <c:v>8.1209493418999532</c:v>
                </c:pt>
                <c:pt idx="2238">
                  <c:v>8.1221743189384377</c:v>
                </c:pt>
                <c:pt idx="2239">
                  <c:v>8.1233989406379479</c:v>
                </c:pt>
                <c:pt idx="2240">
                  <c:v>8.1246232072581019</c:v>
                </c:pt>
                <c:pt idx="2241">
                  <c:v>8.1258471190582267</c:v>
                </c:pt>
                <c:pt idx="2242">
                  <c:v>8.1270706762972988</c:v>
                </c:pt>
                <c:pt idx="2243">
                  <c:v>8.1282938792340484</c:v>
                </c:pt>
                <c:pt idx="2244">
                  <c:v>8.1295167281268625</c:v>
                </c:pt>
                <c:pt idx="2245">
                  <c:v>8.1307392232338458</c:v>
                </c:pt>
                <c:pt idx="2246">
                  <c:v>8.1319613648127511</c:v>
                </c:pt>
                <c:pt idx="2247">
                  <c:v>8.1331831531211929</c:v>
                </c:pt>
                <c:pt idx="2248">
                  <c:v>8.1344045884162668</c:v>
                </c:pt>
                <c:pt idx="2249">
                  <c:v>8.135625670954866</c:v>
                </c:pt>
                <c:pt idx="2250">
                  <c:v>8.1368464009936474</c:v>
                </c:pt>
                <c:pt idx="2251">
                  <c:v>8.138066778788863</c:v>
                </c:pt>
                <c:pt idx="2252">
                  <c:v>8.1392868045965212</c:v>
                </c:pt>
                <c:pt idx="2253">
                  <c:v>8.1405064786723287</c:v>
                </c:pt>
                <c:pt idx="2254">
                  <c:v>8.1417258012716616</c:v>
                </c:pt>
                <c:pt idx="2255">
                  <c:v>8.1429447726497006</c:v>
                </c:pt>
                <c:pt idx="2256">
                  <c:v>8.1441633930611435</c:v>
                </c:pt>
                <c:pt idx="2257">
                  <c:v>8.1453816627606184</c:v>
                </c:pt>
                <c:pt idx="2258">
                  <c:v>8.1465995820022705</c:v>
                </c:pt>
                <c:pt idx="2259">
                  <c:v>8.1478171510400159</c:v>
                </c:pt>
                <c:pt idx="2260">
                  <c:v>8.1490343701275201</c:v>
                </c:pt>
                <c:pt idx="2261">
                  <c:v>8.1502512395180968</c:v>
                </c:pt>
                <c:pt idx="2262">
                  <c:v>8.1514677594647846</c:v>
                </c:pt>
                <c:pt idx="2263">
                  <c:v>8.152683930220352</c:v>
                </c:pt>
                <c:pt idx="2264">
                  <c:v>8.1538997520371854</c:v>
                </c:pt>
                <c:pt idx="2265">
                  <c:v>8.1551152251675205</c:v>
                </c:pt>
                <c:pt idx="2266">
                  <c:v>8.156330349863179</c:v>
                </c:pt>
                <c:pt idx="2267">
                  <c:v>8.1575451263757657</c:v>
                </c:pt>
                <c:pt idx="2268">
                  <c:v>8.1587595549565428</c:v>
                </c:pt>
                <c:pt idx="2269">
                  <c:v>8.1599736358565185</c:v>
                </c:pt>
                <c:pt idx="2270">
                  <c:v>8.1611873693264005</c:v>
                </c:pt>
                <c:pt idx="2271">
                  <c:v>8.1624007556165878</c:v>
                </c:pt>
                <c:pt idx="2272">
                  <c:v>8.1636137949772216</c:v>
                </c:pt>
                <c:pt idx="2273">
                  <c:v>8.164826487658118</c:v>
                </c:pt>
                <c:pt idx="2274">
                  <c:v>8.1660388339088748</c:v>
                </c:pt>
                <c:pt idx="2275">
                  <c:v>8.1672508339786827</c:v>
                </c:pt>
                <c:pt idx="2276">
                  <c:v>8.168462488116548</c:v>
                </c:pt>
                <c:pt idx="2277">
                  <c:v>8.1696737965711819</c:v>
                </c:pt>
                <c:pt idx="2278">
                  <c:v>8.1708847595909546</c:v>
                </c:pt>
                <c:pt idx="2279">
                  <c:v>8.1720953774240055</c:v>
                </c:pt>
                <c:pt idx="2280">
                  <c:v>8.173305650318099</c:v>
                </c:pt>
                <c:pt idx="2281">
                  <c:v>8.1745155785208503</c:v>
                </c:pt>
                <c:pt idx="2282">
                  <c:v>8.1757251622794715</c:v>
                </c:pt>
                <c:pt idx="2283">
                  <c:v>8.1769344018410006</c:v>
                </c:pt>
                <c:pt idx="2284">
                  <c:v>8.1781432974520474</c:v>
                </c:pt>
                <c:pt idx="2285">
                  <c:v>8.1793518493590618</c:v>
                </c:pt>
                <c:pt idx="2286">
                  <c:v>8.1805600578081705</c:v>
                </c:pt>
                <c:pt idx="2287">
                  <c:v>8.181767923045193</c:v>
                </c:pt>
                <c:pt idx="2288">
                  <c:v>8.1829754453156998</c:v>
                </c:pt>
                <c:pt idx="2289">
                  <c:v>8.1841826248650005</c:v>
                </c:pt>
                <c:pt idx="2290">
                  <c:v>8.1853894619380458</c:v>
                </c:pt>
                <c:pt idx="2291">
                  <c:v>8.1865959567795663</c:v>
                </c:pt>
                <c:pt idx="2292">
                  <c:v>8.1878021096340152</c:v>
                </c:pt>
                <c:pt idx="2293">
                  <c:v>8.189007920745528</c:v>
                </c:pt>
                <c:pt idx="2294">
                  <c:v>8.190213390357993</c:v>
                </c:pt>
                <c:pt idx="2295">
                  <c:v>8.1914185187150057</c:v>
                </c:pt>
                <c:pt idx="2296">
                  <c:v>8.1926233060598879</c:v>
                </c:pt>
                <c:pt idx="2297">
                  <c:v>8.1938277526356789</c:v>
                </c:pt>
                <c:pt idx="2298">
                  <c:v>8.1950318586851658</c:v>
                </c:pt>
                <c:pt idx="2299">
                  <c:v>8.1962356244507699</c:v>
                </c:pt>
                <c:pt idx="2300">
                  <c:v>8.1974390501747791</c:v>
                </c:pt>
                <c:pt idx="2301">
                  <c:v>8.1986421360990906</c:v>
                </c:pt>
                <c:pt idx="2302">
                  <c:v>8.1998448824653725</c:v>
                </c:pt>
                <c:pt idx="2303">
                  <c:v>8.2010472895149888</c:v>
                </c:pt>
                <c:pt idx="2304">
                  <c:v>8.2022493574890767</c:v>
                </c:pt>
                <c:pt idx="2305">
                  <c:v>8.2034510866284336</c:v>
                </c:pt>
                <c:pt idx="2306">
                  <c:v>8.2046524771736529</c:v>
                </c:pt>
                <c:pt idx="2307">
                  <c:v>8.2058535293650205</c:v>
                </c:pt>
                <c:pt idx="2308">
                  <c:v>8.2070542434425029</c:v>
                </c:pt>
                <c:pt idx="2309">
                  <c:v>8.2082546196458974</c:v>
                </c:pt>
                <c:pt idx="2310">
                  <c:v>8.2094546582146606</c:v>
                </c:pt>
                <c:pt idx="2311">
                  <c:v>8.2106543593879575</c:v>
                </c:pt>
                <c:pt idx="2312">
                  <c:v>8.2118537234046851</c:v>
                </c:pt>
                <c:pt idx="2313">
                  <c:v>8.2130527505035911</c:v>
                </c:pt>
                <c:pt idx="2314">
                  <c:v>8.2142514409229719</c:v>
                </c:pt>
                <c:pt idx="2315">
                  <c:v>8.2154497949010228</c:v>
                </c:pt>
                <c:pt idx="2316">
                  <c:v>8.2166478126755056</c:v>
                </c:pt>
                <c:pt idx="2317">
                  <c:v>8.2178454944840187</c:v>
                </c:pt>
                <c:pt idx="2318">
                  <c:v>8.219042840563878</c:v>
                </c:pt>
                <c:pt idx="2319">
                  <c:v>8.2202398511521029</c:v>
                </c:pt>
                <c:pt idx="2320">
                  <c:v>8.2214365264854727</c:v>
                </c:pt>
                <c:pt idx="2321">
                  <c:v>8.2226328668004758</c:v>
                </c:pt>
                <c:pt idx="2322">
                  <c:v>8.2238288723333479</c:v>
                </c:pt>
                <c:pt idx="2323">
                  <c:v>8.2250245433200622</c:v>
                </c:pt>
                <c:pt idx="2324">
                  <c:v>8.2262198799963002</c:v>
                </c:pt>
                <c:pt idx="2325">
                  <c:v>8.2274148825974986</c:v>
                </c:pt>
                <c:pt idx="2326">
                  <c:v>8.2286095513588329</c:v>
                </c:pt>
                <c:pt idx="2327">
                  <c:v>8.2298038865152012</c:v>
                </c:pt>
                <c:pt idx="2328">
                  <c:v>8.2309978883012338</c:v>
                </c:pt>
                <c:pt idx="2329">
                  <c:v>8.2321915569513031</c:v>
                </c:pt>
                <c:pt idx="2330">
                  <c:v>8.2333848926995188</c:v>
                </c:pt>
                <c:pt idx="2331">
                  <c:v>8.2345778957797187</c:v>
                </c:pt>
                <c:pt idx="2332">
                  <c:v>8.2357705664255079</c:v>
                </c:pt>
                <c:pt idx="2333">
                  <c:v>8.2369629048701487</c:v>
                </c:pt>
                <c:pt idx="2334">
                  <c:v>8.2381549113467916</c:v>
                </c:pt>
                <c:pt idx="2335">
                  <c:v>8.2393465860881427</c:v>
                </c:pt>
                <c:pt idx="2336">
                  <c:v>8.2405379293267647</c:v>
                </c:pt>
                <c:pt idx="2337">
                  <c:v>8.2417289412948911</c:v>
                </c:pt>
                <c:pt idx="2338">
                  <c:v>8.2429196222246386</c:v>
                </c:pt>
                <c:pt idx="2339">
                  <c:v>8.244109972347653</c:v>
                </c:pt>
                <c:pt idx="2340">
                  <c:v>8.245299991895461</c:v>
                </c:pt>
                <c:pt idx="2341">
                  <c:v>8.2464896810992858</c:v>
                </c:pt>
                <c:pt idx="2342">
                  <c:v>8.247679040190075</c:v>
                </c:pt>
                <c:pt idx="2343">
                  <c:v>8.2488680693985952</c:v>
                </c:pt>
                <c:pt idx="2344">
                  <c:v>8.2500567689553002</c:v>
                </c:pt>
                <c:pt idx="2345">
                  <c:v>8.2512451390903259</c:v>
                </c:pt>
                <c:pt idx="2346">
                  <c:v>8.2524331800336501</c:v>
                </c:pt>
                <c:pt idx="2347">
                  <c:v>8.2536208920149505</c:v>
                </c:pt>
                <c:pt idx="2348">
                  <c:v>8.2548082752636276</c:v>
                </c:pt>
                <c:pt idx="2349">
                  <c:v>8.2559953300088793</c:v>
                </c:pt>
                <c:pt idx="2350">
                  <c:v>8.257182056479623</c:v>
                </c:pt>
                <c:pt idx="2351">
                  <c:v>8.258368454904442</c:v>
                </c:pt>
                <c:pt idx="2352">
                  <c:v>8.2595545255118523</c:v>
                </c:pt>
                <c:pt idx="2353">
                  <c:v>8.2607402685299416</c:v>
                </c:pt>
                <c:pt idx="2354">
                  <c:v>8.2619256841865329</c:v>
                </c:pt>
                <c:pt idx="2355">
                  <c:v>8.2631107727094015</c:v>
                </c:pt>
                <c:pt idx="2356">
                  <c:v>8.2642955343258357</c:v>
                </c:pt>
                <c:pt idx="2357">
                  <c:v>8.2654799692630068</c:v>
                </c:pt>
                <c:pt idx="2358">
                  <c:v>8.2666640777477678</c:v>
                </c:pt>
                <c:pt idx="2359">
                  <c:v>8.2678478600067322</c:v>
                </c:pt>
                <c:pt idx="2360">
                  <c:v>8.2690313162663305</c:v>
                </c:pt>
                <c:pt idx="2361">
                  <c:v>8.2702144467526111</c:v>
                </c:pt>
                <c:pt idx="2362">
                  <c:v>8.2713972516914982</c:v>
                </c:pt>
                <c:pt idx="2363">
                  <c:v>8.2725797313085963</c:v>
                </c:pt>
                <c:pt idx="2364">
                  <c:v>8.2737618858292716</c:v>
                </c:pt>
                <c:pt idx="2365">
                  <c:v>8.2749437154786349</c:v>
                </c:pt>
                <c:pt idx="2366">
                  <c:v>8.2761252204815516</c:v>
                </c:pt>
                <c:pt idx="2367">
                  <c:v>8.27730640106269</c:v>
                </c:pt>
                <c:pt idx="2368">
                  <c:v>8.278487257446379</c:v>
                </c:pt>
                <c:pt idx="2369">
                  <c:v>8.279667789856699</c:v>
                </c:pt>
                <c:pt idx="2370">
                  <c:v>8.2808479985175936</c:v>
                </c:pt>
                <c:pt idx="2371">
                  <c:v>8.2820278836526615</c:v>
                </c:pt>
                <c:pt idx="2372">
                  <c:v>8.283207445485278</c:v>
                </c:pt>
                <c:pt idx="2373">
                  <c:v>8.284386684238557</c:v>
                </c:pt>
                <c:pt idx="2374">
                  <c:v>8.285565600135433</c:v>
                </c:pt>
                <c:pt idx="2375">
                  <c:v>8.2867441933985031</c:v>
                </c:pt>
                <c:pt idx="2376">
                  <c:v>8.2879224642501264</c:v>
                </c:pt>
                <c:pt idx="2377">
                  <c:v>8.2891004129125481</c:v>
                </c:pt>
                <c:pt idx="2378">
                  <c:v>8.2902780396076032</c:v>
                </c:pt>
                <c:pt idx="2379">
                  <c:v>8.291455344556935</c:v>
                </c:pt>
                <c:pt idx="2380">
                  <c:v>8.2926323279819982</c:v>
                </c:pt>
                <c:pt idx="2381">
                  <c:v>8.2938089901038889</c:v>
                </c:pt>
                <c:pt idx="2382">
                  <c:v>8.2949853311436073</c:v>
                </c:pt>
                <c:pt idx="2383">
                  <c:v>8.2961613513217909</c:v>
                </c:pt>
                <c:pt idx="2384">
                  <c:v>8.2973370508588911</c:v>
                </c:pt>
                <c:pt idx="2385">
                  <c:v>8.2985124299750979</c:v>
                </c:pt>
                <c:pt idx="2386">
                  <c:v>8.2996874888903687</c:v>
                </c:pt>
                <c:pt idx="2387">
                  <c:v>8.3008622278244228</c:v>
                </c:pt>
                <c:pt idx="2388">
                  <c:v>8.3020366469967026</c:v>
                </c:pt>
                <c:pt idx="2389">
                  <c:v>8.3032107466264087</c:v>
                </c:pt>
                <c:pt idx="2390">
                  <c:v>8.3043845269325942</c:v>
                </c:pt>
                <c:pt idx="2391">
                  <c:v>8.3055579881339767</c:v>
                </c:pt>
                <c:pt idx="2392">
                  <c:v>8.3067311304490659</c:v>
                </c:pt>
                <c:pt idx="2393">
                  <c:v>8.3079039540960871</c:v>
                </c:pt>
                <c:pt idx="2394">
                  <c:v>8.3090764592931237</c:v>
                </c:pt>
                <c:pt idx="2395">
                  <c:v>8.3102486462579357</c:v>
                </c:pt>
                <c:pt idx="2396">
                  <c:v>8.3114205152080949</c:v>
                </c:pt>
                <c:pt idx="2397">
                  <c:v>8.3125920663608568</c:v>
                </c:pt>
                <c:pt idx="2398">
                  <c:v>8.3137632999333508</c:v>
                </c:pt>
                <c:pt idx="2399">
                  <c:v>8.314934216142392</c:v>
                </c:pt>
                <c:pt idx="2400">
                  <c:v>8.3161048152045645</c:v>
                </c:pt>
                <c:pt idx="2401">
                  <c:v>8.3172750973362177</c:v>
                </c:pt>
                <c:pt idx="2402">
                  <c:v>8.3184450627535149</c:v>
                </c:pt>
                <c:pt idx="2403">
                  <c:v>8.3196147116723367</c:v>
                </c:pt>
                <c:pt idx="2404">
                  <c:v>8.3207840443083345</c:v>
                </c:pt>
                <c:pt idx="2405">
                  <c:v>8.3219530608768455</c:v>
                </c:pt>
                <c:pt idx="2406">
                  <c:v>8.3231217615931765</c:v>
                </c:pt>
                <c:pt idx="2407">
                  <c:v>8.324290146672233</c:v>
                </c:pt>
                <c:pt idx="2408">
                  <c:v>8.3254582163287267</c:v>
                </c:pt>
                <c:pt idx="2409">
                  <c:v>8.3266259707770498</c:v>
                </c:pt>
                <c:pt idx="2410">
                  <c:v>8.3277934102315481</c:v>
                </c:pt>
                <c:pt idx="2411">
                  <c:v>8.3289605349062228</c:v>
                </c:pt>
                <c:pt idx="2412">
                  <c:v>8.3301273450147999</c:v>
                </c:pt>
                <c:pt idx="2413">
                  <c:v>8.3312938407708561</c:v>
                </c:pt>
                <c:pt idx="2414">
                  <c:v>8.3324600223877567</c:v>
                </c:pt>
                <c:pt idx="2415">
                  <c:v>8.3336258900784852</c:v>
                </c:pt>
                <c:pt idx="2416">
                  <c:v>8.3347914440559485</c:v>
                </c:pt>
                <c:pt idx="2417">
                  <c:v>8.3359566845327535</c:v>
                </c:pt>
                <c:pt idx="2418">
                  <c:v>8.337121611721285</c:v>
                </c:pt>
                <c:pt idx="2419">
                  <c:v>8.3382862258337092</c:v>
                </c:pt>
                <c:pt idx="2420">
                  <c:v>8.3394505270819685</c:v>
                </c:pt>
                <c:pt idx="2421">
                  <c:v>8.3406145156776983</c:v>
                </c:pt>
                <c:pt idx="2422">
                  <c:v>8.3417781918323719</c:v>
                </c:pt>
                <c:pt idx="2423">
                  <c:v>8.3429415557573297</c:v>
                </c:pt>
                <c:pt idx="2424">
                  <c:v>8.3441046076634837</c:v>
                </c:pt>
                <c:pt idx="2425">
                  <c:v>8.3452673477616397</c:v>
                </c:pt>
                <c:pt idx="2426">
                  <c:v>8.3464297762623563</c:v>
                </c:pt>
                <c:pt idx="2427">
                  <c:v>8.3475918933759505</c:v>
                </c:pt>
                <c:pt idx="2428">
                  <c:v>8.3487536993125069</c:v>
                </c:pt>
                <c:pt idx="2429">
                  <c:v>8.3499151942819374</c:v>
                </c:pt>
                <c:pt idx="2430">
                  <c:v>8.3510763784938504</c:v>
                </c:pt>
                <c:pt idx="2431">
                  <c:v>8.3522372521576997</c:v>
                </c:pt>
                <c:pt idx="2432">
                  <c:v>8.3533978154826052</c:v>
                </c:pt>
                <c:pt idx="2433">
                  <c:v>8.3545580686775605</c:v>
                </c:pt>
                <c:pt idx="2434">
                  <c:v>8.355718011951355</c:v>
                </c:pt>
                <c:pt idx="2435">
                  <c:v>8.3568776455124301</c:v>
                </c:pt>
                <c:pt idx="2436">
                  <c:v>8.3580369695691488</c:v>
                </c:pt>
                <c:pt idx="2437">
                  <c:v>8.3591959843295047</c:v>
                </c:pt>
                <c:pt idx="2438">
                  <c:v>8.3603546900013708</c:v>
                </c:pt>
                <c:pt idx="2439">
                  <c:v>8.361513086792371</c:v>
                </c:pt>
                <c:pt idx="2440">
                  <c:v>8.3626711749099147</c:v>
                </c:pt>
                <c:pt idx="2441">
                  <c:v>8.3638289545611073</c:v>
                </c:pt>
                <c:pt idx="2442">
                  <c:v>8.3649864259529547</c:v>
                </c:pt>
                <c:pt idx="2443">
                  <c:v>8.3661435892921627</c:v>
                </c:pt>
                <c:pt idx="2444">
                  <c:v>8.3673004447852506</c:v>
                </c:pt>
                <c:pt idx="2445">
                  <c:v>8.3684569926384746</c:v>
                </c:pt>
              </c:numCache>
            </c:numRef>
          </c:yVal>
          <c:smooth val="1"/>
        </c:ser>
        <c:ser>
          <c:idx val="5"/>
          <c:order val="1"/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'SAC-FEMA IN2 fin C'!$B$15:$B$20</c:f>
              <c:numCache>
                <c:formatCode>0.00E+00</c:formatCode>
                <c:ptCount val="6"/>
                <c:pt idx="0">
                  <c:v>11.854562878676019</c:v>
                </c:pt>
                <c:pt idx="1">
                  <c:v>1.4204593422265687E-2</c:v>
                </c:pt>
                <c:pt idx="2">
                  <c:v>2.9954865076755282E-3</c:v>
                </c:pt>
                <c:pt idx="3">
                  <c:v>1.205189317772159E-3</c:v>
                </c:pt>
                <c:pt idx="4">
                  <c:v>6.3169280182289833E-4</c:v>
                </c:pt>
                <c:pt idx="5">
                  <c:v>3.8273215402140359E-4</c:v>
                </c:pt>
              </c:numCache>
            </c:numRef>
          </c:xVal>
          <c:yVal>
            <c:numRef>
              <c:f>'SAC-FEMA IN2 fin C'!$A$15:$A$20</c:f>
              <c:numCache>
                <c:formatCode>General</c:formatCode>
                <c:ptCount val="6"/>
                <c:pt idx="0">
                  <c:v>0.1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</c:numCache>
            </c:numRef>
          </c:yVal>
          <c:smooth val="1"/>
        </c:ser>
        <c:axId val="68842240"/>
        <c:axId val="69275648"/>
      </c:scatterChart>
      <c:valAx>
        <c:axId val="68842240"/>
        <c:scaling>
          <c:logBase val="10"/>
          <c:orientation val="minMax"/>
          <c:max val="0.1"/>
          <c:min val="1.0000000000000063E-4"/>
        </c:scaling>
        <c:axPos val="b"/>
        <c:min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it-IT" dirty="0" smtClean="0"/>
                  <a:t>Log(H(S</a:t>
                </a:r>
                <a:r>
                  <a:rPr lang="it-IT" baseline="-25000" dirty="0" smtClean="0"/>
                  <a:t>a</a:t>
                </a:r>
                <a:r>
                  <a:rPr lang="it-IT" dirty="0" smtClean="0"/>
                  <a:t>))</a:t>
                </a:r>
                <a:endParaRPr lang="it-IT" dirty="0"/>
              </a:p>
            </c:rich>
          </c:tx>
          <c:layout>
            <c:manualLayout>
              <c:xMode val="edge"/>
              <c:yMode val="edge"/>
              <c:x val="0.74763739316239364"/>
              <c:y val="0.86687905283677491"/>
            </c:manualLayout>
          </c:layout>
        </c:title>
        <c:numFmt formatCode="General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69275648"/>
        <c:crossesAt val="0.1"/>
        <c:crossBetween val="midCat"/>
      </c:valAx>
      <c:valAx>
        <c:axId val="69275648"/>
        <c:scaling>
          <c:logBase val="10"/>
          <c:orientation val="minMax"/>
          <c:max val="10"/>
          <c:min val="1"/>
        </c:scaling>
        <c:axPos val="l"/>
        <c:min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 dirty="0" smtClean="0"/>
                  <a:t>Log(S</a:t>
                </a:r>
                <a:r>
                  <a:rPr lang="it-IT" baseline="-25000" dirty="0" smtClean="0"/>
                  <a:t>a</a:t>
                </a:r>
                <a:r>
                  <a:rPr lang="it-IT" baseline="0" dirty="0" smtClean="0"/>
                  <a:t>)</a:t>
                </a:r>
                <a:r>
                  <a:rPr lang="it-IT" dirty="0" smtClean="0"/>
                  <a:t> </a:t>
                </a:r>
                <a:r>
                  <a:rPr lang="it-IT" dirty="0"/>
                  <a:t>[m/s</a:t>
                </a:r>
                <a:r>
                  <a:rPr lang="it-IT" baseline="30000" dirty="0"/>
                  <a:t>2</a:t>
                </a:r>
                <a:r>
                  <a:rPr lang="it-IT" dirty="0"/>
                  <a:t>]</a:t>
                </a:r>
              </a:p>
            </c:rich>
          </c:tx>
          <c:layout>
            <c:manualLayout>
              <c:xMode val="edge"/>
              <c:yMode val="edge"/>
              <c:x val="2.2029914529914638E-2"/>
              <c:y val="0.11543622873770308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68842240"/>
        <c:crossesAt val="1.0000000000000102E-4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400"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7696250000000024"/>
          <c:y val="5.5340949433343972E-2"/>
          <c:w val="0.76359305555555756"/>
          <c:h val="0.68918383349183165"/>
        </c:manualLayout>
      </c:layout>
      <c:scatterChart>
        <c:scatterStyle val="smoothMarker"/>
        <c:ser>
          <c:idx val="0"/>
          <c:order val="0"/>
          <c:tx>
            <c:strRef>
              <c:f>'Elaborazioni IDA'!$B$29</c:f>
              <c:strCache>
                <c:ptCount val="1"/>
                <c:pt idx="0">
                  <c:v>000290xa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IDA'!$B$31:$B$39,'[Analisi corretta.xlsx]Elaborazioni IDA'!$B$42:$B$43,'[Analisi corretta.xlsx]Elaborazioni IDA'!$B$46,'[Analisi corretta.xlsx]Elaborazioni IDA'!$B$48:$B$49,'[Analisi corretta.xlsx]Elaborazioni IDA'!$B$51</c:f>
              <c:numCache>
                <c:formatCode>0.0000</c:formatCode>
                <c:ptCount val="15"/>
                <c:pt idx="0">
                  <c:v>0</c:v>
                </c:pt>
                <c:pt idx="1">
                  <c:v>2.0400000000000001E-2</c:v>
                </c:pt>
                <c:pt idx="2">
                  <c:v>4.4299999999999999E-2</c:v>
                </c:pt>
                <c:pt idx="3">
                  <c:v>6.2400000000000122E-2</c:v>
                </c:pt>
                <c:pt idx="4">
                  <c:v>8.8100000000000067E-2</c:v>
                </c:pt>
                <c:pt idx="5">
                  <c:v>0.1145</c:v>
                </c:pt>
                <c:pt idx="6">
                  <c:v>0.14169999999999999</c:v>
                </c:pt>
                <c:pt idx="7">
                  <c:v>0.16889999999999999</c:v>
                </c:pt>
                <c:pt idx="8">
                  <c:v>0.1963</c:v>
                </c:pt>
                <c:pt idx="9">
                  <c:v>0.28090000000000032</c:v>
                </c:pt>
                <c:pt idx="10">
                  <c:v>0.34060000000000001</c:v>
                </c:pt>
                <c:pt idx="11">
                  <c:v>0.37360000000000032</c:v>
                </c:pt>
                <c:pt idx="12">
                  <c:v>0.41590000000000032</c:v>
                </c:pt>
                <c:pt idx="13">
                  <c:v>0.427400000000001</c:v>
                </c:pt>
                <c:pt idx="14">
                  <c:v>0.49180000000000135</c:v>
                </c:pt>
              </c:numCache>
            </c:numRef>
          </c:xVal>
          <c:yVal>
            <c:numRef>
              <c:f>'[Analisi corretta.xlsx]Elaborazioni IDA'!$A$31:$A$39,'[Analisi corretta.xlsx]Elaborazioni IDA'!$A$42:$A$43,'[Analisi corretta.xlsx]Elaborazioni IDA'!$A$46,'[Analisi corretta.xlsx]Elaborazioni IDA'!$A$48:$A$49,'[Analisi corretta.xlsx]Elaborazioni IDA'!$A$51</c:f>
              <c:numCache>
                <c:formatCode>0.00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2.75</c:v>
                </c:pt>
                <c:pt idx="10">
                  <c:v>3</c:v>
                </c:pt>
                <c:pt idx="11">
                  <c:v>3.75</c:v>
                </c:pt>
                <c:pt idx="12">
                  <c:v>4.25</c:v>
                </c:pt>
                <c:pt idx="13">
                  <c:v>4.5</c:v>
                </c:pt>
                <c:pt idx="14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'Elaborazioni IDA'!$C$29</c:f>
              <c:strCache>
                <c:ptCount val="1"/>
                <c:pt idx="0">
                  <c:v>006500xa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IDA'!$C$31:$C$42,'[Analisi corretta.xlsx]Elaborazioni IDA'!$C$45,'[Analisi corretta.xlsx]Elaborazioni IDA'!$C$47</c:f>
              <c:numCache>
                <c:formatCode>0.0000</c:formatCode>
                <c:ptCount val="14"/>
                <c:pt idx="0">
                  <c:v>0</c:v>
                </c:pt>
                <c:pt idx="1">
                  <c:v>2.1399999999999999E-2</c:v>
                </c:pt>
                <c:pt idx="2">
                  <c:v>4.4100000000000014E-2</c:v>
                </c:pt>
                <c:pt idx="3">
                  <c:v>6.5500000000000003E-2</c:v>
                </c:pt>
                <c:pt idx="4">
                  <c:v>7.290000000000002E-2</c:v>
                </c:pt>
                <c:pt idx="5">
                  <c:v>7.4700000000000266E-2</c:v>
                </c:pt>
                <c:pt idx="6">
                  <c:v>7.85E-2</c:v>
                </c:pt>
                <c:pt idx="7">
                  <c:v>8.9200000000000043E-2</c:v>
                </c:pt>
                <c:pt idx="8">
                  <c:v>9.6200000000000022E-2</c:v>
                </c:pt>
                <c:pt idx="9">
                  <c:v>0.10070000000000009</c:v>
                </c:pt>
                <c:pt idx="10">
                  <c:v>0.10660000000000019</c:v>
                </c:pt>
                <c:pt idx="11">
                  <c:v>0.10630000000000002</c:v>
                </c:pt>
                <c:pt idx="12">
                  <c:v>0.11600000000000002</c:v>
                </c:pt>
                <c:pt idx="13">
                  <c:v>0.12889999999999999</c:v>
                </c:pt>
              </c:numCache>
            </c:numRef>
          </c:xVal>
          <c:yVal>
            <c:numRef>
              <c:f>'[Analisi corretta.xlsx]Elaborazioni IDA'!$A$31:$A$42,'[Analisi corretta.xlsx]Elaborazioni IDA'!$A$45,'[Analisi corretta.xlsx]Elaborazioni IDA'!$A$47</c:f>
              <c:numCache>
                <c:formatCode>0.00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3.5</c:v>
                </c:pt>
                <c:pt idx="13">
                  <c:v>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'Elaborazioni IDA'!$D$29</c:f>
              <c:strCache>
                <c:ptCount val="1"/>
                <c:pt idx="0">
                  <c:v>000055xa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IDA'!$D$31:$D$44,'[Analisi corretta.xlsx]Elaborazioni IDA'!$D$46:$D$48,'[Analisi corretta.xlsx]Elaborazioni IDA'!$D$50</c:f>
              <c:numCache>
                <c:formatCode>0.0000</c:formatCode>
                <c:ptCount val="18"/>
                <c:pt idx="0">
                  <c:v>0</c:v>
                </c:pt>
                <c:pt idx="1">
                  <c:v>1.0300000000000005E-2</c:v>
                </c:pt>
                <c:pt idx="2">
                  <c:v>2.0400000000000001E-2</c:v>
                </c:pt>
                <c:pt idx="3">
                  <c:v>3.0500000000000006E-2</c:v>
                </c:pt>
                <c:pt idx="4">
                  <c:v>4.0300000000000023E-2</c:v>
                </c:pt>
                <c:pt idx="5">
                  <c:v>5.0100000000000013E-2</c:v>
                </c:pt>
                <c:pt idx="6">
                  <c:v>5.9700000000000197E-2</c:v>
                </c:pt>
                <c:pt idx="7">
                  <c:v>6.8599999999999994E-2</c:v>
                </c:pt>
                <c:pt idx="8">
                  <c:v>7.6499999999999999E-2</c:v>
                </c:pt>
                <c:pt idx="9">
                  <c:v>8.3700000000000066E-2</c:v>
                </c:pt>
                <c:pt idx="10">
                  <c:v>8.9900000000000063E-2</c:v>
                </c:pt>
                <c:pt idx="11">
                  <c:v>9.540000000000004E-2</c:v>
                </c:pt>
                <c:pt idx="12">
                  <c:v>9.9900000000000044E-2</c:v>
                </c:pt>
                <c:pt idx="13">
                  <c:v>0.10400000000000002</c:v>
                </c:pt>
                <c:pt idx="14">
                  <c:v>0.10979999999999999</c:v>
                </c:pt>
                <c:pt idx="15">
                  <c:v>0.11570000000000009</c:v>
                </c:pt>
                <c:pt idx="16">
                  <c:v>0.12390000000000002</c:v>
                </c:pt>
                <c:pt idx="17">
                  <c:v>0.1406</c:v>
                </c:pt>
              </c:numCache>
            </c:numRef>
          </c:xVal>
          <c:yVal>
            <c:numRef>
              <c:f>'[Analisi corretta.xlsx]Elaborazioni IDA'!$A$31:$A$44,'[Analisi corretta.xlsx]Elaborazioni IDA'!$A$46:$A$48,'[Analisi corretta.xlsx]Elaborazioni IDA'!$A$50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4.75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'Elaborazioni IDA'!$E$29</c:f>
              <c:strCache>
                <c:ptCount val="1"/>
                <c:pt idx="0">
                  <c:v>000182xa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IDA'!$E$31:$E$44,'[Analisi corretta.xlsx]Elaborazioni IDA'!$E$46,'[Analisi corretta.xlsx]Elaborazioni IDA'!$E$48:$E$50</c:f>
              <c:numCache>
                <c:formatCode>0.0000</c:formatCode>
                <c:ptCount val="18"/>
                <c:pt idx="0">
                  <c:v>0</c:v>
                </c:pt>
                <c:pt idx="1">
                  <c:v>1.2200000000000001E-2</c:v>
                </c:pt>
                <c:pt idx="2">
                  <c:v>2.5700000000000001E-2</c:v>
                </c:pt>
                <c:pt idx="3">
                  <c:v>4.0000000000000022E-2</c:v>
                </c:pt>
                <c:pt idx="4">
                  <c:v>5.4400000000000177E-2</c:v>
                </c:pt>
                <c:pt idx="5">
                  <c:v>6.7000000000000004E-2</c:v>
                </c:pt>
                <c:pt idx="6">
                  <c:v>7.7800000000000133E-2</c:v>
                </c:pt>
                <c:pt idx="7">
                  <c:v>8.4800000000000028E-2</c:v>
                </c:pt>
                <c:pt idx="8">
                  <c:v>8.9900000000000063E-2</c:v>
                </c:pt>
                <c:pt idx="9">
                  <c:v>0.10070000000000009</c:v>
                </c:pt>
                <c:pt idx="10">
                  <c:v>0.1109</c:v>
                </c:pt>
                <c:pt idx="11">
                  <c:v>0.12089999999999998</c:v>
                </c:pt>
                <c:pt idx="12">
                  <c:v>0.13020000000000001</c:v>
                </c:pt>
                <c:pt idx="13">
                  <c:v>0.13850000000000001</c:v>
                </c:pt>
                <c:pt idx="14">
                  <c:v>0.15240000000000059</c:v>
                </c:pt>
                <c:pt idx="15">
                  <c:v>0.16589999999999999</c:v>
                </c:pt>
                <c:pt idx="16">
                  <c:v>0.18080000000000004</c:v>
                </c:pt>
                <c:pt idx="17">
                  <c:v>0.19120000000000001</c:v>
                </c:pt>
              </c:numCache>
            </c:numRef>
          </c:xVal>
          <c:yVal>
            <c:numRef>
              <c:f>'[Analisi corretta.xlsx]Elaborazioni IDA'!$A$31:$A$44,'[Analisi corretta.xlsx]Elaborazioni IDA'!$A$46,'[Analisi corretta.xlsx]Elaborazioni IDA'!$A$48:$A$50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4.25</c:v>
                </c:pt>
                <c:pt idx="16">
                  <c:v>4.5</c:v>
                </c:pt>
                <c:pt idx="17">
                  <c:v>4.75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'Elaborazioni IDA'!$F$29</c:f>
              <c:strCache>
                <c:ptCount val="1"/>
                <c:pt idx="0">
                  <c:v>000198xa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IDA'!$F$31:$F$50</c:f>
              <c:numCache>
                <c:formatCode>0.0000</c:formatCode>
                <c:ptCount val="20"/>
                <c:pt idx="0">
                  <c:v>0</c:v>
                </c:pt>
                <c:pt idx="1">
                  <c:v>7.5000000000000188E-3</c:v>
                </c:pt>
                <c:pt idx="2">
                  <c:v>1.5100000000000021E-2</c:v>
                </c:pt>
                <c:pt idx="3">
                  <c:v>2.2800000000000091E-2</c:v>
                </c:pt>
                <c:pt idx="4">
                  <c:v>3.0599999999999999E-2</c:v>
                </c:pt>
                <c:pt idx="5">
                  <c:v>3.8699999999999998E-2</c:v>
                </c:pt>
                <c:pt idx="6">
                  <c:v>4.6800000000000001E-2</c:v>
                </c:pt>
                <c:pt idx="7">
                  <c:v>5.5100000000000003E-2</c:v>
                </c:pt>
                <c:pt idx="8">
                  <c:v>6.3500000000000001E-2</c:v>
                </c:pt>
                <c:pt idx="9">
                  <c:v>7.2100000000000011E-2</c:v>
                </c:pt>
                <c:pt idx="10">
                  <c:v>8.1300000000000011E-2</c:v>
                </c:pt>
                <c:pt idx="11">
                  <c:v>9.1300000000000006E-2</c:v>
                </c:pt>
                <c:pt idx="12">
                  <c:v>0.1018</c:v>
                </c:pt>
                <c:pt idx="13">
                  <c:v>0.11219999999999998</c:v>
                </c:pt>
                <c:pt idx="14">
                  <c:v>0.12270000000000024</c:v>
                </c:pt>
                <c:pt idx="15">
                  <c:v>0.1338</c:v>
                </c:pt>
                <c:pt idx="16">
                  <c:v>0.14540000000000047</c:v>
                </c:pt>
                <c:pt idx="17">
                  <c:v>0.15710000000000021</c:v>
                </c:pt>
                <c:pt idx="18">
                  <c:v>0.16869999999999999</c:v>
                </c:pt>
                <c:pt idx="19">
                  <c:v>0.18000000000000024</c:v>
                </c:pt>
              </c:numCache>
            </c:numRef>
          </c:xVal>
          <c:yVal>
            <c:numRef>
              <c:f>'Elaborazioni IDA'!$A$31:$A$50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'Elaborazioni IDA'!$G$29</c:f>
              <c:strCache>
                <c:ptCount val="1"/>
                <c:pt idx="0">
                  <c:v>000287xa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IDA'!$G$31:$G$51</c:f>
              <c:numCache>
                <c:formatCode>0.0000</c:formatCode>
                <c:ptCount val="21"/>
                <c:pt idx="0">
                  <c:v>0</c:v>
                </c:pt>
                <c:pt idx="1">
                  <c:v>1.0400000000000001E-2</c:v>
                </c:pt>
                <c:pt idx="2">
                  <c:v>2.0900000000000002E-2</c:v>
                </c:pt>
                <c:pt idx="3">
                  <c:v>3.1399999999999997E-2</c:v>
                </c:pt>
                <c:pt idx="4">
                  <c:v>4.1700000000000001E-2</c:v>
                </c:pt>
                <c:pt idx="5">
                  <c:v>5.0100000000000013E-2</c:v>
                </c:pt>
                <c:pt idx="6">
                  <c:v>5.9200000000000003E-2</c:v>
                </c:pt>
                <c:pt idx="7">
                  <c:v>7.0000000000000021E-2</c:v>
                </c:pt>
                <c:pt idx="8">
                  <c:v>8.0000000000000043E-2</c:v>
                </c:pt>
                <c:pt idx="9">
                  <c:v>8.9900000000000063E-2</c:v>
                </c:pt>
                <c:pt idx="10">
                  <c:v>9.9400000000000002E-2</c:v>
                </c:pt>
                <c:pt idx="11">
                  <c:v>0.10879999999999999</c:v>
                </c:pt>
                <c:pt idx="12">
                  <c:v>0.1178</c:v>
                </c:pt>
                <c:pt idx="13">
                  <c:v>0.12640000000000001</c:v>
                </c:pt>
                <c:pt idx="14">
                  <c:v>0.13420000000000001</c:v>
                </c:pt>
                <c:pt idx="15">
                  <c:v>0.14130000000000001</c:v>
                </c:pt>
                <c:pt idx="16">
                  <c:v>0.14830000000000004</c:v>
                </c:pt>
                <c:pt idx="17">
                  <c:v>0.15510000000000004</c:v>
                </c:pt>
                <c:pt idx="18">
                  <c:v>0.16139999999999999</c:v>
                </c:pt>
                <c:pt idx="19">
                  <c:v>0.16739999999999999</c:v>
                </c:pt>
                <c:pt idx="20">
                  <c:v>0.17290000000000041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'Elaborazioni IDA'!$H$29</c:f>
              <c:strCache>
                <c:ptCount val="1"/>
                <c:pt idx="0">
                  <c:v>000594xa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IDA'!$H$31:$H$40,'[Analisi corretta.xlsx]Elaborazioni IDA'!$H$42,'[Analisi corretta.xlsx]Elaborazioni IDA'!$H$48:$H$49</c:f>
              <c:numCache>
                <c:formatCode>0.0000</c:formatCode>
                <c:ptCount val="13"/>
                <c:pt idx="0">
                  <c:v>0</c:v>
                </c:pt>
                <c:pt idx="1">
                  <c:v>9.0000000000000028E-3</c:v>
                </c:pt>
                <c:pt idx="2">
                  <c:v>1.8200000000000063E-2</c:v>
                </c:pt>
                <c:pt idx="3">
                  <c:v>2.76000000000001E-2</c:v>
                </c:pt>
                <c:pt idx="4">
                  <c:v>3.7100000000000001E-2</c:v>
                </c:pt>
                <c:pt idx="5">
                  <c:v>4.6699999999999998E-2</c:v>
                </c:pt>
                <c:pt idx="6">
                  <c:v>6.0000000000000032E-2</c:v>
                </c:pt>
                <c:pt idx="7">
                  <c:v>6.7700000000000024E-2</c:v>
                </c:pt>
                <c:pt idx="8">
                  <c:v>7.8900000000000012E-2</c:v>
                </c:pt>
                <c:pt idx="9">
                  <c:v>9.0400000000000022E-2</c:v>
                </c:pt>
                <c:pt idx="10">
                  <c:v>0.11409999999999998</c:v>
                </c:pt>
                <c:pt idx="11">
                  <c:v>0.18730000000000024</c:v>
                </c:pt>
                <c:pt idx="12">
                  <c:v>0.19889999999999999</c:v>
                </c:pt>
              </c:numCache>
            </c:numRef>
          </c:xVal>
          <c:yVal>
            <c:numRef>
              <c:f>'[Analisi corretta.xlsx]Elaborazioni IDA'!$A$31:$A$40,'[Analisi corretta.xlsx]Elaborazioni IDA'!$A$42,'[Analisi corretta.xlsx]Elaborazioni IDA'!$A$48:$A$49</c:f>
              <c:numCache>
                <c:formatCode>0.00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4.25</c:v>
                </c:pt>
                <c:pt idx="12">
                  <c:v>4.5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'Elaborazioni IDA'!$I$29</c:f>
              <c:strCache>
                <c:ptCount val="1"/>
                <c:pt idx="0">
                  <c:v>001231xa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IDA'!$I$31:$I$40,'[Analisi corretta.xlsx]Elaborazioni IDA'!$I$42:$I$48</c:f>
              <c:numCache>
                <c:formatCode>0.0000</c:formatCode>
                <c:ptCount val="17"/>
                <c:pt idx="0">
                  <c:v>0</c:v>
                </c:pt>
                <c:pt idx="1">
                  <c:v>1.8300000000000021E-2</c:v>
                </c:pt>
                <c:pt idx="2">
                  <c:v>4.02E-2</c:v>
                </c:pt>
                <c:pt idx="3">
                  <c:v>6.25E-2</c:v>
                </c:pt>
                <c:pt idx="4">
                  <c:v>7.6600000000000001E-2</c:v>
                </c:pt>
                <c:pt idx="5">
                  <c:v>8.5700000000000026E-2</c:v>
                </c:pt>
                <c:pt idx="6">
                  <c:v>0.1014</c:v>
                </c:pt>
                <c:pt idx="7">
                  <c:v>0.1143</c:v>
                </c:pt>
                <c:pt idx="8">
                  <c:v>0.12350000000000012</c:v>
                </c:pt>
                <c:pt idx="9">
                  <c:v>0.1338</c:v>
                </c:pt>
                <c:pt idx="10">
                  <c:v>0.16259999999999999</c:v>
                </c:pt>
                <c:pt idx="11">
                  <c:v>0.18000000000000024</c:v>
                </c:pt>
                <c:pt idx="12">
                  <c:v>0.20130000000000001</c:v>
                </c:pt>
                <c:pt idx="13">
                  <c:v>0.20250000000000001</c:v>
                </c:pt>
                <c:pt idx="14">
                  <c:v>0.2261</c:v>
                </c:pt>
                <c:pt idx="15">
                  <c:v>0.2253</c:v>
                </c:pt>
                <c:pt idx="16">
                  <c:v>0.23590000000000041</c:v>
                </c:pt>
              </c:numCache>
            </c:numRef>
          </c:xVal>
          <c:yVal>
            <c:numRef>
              <c:f>'[Analisi corretta.xlsx]Elaborazioni IDA'!$A$31:$A$40,'[Analisi corretta.xlsx]Elaborazioni IDA'!$A$42:$A$48</c:f>
              <c:numCache>
                <c:formatCode>0.00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'Elaborazioni IDA'!$J$29</c:f>
              <c:strCache>
                <c:ptCount val="1"/>
                <c:pt idx="0">
                  <c:v>006761xa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IDA'!$J$31:$J$49,'[Analisi corretta.xlsx]Elaborazioni IDA'!$J$51</c:f>
              <c:numCache>
                <c:formatCode>0.0000</c:formatCode>
                <c:ptCount val="20"/>
                <c:pt idx="0">
                  <c:v>0</c:v>
                </c:pt>
                <c:pt idx="1">
                  <c:v>8.0000000000000227E-3</c:v>
                </c:pt>
                <c:pt idx="2">
                  <c:v>1.6400000000000001E-2</c:v>
                </c:pt>
                <c:pt idx="3">
                  <c:v>2.5100000000000001E-2</c:v>
                </c:pt>
                <c:pt idx="4">
                  <c:v>3.4200000000000001E-2</c:v>
                </c:pt>
                <c:pt idx="5">
                  <c:v>4.36E-2</c:v>
                </c:pt>
                <c:pt idx="6">
                  <c:v>5.3400000000000003E-2</c:v>
                </c:pt>
                <c:pt idx="7">
                  <c:v>6.3899999999999998E-2</c:v>
                </c:pt>
                <c:pt idx="8">
                  <c:v>7.5000000000000011E-2</c:v>
                </c:pt>
                <c:pt idx="9">
                  <c:v>8.6800000000000002E-2</c:v>
                </c:pt>
                <c:pt idx="10">
                  <c:v>9.9200000000000024E-2</c:v>
                </c:pt>
                <c:pt idx="11">
                  <c:v>0.11210000000000002</c:v>
                </c:pt>
                <c:pt idx="12">
                  <c:v>0.12529999999999999</c:v>
                </c:pt>
                <c:pt idx="13">
                  <c:v>0.1391</c:v>
                </c:pt>
                <c:pt idx="14">
                  <c:v>0.15330000000000021</c:v>
                </c:pt>
                <c:pt idx="15">
                  <c:v>0.16739999999999999</c:v>
                </c:pt>
                <c:pt idx="16">
                  <c:v>0.18140000000000059</c:v>
                </c:pt>
                <c:pt idx="17">
                  <c:v>0.20680000000000001</c:v>
                </c:pt>
                <c:pt idx="18">
                  <c:v>0.2626</c:v>
                </c:pt>
                <c:pt idx="19">
                  <c:v>0.24650000000000041</c:v>
                </c:pt>
              </c:numCache>
            </c:numRef>
          </c:xVal>
          <c:yVal>
            <c:numRef>
              <c:f>'[Analisi corretta.xlsx]Elaborazioni IDA'!$A$31:$A$49,'[Analisi corretta.xlsx]Elaborazioni IDA'!$A$51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5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'Elaborazioni IDA'!$K$29</c:f>
              <c:strCache>
                <c:ptCount val="1"/>
                <c:pt idx="0">
                  <c:v>000242xa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IDA'!$K$31:$K$42,'[Analisi corretta.xlsx]Elaborazioni IDA'!$K$45,'[Analisi corretta.xlsx]Elaborazioni IDA'!$K$50</c:f>
              <c:numCache>
                <c:formatCode>0.0000</c:formatCode>
                <c:ptCount val="14"/>
                <c:pt idx="0">
                  <c:v>0</c:v>
                </c:pt>
                <c:pt idx="1">
                  <c:v>9.8000000000000448E-3</c:v>
                </c:pt>
                <c:pt idx="2">
                  <c:v>1.9800000000000085E-2</c:v>
                </c:pt>
                <c:pt idx="3">
                  <c:v>2.9600000000000001E-2</c:v>
                </c:pt>
                <c:pt idx="4">
                  <c:v>3.8800000000000001E-2</c:v>
                </c:pt>
                <c:pt idx="5">
                  <c:v>5.5800000000000023E-2</c:v>
                </c:pt>
                <c:pt idx="6">
                  <c:v>6.7500000000000004E-2</c:v>
                </c:pt>
                <c:pt idx="7">
                  <c:v>7.3200000000000001E-2</c:v>
                </c:pt>
                <c:pt idx="8">
                  <c:v>8.0700000000000063E-2</c:v>
                </c:pt>
                <c:pt idx="9">
                  <c:v>8.9300000000000004E-2</c:v>
                </c:pt>
                <c:pt idx="10">
                  <c:v>8.8000000000000064E-2</c:v>
                </c:pt>
                <c:pt idx="11">
                  <c:v>8.6800000000000002E-2</c:v>
                </c:pt>
                <c:pt idx="12">
                  <c:v>0.1135</c:v>
                </c:pt>
                <c:pt idx="13">
                  <c:v>0.18120000000000044</c:v>
                </c:pt>
              </c:numCache>
            </c:numRef>
          </c:xVal>
          <c:yVal>
            <c:numRef>
              <c:f>'[Analisi corretta.xlsx]Elaborazioni IDA'!$A$31:$A$42,'[Analisi corretta.xlsx]Elaborazioni IDA'!$A$45,'[Analisi corretta.xlsx]Elaborazioni IDA'!$A$50</c:f>
              <c:numCache>
                <c:formatCode>0.00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3.5</c:v>
                </c:pt>
                <c:pt idx="13">
                  <c:v>4.75</c:v>
                </c:pt>
              </c:numCache>
            </c:numRef>
          </c:yVal>
          <c:smooth val="1"/>
        </c:ser>
        <c:ser>
          <c:idx val="10"/>
          <c:order val="10"/>
          <c:tx>
            <c:strRef>
              <c:f>'Elaborazioni IDA'!$L$29</c:f>
              <c:strCache>
                <c:ptCount val="1"/>
                <c:pt idx="0">
                  <c:v>000294xa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IDA'!$L$31:$L$45,'[Analisi corretta.xlsx]Elaborazioni IDA'!$L$47:$L$48,'[Analisi corretta.xlsx]Elaborazioni IDA'!$L$51</c:f>
              <c:numCache>
                <c:formatCode>0.0000</c:formatCode>
                <c:ptCount val="18"/>
                <c:pt idx="0">
                  <c:v>0</c:v>
                </c:pt>
                <c:pt idx="1">
                  <c:v>1.6100000000000041E-2</c:v>
                </c:pt>
                <c:pt idx="2">
                  <c:v>3.2300000000000002E-2</c:v>
                </c:pt>
                <c:pt idx="3">
                  <c:v>4.9500000000000023E-2</c:v>
                </c:pt>
                <c:pt idx="4">
                  <c:v>7.640000000000001E-2</c:v>
                </c:pt>
                <c:pt idx="5">
                  <c:v>9.9500000000000408E-2</c:v>
                </c:pt>
                <c:pt idx="6">
                  <c:v>0.1188</c:v>
                </c:pt>
                <c:pt idx="7">
                  <c:v>0.13339999999999999</c:v>
                </c:pt>
                <c:pt idx="8">
                  <c:v>0.14530000000000001</c:v>
                </c:pt>
                <c:pt idx="9">
                  <c:v>0.15390000000000059</c:v>
                </c:pt>
                <c:pt idx="10">
                  <c:v>0.15910000000000021</c:v>
                </c:pt>
                <c:pt idx="11">
                  <c:v>0.16059999999999999</c:v>
                </c:pt>
                <c:pt idx="12">
                  <c:v>0.18060000000000001</c:v>
                </c:pt>
                <c:pt idx="13">
                  <c:v>0.20050000000000001</c:v>
                </c:pt>
                <c:pt idx="14">
                  <c:v>0.21820000000000059</c:v>
                </c:pt>
                <c:pt idx="15">
                  <c:v>0.24240000000000059</c:v>
                </c:pt>
                <c:pt idx="16">
                  <c:v>0.26090000000000002</c:v>
                </c:pt>
                <c:pt idx="17">
                  <c:v>0.31060000000000032</c:v>
                </c:pt>
              </c:numCache>
            </c:numRef>
          </c:xVal>
          <c:yVal>
            <c:numRef>
              <c:f>'[Analisi corretta.xlsx]Elaborazioni IDA'!$A$31:$A$45,'[Analisi corretta.xlsx]Elaborazioni IDA'!$A$47:$A$48,'[Analisi corretta.xlsx]Elaborazioni IDA'!$A$51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4</c:v>
                </c:pt>
                <c:pt idx="16">
                  <c:v>4.25</c:v>
                </c:pt>
                <c:pt idx="17">
                  <c:v>5</c:v>
                </c:pt>
              </c:numCache>
            </c:numRef>
          </c:yVal>
          <c:smooth val="1"/>
        </c:ser>
        <c:ser>
          <c:idx val="11"/>
          <c:order val="11"/>
          <c:tx>
            <c:strRef>
              <c:f>'Elaborazioni IDA'!$M$29</c:f>
              <c:strCache>
                <c:ptCount val="1"/>
                <c:pt idx="0">
                  <c:v>000372xa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IDA'!$M$31:$M$34,'[Analisi corretta.xlsx]Elaborazioni IDA'!$M$36,'[Analisi corretta.xlsx]Elaborazioni IDA'!$M$39:$M$41,'[Analisi corretta.xlsx]Elaborazioni IDA'!$M$44</c:f>
              <c:numCache>
                <c:formatCode>0.0000</c:formatCode>
                <c:ptCount val="9"/>
                <c:pt idx="0">
                  <c:v>0</c:v>
                </c:pt>
                <c:pt idx="1">
                  <c:v>1.0600000000000021E-2</c:v>
                </c:pt>
                <c:pt idx="2">
                  <c:v>2.1399999999999999E-2</c:v>
                </c:pt>
                <c:pt idx="3">
                  <c:v>3.2500000000000001E-2</c:v>
                </c:pt>
                <c:pt idx="4">
                  <c:v>5.5000000000000014E-2</c:v>
                </c:pt>
                <c:pt idx="5">
                  <c:v>8.8000000000000064E-2</c:v>
                </c:pt>
                <c:pt idx="6">
                  <c:v>9.8400000000000043E-2</c:v>
                </c:pt>
                <c:pt idx="7">
                  <c:v>0.10800000000000012</c:v>
                </c:pt>
                <c:pt idx="8">
                  <c:v>0.1343</c:v>
                </c:pt>
              </c:numCache>
            </c:numRef>
          </c:xVal>
          <c:yVal>
            <c:numRef>
              <c:f>'[Analisi corretta.xlsx]Elaborazioni IDA'!$A$31:$A$34,'[Analisi corretta.xlsx]Elaborazioni IDA'!$A$36,'[Analisi corretta.xlsx]Elaborazioni IDA'!$A$39:$A$41,'[Analisi corretta.xlsx]Elaborazioni IDA'!$A$44</c:f>
              <c:numCache>
                <c:formatCode>0.00</c:formatCode>
                <c:ptCount val="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1.25</c:v>
                </c:pt>
                <c:pt idx="5">
                  <c:v>2</c:v>
                </c:pt>
                <c:pt idx="6">
                  <c:v>2.25</c:v>
                </c:pt>
                <c:pt idx="7">
                  <c:v>2.5</c:v>
                </c:pt>
                <c:pt idx="8">
                  <c:v>3.25</c:v>
                </c:pt>
              </c:numCache>
            </c:numRef>
          </c:yVal>
          <c:smooth val="1"/>
        </c:ser>
        <c:ser>
          <c:idx val="12"/>
          <c:order val="12"/>
          <c:tx>
            <c:strRef>
              <c:f>'Elaborazioni IDA'!$N$29</c:f>
              <c:strCache>
                <c:ptCount val="1"/>
                <c:pt idx="0">
                  <c:v>001707xa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IDA'!$N$31:$N$40,'[Analisi corretta.xlsx]Elaborazioni IDA'!$N$42,'[Analisi corretta.xlsx]Elaborazioni IDA'!$N$44,'[Analisi corretta.xlsx]Elaborazioni IDA'!$N$46,'[Analisi corretta.xlsx]Elaborazioni IDA'!$N$49</c:f>
              <c:numCache>
                <c:formatCode>0.0000</c:formatCode>
                <c:ptCount val="14"/>
                <c:pt idx="0">
                  <c:v>0</c:v>
                </c:pt>
                <c:pt idx="1">
                  <c:v>1.8800000000000063E-2</c:v>
                </c:pt>
                <c:pt idx="2">
                  <c:v>4.2800000000000032E-2</c:v>
                </c:pt>
                <c:pt idx="3">
                  <c:v>6.0400000000000023E-2</c:v>
                </c:pt>
                <c:pt idx="4">
                  <c:v>6.6900000000000001E-2</c:v>
                </c:pt>
                <c:pt idx="5">
                  <c:v>8.0200000000000021E-2</c:v>
                </c:pt>
                <c:pt idx="6">
                  <c:v>9.0600000000000028E-2</c:v>
                </c:pt>
                <c:pt idx="7">
                  <c:v>0.1103</c:v>
                </c:pt>
                <c:pt idx="8">
                  <c:v>0.1348</c:v>
                </c:pt>
                <c:pt idx="9">
                  <c:v>0.17430000000000001</c:v>
                </c:pt>
                <c:pt idx="10">
                  <c:v>0.25269999999999998</c:v>
                </c:pt>
                <c:pt idx="11">
                  <c:v>0.376500000000001</c:v>
                </c:pt>
                <c:pt idx="12">
                  <c:v>0.50119999999999998</c:v>
                </c:pt>
                <c:pt idx="13">
                  <c:v>0.71770000000000223</c:v>
                </c:pt>
              </c:numCache>
            </c:numRef>
          </c:xVal>
          <c:yVal>
            <c:numRef>
              <c:f>'[Analisi corretta.xlsx]Elaborazioni IDA'!$A$31:$A$40,'[Analisi corretta.xlsx]Elaborazioni IDA'!$A$42,'[Analisi corretta.xlsx]Elaborazioni IDA'!$A$44,'[Analisi corretta.xlsx]Elaborazioni IDA'!$A$46,'[Analisi corretta.xlsx]Elaborazioni IDA'!$A$49</c:f>
              <c:numCache>
                <c:formatCode>0.00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3.25</c:v>
                </c:pt>
                <c:pt idx="12">
                  <c:v>3.75</c:v>
                </c:pt>
                <c:pt idx="13">
                  <c:v>4.5</c:v>
                </c:pt>
              </c:numCache>
            </c:numRef>
          </c:yVal>
          <c:smooth val="1"/>
        </c:ser>
        <c:ser>
          <c:idx val="13"/>
          <c:order val="13"/>
          <c:tx>
            <c:strRef>
              <c:f>'Elaborazioni IDA'!$O$29</c:f>
              <c:strCache>
                <c:ptCount val="1"/>
                <c:pt idx="0">
                  <c:v>005826xa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IDA'!$O$31:$O$43,'[Analisi corretta.xlsx]Elaborazioni IDA'!$O$45,'[Analisi corretta.xlsx]Elaborazioni IDA'!$O$51</c:f>
              <c:numCache>
                <c:formatCode>0.0000</c:formatCode>
                <c:ptCount val="15"/>
                <c:pt idx="0">
                  <c:v>0</c:v>
                </c:pt>
                <c:pt idx="1">
                  <c:v>1.2999999999999998E-2</c:v>
                </c:pt>
                <c:pt idx="2">
                  <c:v>2.8299999999999999E-2</c:v>
                </c:pt>
                <c:pt idx="3">
                  <c:v>4.4299999999999999E-2</c:v>
                </c:pt>
                <c:pt idx="4">
                  <c:v>5.7000000000000023E-2</c:v>
                </c:pt>
                <c:pt idx="5">
                  <c:v>6.2100000000000023E-2</c:v>
                </c:pt>
                <c:pt idx="6">
                  <c:v>7.640000000000001E-2</c:v>
                </c:pt>
                <c:pt idx="7">
                  <c:v>9.0600000000000028E-2</c:v>
                </c:pt>
                <c:pt idx="8">
                  <c:v>0.10489999999999998</c:v>
                </c:pt>
                <c:pt idx="9">
                  <c:v>0.11899999999999998</c:v>
                </c:pt>
                <c:pt idx="10">
                  <c:v>0.1343</c:v>
                </c:pt>
                <c:pt idx="11">
                  <c:v>0.15000000000000024</c:v>
                </c:pt>
                <c:pt idx="12">
                  <c:v>0.1633</c:v>
                </c:pt>
                <c:pt idx="13">
                  <c:v>0.18800000000000044</c:v>
                </c:pt>
                <c:pt idx="14">
                  <c:v>0.2205</c:v>
                </c:pt>
              </c:numCache>
            </c:numRef>
          </c:xVal>
          <c:yVal>
            <c:numRef>
              <c:f>'[Analisi corretta.xlsx]Elaborazioni IDA'!$A$31:$A$43,'[Analisi corretta.xlsx]Elaborazioni IDA'!$A$45,'[Analisi corretta.xlsx]Elaborazioni IDA'!$A$51</c:f>
              <c:numCache>
                <c:formatCode>0.00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3.5</c:v>
                </c:pt>
                <c:pt idx="14">
                  <c:v>5</c:v>
                </c:pt>
              </c:numCache>
            </c:numRef>
          </c:yVal>
          <c:smooth val="1"/>
        </c:ser>
        <c:ser>
          <c:idx val="14"/>
          <c:order val="14"/>
          <c:tx>
            <c:strRef>
              <c:f>'Elaborazioni IDA'!$P$29</c:f>
              <c:strCache>
                <c:ptCount val="1"/>
                <c:pt idx="0">
                  <c:v>000187xa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IDA'!$P$31:$P$43,'[Analisi corretta.xlsx]Elaborazioni IDA'!$P$50</c:f>
              <c:numCache>
                <c:formatCode>0.0000</c:formatCode>
                <c:ptCount val="14"/>
                <c:pt idx="0">
                  <c:v>0</c:v>
                </c:pt>
                <c:pt idx="1">
                  <c:v>1.3299999999999998E-2</c:v>
                </c:pt>
                <c:pt idx="2">
                  <c:v>2.7800000000000099E-2</c:v>
                </c:pt>
                <c:pt idx="3">
                  <c:v>4.4200000000000003E-2</c:v>
                </c:pt>
                <c:pt idx="4">
                  <c:v>6.2000000000000034E-2</c:v>
                </c:pt>
                <c:pt idx="5">
                  <c:v>7.9800000000000246E-2</c:v>
                </c:pt>
                <c:pt idx="6">
                  <c:v>9.6700000000000022E-2</c:v>
                </c:pt>
                <c:pt idx="7">
                  <c:v>0.1125</c:v>
                </c:pt>
                <c:pt idx="8">
                  <c:v>0.1273</c:v>
                </c:pt>
                <c:pt idx="9">
                  <c:v>0.1421</c:v>
                </c:pt>
                <c:pt idx="10">
                  <c:v>0.15770000000000059</c:v>
                </c:pt>
                <c:pt idx="11">
                  <c:v>0.17330000000000001</c:v>
                </c:pt>
                <c:pt idx="12">
                  <c:v>0.18840000000000073</c:v>
                </c:pt>
                <c:pt idx="13">
                  <c:v>0.28710000000000002</c:v>
                </c:pt>
              </c:numCache>
            </c:numRef>
          </c:xVal>
          <c:yVal>
            <c:numRef>
              <c:f>'[Analisi corretta.xlsx]Elaborazioni IDA'!$A$31:$A$43,'[Analisi corretta.xlsx]Elaborazioni IDA'!$A$50</c:f>
              <c:numCache>
                <c:formatCode>0.00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4.75</c:v>
                </c:pt>
              </c:numCache>
            </c:numRef>
          </c:yVal>
          <c:smooth val="1"/>
        </c:ser>
        <c:ser>
          <c:idx val="15"/>
          <c:order val="15"/>
          <c:tx>
            <c:strRef>
              <c:f>'Elaborazioni IDA'!$Q$29</c:f>
              <c:strCache>
                <c:ptCount val="1"/>
                <c:pt idx="0">
                  <c:v>000230xa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IDA'!$Q$31:$Q$44,'[Analisi corretta.xlsx]Elaborazioni IDA'!$Q$46:$Q$51</c:f>
              <c:numCache>
                <c:formatCode>0.0000</c:formatCode>
                <c:ptCount val="20"/>
                <c:pt idx="0">
                  <c:v>0</c:v>
                </c:pt>
                <c:pt idx="1">
                  <c:v>1.1700000000000056E-2</c:v>
                </c:pt>
                <c:pt idx="2">
                  <c:v>2.3599999999999993E-2</c:v>
                </c:pt>
                <c:pt idx="3">
                  <c:v>3.5099999999999999E-2</c:v>
                </c:pt>
                <c:pt idx="4">
                  <c:v>4.5300000000000014E-2</c:v>
                </c:pt>
                <c:pt idx="5">
                  <c:v>5.2500000000000012E-2</c:v>
                </c:pt>
                <c:pt idx="6">
                  <c:v>5.9800000000000124E-2</c:v>
                </c:pt>
                <c:pt idx="7">
                  <c:v>7.0300000000000112E-2</c:v>
                </c:pt>
                <c:pt idx="8">
                  <c:v>8.1300000000000011E-2</c:v>
                </c:pt>
                <c:pt idx="9">
                  <c:v>9.240000000000001E-2</c:v>
                </c:pt>
                <c:pt idx="10">
                  <c:v>0.1038</c:v>
                </c:pt>
                <c:pt idx="11">
                  <c:v>0.1149</c:v>
                </c:pt>
                <c:pt idx="12">
                  <c:v>0.1258</c:v>
                </c:pt>
                <c:pt idx="13">
                  <c:v>0.13669999999999999</c:v>
                </c:pt>
                <c:pt idx="14">
                  <c:v>0.15790000000000073</c:v>
                </c:pt>
                <c:pt idx="15">
                  <c:v>0.16830000000000001</c:v>
                </c:pt>
                <c:pt idx="16">
                  <c:v>0.17840000000000053</c:v>
                </c:pt>
                <c:pt idx="17">
                  <c:v>0.18840000000000073</c:v>
                </c:pt>
                <c:pt idx="18">
                  <c:v>0.2</c:v>
                </c:pt>
                <c:pt idx="19">
                  <c:v>0.20850000000000021</c:v>
                </c:pt>
              </c:numCache>
            </c:numRef>
          </c:xVal>
          <c:yVal>
            <c:numRef>
              <c:f>'[Analisi corretta.xlsx]Elaborazioni IDA'!$A$31:$A$44,'[Analisi corretta.xlsx]Elaborazioni IDA'!$A$46:$A$51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16"/>
          <c:order val="16"/>
          <c:tx>
            <c:strRef>
              <c:f>'Elaborazioni IDA'!$R$29</c:f>
              <c:strCache>
                <c:ptCount val="1"/>
                <c:pt idx="0">
                  <c:v>000291xa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IDA'!$R$31:$R$51</c:f>
              <c:numCache>
                <c:formatCode>0.0000</c:formatCode>
                <c:ptCount val="21"/>
                <c:pt idx="0">
                  <c:v>0</c:v>
                </c:pt>
                <c:pt idx="1">
                  <c:v>9.3000000000000374E-3</c:v>
                </c:pt>
                <c:pt idx="2">
                  <c:v>1.7999999999999999E-2</c:v>
                </c:pt>
                <c:pt idx="3">
                  <c:v>2.6800000000000056E-2</c:v>
                </c:pt>
                <c:pt idx="4">
                  <c:v>3.5500000000000004E-2</c:v>
                </c:pt>
                <c:pt idx="5">
                  <c:v>4.3900000000000002E-2</c:v>
                </c:pt>
                <c:pt idx="6">
                  <c:v>5.1700000000000003E-2</c:v>
                </c:pt>
                <c:pt idx="7">
                  <c:v>5.7500000000000023E-2</c:v>
                </c:pt>
                <c:pt idx="8">
                  <c:v>6.370000000000002E-2</c:v>
                </c:pt>
                <c:pt idx="9">
                  <c:v>7.0000000000000021E-2</c:v>
                </c:pt>
                <c:pt idx="10">
                  <c:v>7.4700000000000225E-2</c:v>
                </c:pt>
                <c:pt idx="11">
                  <c:v>7.8400000000000011E-2</c:v>
                </c:pt>
                <c:pt idx="12">
                  <c:v>8.2700000000000023E-2</c:v>
                </c:pt>
                <c:pt idx="13">
                  <c:v>8.7100000000000025E-2</c:v>
                </c:pt>
                <c:pt idx="14">
                  <c:v>9.1800000000000007E-2</c:v>
                </c:pt>
                <c:pt idx="15">
                  <c:v>9.5900000000000041E-2</c:v>
                </c:pt>
                <c:pt idx="16">
                  <c:v>9.9600000000000244E-2</c:v>
                </c:pt>
                <c:pt idx="17">
                  <c:v>0.10320000000000012</c:v>
                </c:pt>
                <c:pt idx="18">
                  <c:v>0.10630000000000002</c:v>
                </c:pt>
                <c:pt idx="19">
                  <c:v>0.10920000000000026</c:v>
                </c:pt>
                <c:pt idx="20">
                  <c:v>0.1123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7"/>
          <c:order val="17"/>
          <c:tx>
            <c:strRef>
              <c:f>'Elaborazioni IDA'!$S$29</c:f>
              <c:strCache>
                <c:ptCount val="1"/>
                <c:pt idx="0">
                  <c:v>006263xa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IDA'!$S$31:$S$42,'[Analisi corretta.xlsx]Elaborazioni IDA'!$S$44:$S$45,'[Analisi corretta.xlsx]Elaborazioni IDA'!$S$47</c:f>
              <c:numCache>
                <c:formatCode>0.0000</c:formatCode>
                <c:ptCount val="15"/>
                <c:pt idx="0">
                  <c:v>0</c:v>
                </c:pt>
                <c:pt idx="1">
                  <c:v>7.900000000000032E-3</c:v>
                </c:pt>
                <c:pt idx="2">
                  <c:v>1.6100000000000041E-2</c:v>
                </c:pt>
                <c:pt idx="3">
                  <c:v>2.47E-2</c:v>
                </c:pt>
                <c:pt idx="4">
                  <c:v>3.3500000000000002E-2</c:v>
                </c:pt>
                <c:pt idx="5">
                  <c:v>4.2500000000000003E-2</c:v>
                </c:pt>
                <c:pt idx="6">
                  <c:v>5.16E-2</c:v>
                </c:pt>
                <c:pt idx="7">
                  <c:v>6.0600000000000001E-2</c:v>
                </c:pt>
                <c:pt idx="8">
                  <c:v>6.930000000000025E-2</c:v>
                </c:pt>
                <c:pt idx="9">
                  <c:v>7.7200000000000019E-2</c:v>
                </c:pt>
                <c:pt idx="10">
                  <c:v>8.43E-2</c:v>
                </c:pt>
                <c:pt idx="11">
                  <c:v>9.0800000000000006E-2</c:v>
                </c:pt>
                <c:pt idx="12">
                  <c:v>0.10120000000000012</c:v>
                </c:pt>
                <c:pt idx="13">
                  <c:v>0.10440000000000002</c:v>
                </c:pt>
                <c:pt idx="14">
                  <c:v>0.10660000000000019</c:v>
                </c:pt>
              </c:numCache>
            </c:numRef>
          </c:xVal>
          <c:yVal>
            <c:numRef>
              <c:f>'[Analisi corretta.xlsx]Elaborazioni IDA'!$A$31:$A$42,'[Analisi corretta.xlsx]Elaborazioni IDA'!$A$44:$A$45,'[Analisi corretta.xlsx]Elaborazioni IDA'!$A$47</c:f>
              <c:numCache>
                <c:formatCode>0.00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3.25</c:v>
                </c:pt>
                <c:pt idx="13">
                  <c:v>3.5</c:v>
                </c:pt>
                <c:pt idx="14">
                  <c:v>4</c:v>
                </c:pt>
              </c:numCache>
            </c:numRef>
          </c:yVal>
          <c:smooth val="1"/>
        </c:ser>
        <c:ser>
          <c:idx val="18"/>
          <c:order val="18"/>
          <c:tx>
            <c:strRef>
              <c:f>'Elaborazioni IDA'!$T$29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IDA'!$T$31:$T$42,'[Analisi corretta.xlsx]Elaborazioni IDA'!$T$47:$T$49</c:f>
              <c:numCache>
                <c:formatCode>0.0000</c:formatCode>
                <c:ptCount val="15"/>
                <c:pt idx="0">
                  <c:v>0</c:v>
                </c:pt>
                <c:pt idx="1">
                  <c:v>1.3700000000000051E-2</c:v>
                </c:pt>
                <c:pt idx="2">
                  <c:v>2.8000000000000001E-2</c:v>
                </c:pt>
                <c:pt idx="3">
                  <c:v>4.2700000000000113E-2</c:v>
                </c:pt>
                <c:pt idx="4">
                  <c:v>5.7700000000000133E-2</c:v>
                </c:pt>
                <c:pt idx="5">
                  <c:v>7.060000000000001E-2</c:v>
                </c:pt>
                <c:pt idx="6">
                  <c:v>8.2400000000000015E-2</c:v>
                </c:pt>
                <c:pt idx="7">
                  <c:v>0.10110000000000002</c:v>
                </c:pt>
                <c:pt idx="8">
                  <c:v>0.10780000000000002</c:v>
                </c:pt>
                <c:pt idx="9">
                  <c:v>0.1303</c:v>
                </c:pt>
                <c:pt idx="10">
                  <c:v>0.15580000000000024</c:v>
                </c:pt>
                <c:pt idx="11">
                  <c:v>0.18370000000000053</c:v>
                </c:pt>
                <c:pt idx="12">
                  <c:v>0.361900000000001</c:v>
                </c:pt>
                <c:pt idx="13">
                  <c:v>0.4037</c:v>
                </c:pt>
                <c:pt idx="14">
                  <c:v>0.4466</c:v>
                </c:pt>
              </c:numCache>
            </c:numRef>
          </c:xVal>
          <c:yVal>
            <c:numRef>
              <c:f>'[Analisi corretta.xlsx]Elaborazioni IDA'!$A$31:$A$42,'[Analisi corretta.xlsx]Elaborazioni IDA'!$A$47:$A$49</c:f>
              <c:numCache>
                <c:formatCode>0.00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4</c:v>
                </c:pt>
                <c:pt idx="13">
                  <c:v>4.25</c:v>
                </c:pt>
                <c:pt idx="14">
                  <c:v>4.5</c:v>
                </c:pt>
              </c:numCache>
            </c:numRef>
          </c:yVal>
          <c:smooth val="1"/>
        </c:ser>
        <c:ser>
          <c:idx val="19"/>
          <c:order val="19"/>
          <c:tx>
            <c:strRef>
              <c:f>'Elaborazioni IDA'!$U$29</c:f>
              <c:strCache>
                <c:ptCount val="1"/>
                <c:pt idx="0">
                  <c:v>000196xa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IDA'!$U$31:$U$34,'[Analisi corretta.xlsx]Elaborazioni IDA'!$U$36:$U$39,'[Analisi corretta.xlsx]Elaborazioni IDA'!$U$41,'[Analisi corretta.xlsx]Elaborazioni IDA'!$U$43:$U$45,'[Analisi corretta.xlsx]Elaborazioni IDA'!$U$49</c:f>
              <c:numCache>
                <c:formatCode>0.0000</c:formatCode>
                <c:ptCount val="13"/>
                <c:pt idx="0">
                  <c:v>0</c:v>
                </c:pt>
                <c:pt idx="1">
                  <c:v>1.2900000000000003E-2</c:v>
                </c:pt>
                <c:pt idx="2">
                  <c:v>2.53E-2</c:v>
                </c:pt>
                <c:pt idx="3">
                  <c:v>3.6600000000000042E-2</c:v>
                </c:pt>
                <c:pt idx="4">
                  <c:v>5.3900000000000003E-2</c:v>
                </c:pt>
                <c:pt idx="5">
                  <c:v>5.8800000000000012E-2</c:v>
                </c:pt>
                <c:pt idx="6">
                  <c:v>6.3600000000000004E-2</c:v>
                </c:pt>
                <c:pt idx="7">
                  <c:v>6.88E-2</c:v>
                </c:pt>
                <c:pt idx="8">
                  <c:v>8.0600000000000047E-2</c:v>
                </c:pt>
                <c:pt idx="9">
                  <c:v>9.3600000000000266E-2</c:v>
                </c:pt>
                <c:pt idx="10">
                  <c:v>0.10290000000000002</c:v>
                </c:pt>
                <c:pt idx="11">
                  <c:v>0.1106</c:v>
                </c:pt>
                <c:pt idx="12">
                  <c:v>0.13669999999999999</c:v>
                </c:pt>
              </c:numCache>
            </c:numRef>
          </c:xVal>
          <c:yVal>
            <c:numRef>
              <c:f>'[Analisi corretta.xlsx]Elaborazioni IDA'!$A$31:$A$34,'[Analisi corretta.xlsx]Elaborazioni IDA'!$A$36:$A$39,'[Analisi corretta.xlsx]Elaborazioni IDA'!$A$41,'[Analisi corretta.xlsx]Elaborazioni IDA'!$A$43:$A$45,'[Analisi corretta.xlsx]Elaborazioni IDA'!$A$49</c:f>
              <c:numCache>
                <c:formatCode>0.00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1.25</c:v>
                </c:pt>
                <c:pt idx="5">
                  <c:v>1.5</c:v>
                </c:pt>
                <c:pt idx="6">
                  <c:v>1.75</c:v>
                </c:pt>
                <c:pt idx="7">
                  <c:v>2</c:v>
                </c:pt>
                <c:pt idx="8">
                  <c:v>2.5</c:v>
                </c:pt>
                <c:pt idx="9">
                  <c:v>3</c:v>
                </c:pt>
                <c:pt idx="10">
                  <c:v>3.25</c:v>
                </c:pt>
                <c:pt idx="11">
                  <c:v>3.5</c:v>
                </c:pt>
                <c:pt idx="12">
                  <c:v>4.5</c:v>
                </c:pt>
              </c:numCache>
            </c:numRef>
          </c:yVal>
          <c:smooth val="1"/>
        </c:ser>
        <c:ser>
          <c:idx val="20"/>
          <c:order val="20"/>
          <c:tx>
            <c:strRef>
              <c:f>'Elaborazioni IDA'!$V$29</c:f>
              <c:strCache>
                <c:ptCount val="1"/>
                <c:pt idx="0">
                  <c:v>000199xa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IDA'!$V$31:$V$51</c:f>
              <c:numCache>
                <c:formatCode>0.0000</c:formatCode>
                <c:ptCount val="21"/>
                <c:pt idx="0">
                  <c:v>0</c:v>
                </c:pt>
                <c:pt idx="1">
                  <c:v>7.3000000000000113E-3</c:v>
                </c:pt>
                <c:pt idx="2">
                  <c:v>1.4400000000000001E-2</c:v>
                </c:pt>
                <c:pt idx="3">
                  <c:v>2.1600000000000012E-2</c:v>
                </c:pt>
                <c:pt idx="4">
                  <c:v>2.87E-2</c:v>
                </c:pt>
                <c:pt idx="5">
                  <c:v>3.5600000000000041E-2</c:v>
                </c:pt>
                <c:pt idx="6">
                  <c:v>4.2500000000000003E-2</c:v>
                </c:pt>
                <c:pt idx="7">
                  <c:v>5.0100000000000013E-2</c:v>
                </c:pt>
                <c:pt idx="8">
                  <c:v>5.7800000000000094E-2</c:v>
                </c:pt>
                <c:pt idx="9">
                  <c:v>6.5699999999999995E-2</c:v>
                </c:pt>
                <c:pt idx="10">
                  <c:v>7.3899999999999993E-2</c:v>
                </c:pt>
                <c:pt idx="11">
                  <c:v>8.2300000000000012E-2</c:v>
                </c:pt>
                <c:pt idx="12">
                  <c:v>9.0500000000000067E-2</c:v>
                </c:pt>
                <c:pt idx="13">
                  <c:v>9.8500000000000268E-2</c:v>
                </c:pt>
                <c:pt idx="14">
                  <c:v>0.10630000000000002</c:v>
                </c:pt>
                <c:pt idx="15">
                  <c:v>0.11370000000000002</c:v>
                </c:pt>
                <c:pt idx="16">
                  <c:v>0.12089999999999998</c:v>
                </c:pt>
                <c:pt idx="17">
                  <c:v>0.1275</c:v>
                </c:pt>
                <c:pt idx="18">
                  <c:v>0.13370000000000001</c:v>
                </c:pt>
                <c:pt idx="19">
                  <c:v>0.14000000000000001</c:v>
                </c:pt>
                <c:pt idx="20">
                  <c:v>0.14419999999999999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1"/>
          <c:order val="21"/>
          <c:tx>
            <c:strRef>
              <c:f>'Elaborazioni IDA'!$W$29</c:f>
              <c:strCache>
                <c:ptCount val="1"/>
                <c:pt idx="0">
                  <c:v>000233xa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IDA'!$W$31:$W$36,'[Analisi corretta.xlsx]Elaborazioni IDA'!$W$38:$W$40,'[Analisi corretta.xlsx]Elaborazioni IDA'!$W$46</c:f>
              <c:numCache>
                <c:formatCode>0.0000</c:formatCode>
                <c:ptCount val="10"/>
                <c:pt idx="0">
                  <c:v>0</c:v>
                </c:pt>
                <c:pt idx="1">
                  <c:v>1.2900000000000003E-2</c:v>
                </c:pt>
                <c:pt idx="2">
                  <c:v>2.7900000000000012E-2</c:v>
                </c:pt>
                <c:pt idx="3">
                  <c:v>4.5400000000000003E-2</c:v>
                </c:pt>
                <c:pt idx="4">
                  <c:v>6.5000000000000002E-2</c:v>
                </c:pt>
                <c:pt idx="5">
                  <c:v>9.0900000000000022E-2</c:v>
                </c:pt>
                <c:pt idx="6">
                  <c:v>0.1401</c:v>
                </c:pt>
                <c:pt idx="7">
                  <c:v>0.15700000000000044</c:v>
                </c:pt>
                <c:pt idx="8">
                  <c:v>0.20830000000000001</c:v>
                </c:pt>
                <c:pt idx="9">
                  <c:v>0.32370000000000032</c:v>
                </c:pt>
              </c:numCache>
            </c:numRef>
          </c:xVal>
          <c:yVal>
            <c:numRef>
              <c:f>'[Analisi corretta.xlsx]Elaborazioni IDA'!$A$31:$A$36,'[Analisi corretta.xlsx]Elaborazioni IDA'!$A$38:$A$40,'[Analisi corretta.xlsx]Elaborazioni IDA'!$A$46</c:f>
              <c:numCache>
                <c:formatCode>0.00</c:formatCode>
                <c:ptCount val="1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1.75</c:v>
                </c:pt>
                <c:pt idx="7">
                  <c:v>2</c:v>
                </c:pt>
                <c:pt idx="8">
                  <c:v>2.25</c:v>
                </c:pt>
                <c:pt idx="9">
                  <c:v>3.75</c:v>
                </c:pt>
              </c:numCache>
            </c:numRef>
          </c:yVal>
          <c:smooth val="1"/>
        </c:ser>
        <c:ser>
          <c:idx val="22"/>
          <c:order val="22"/>
          <c:tx>
            <c:strRef>
              <c:f>'Elaborazioni IDA'!$X$29</c:f>
              <c:strCache>
                <c:ptCount val="1"/>
                <c:pt idx="0">
                  <c:v>000288xa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IDA'!$X$31:$X$51</c:f>
              <c:numCache>
                <c:formatCode>0.0000</c:formatCode>
                <c:ptCount val="21"/>
                <c:pt idx="0">
                  <c:v>0</c:v>
                </c:pt>
                <c:pt idx="1">
                  <c:v>1.3299999999999998E-2</c:v>
                </c:pt>
                <c:pt idx="2">
                  <c:v>2.6900000000000011E-2</c:v>
                </c:pt>
                <c:pt idx="3">
                  <c:v>3.9300000000000002E-2</c:v>
                </c:pt>
                <c:pt idx="4">
                  <c:v>4.9700000000000133E-2</c:v>
                </c:pt>
                <c:pt idx="5">
                  <c:v>5.8599999999999999E-2</c:v>
                </c:pt>
                <c:pt idx="6">
                  <c:v>6.8400000000000002E-2</c:v>
                </c:pt>
                <c:pt idx="7">
                  <c:v>7.690000000000001E-2</c:v>
                </c:pt>
                <c:pt idx="8">
                  <c:v>8.4500000000000228E-2</c:v>
                </c:pt>
                <c:pt idx="9">
                  <c:v>9.11E-2</c:v>
                </c:pt>
                <c:pt idx="10">
                  <c:v>9.7200000000000022E-2</c:v>
                </c:pt>
                <c:pt idx="11">
                  <c:v>0.10290000000000002</c:v>
                </c:pt>
                <c:pt idx="12">
                  <c:v>0.11360000000000002</c:v>
                </c:pt>
                <c:pt idx="13">
                  <c:v>0.1133</c:v>
                </c:pt>
                <c:pt idx="14">
                  <c:v>0.1138</c:v>
                </c:pt>
                <c:pt idx="15">
                  <c:v>0.12010000000000012</c:v>
                </c:pt>
                <c:pt idx="16">
                  <c:v>0.12479999999999999</c:v>
                </c:pt>
                <c:pt idx="17">
                  <c:v>0.1348</c:v>
                </c:pt>
                <c:pt idx="18">
                  <c:v>0.13900000000000001</c:v>
                </c:pt>
                <c:pt idx="19">
                  <c:v>0.13769999999999999</c:v>
                </c:pt>
                <c:pt idx="20">
                  <c:v>0.14100000000000001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3"/>
          <c:order val="23"/>
          <c:tx>
            <c:strRef>
              <c:f>'Elaborazioni IDA'!$Y$29</c:f>
              <c:strCache>
                <c:ptCount val="1"/>
                <c:pt idx="0">
                  <c:v>000535xa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IDA'!$Y$31:$Y$50</c:f>
              <c:numCache>
                <c:formatCode>0.0000</c:formatCode>
                <c:ptCount val="20"/>
                <c:pt idx="0">
                  <c:v>0</c:v>
                </c:pt>
                <c:pt idx="1">
                  <c:v>1.2400000000000001E-2</c:v>
                </c:pt>
                <c:pt idx="2">
                  <c:v>2.6100000000000002E-2</c:v>
                </c:pt>
                <c:pt idx="3">
                  <c:v>4.1500000000000002E-2</c:v>
                </c:pt>
                <c:pt idx="4">
                  <c:v>5.6500000000000002E-2</c:v>
                </c:pt>
                <c:pt idx="5">
                  <c:v>7.1499999999999994E-2</c:v>
                </c:pt>
                <c:pt idx="6">
                  <c:v>8.6300000000000002E-2</c:v>
                </c:pt>
                <c:pt idx="7">
                  <c:v>0.10100000000000002</c:v>
                </c:pt>
                <c:pt idx="8">
                  <c:v>0.11520000000000002</c:v>
                </c:pt>
                <c:pt idx="9">
                  <c:v>0.13300000000000001</c:v>
                </c:pt>
                <c:pt idx="10">
                  <c:v>0.15100000000000041</c:v>
                </c:pt>
                <c:pt idx="11">
                  <c:v>0.16900000000000001</c:v>
                </c:pt>
                <c:pt idx="12">
                  <c:v>0.18740000000000062</c:v>
                </c:pt>
                <c:pt idx="13">
                  <c:v>0.20600000000000004</c:v>
                </c:pt>
                <c:pt idx="14">
                  <c:v>0.22439999999999999</c:v>
                </c:pt>
                <c:pt idx="15">
                  <c:v>0.24280000000000004</c:v>
                </c:pt>
                <c:pt idx="16">
                  <c:v>0.26150000000000001</c:v>
                </c:pt>
                <c:pt idx="17">
                  <c:v>0.28010000000000002</c:v>
                </c:pt>
                <c:pt idx="18">
                  <c:v>0.29860000000000031</c:v>
                </c:pt>
                <c:pt idx="19">
                  <c:v>0.31670000000000031</c:v>
                </c:pt>
              </c:numCache>
            </c:numRef>
          </c:xVal>
          <c:yVal>
            <c:numRef>
              <c:f>'Elaborazioni IDA'!$A$31:$A$50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4"/>
          <c:order val="24"/>
          <c:tx>
            <c:strRef>
              <c:f>'Elaborazioni IDA'!$Z$29</c:f>
              <c:strCache>
                <c:ptCount val="1"/>
                <c:pt idx="0">
                  <c:v>006328xa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IDA'!$Z$31:$Z$43,'[Analisi corretta.xlsx]Elaborazioni IDA'!$Z$48:$Z$50</c:f>
              <c:numCache>
                <c:formatCode>0.0000</c:formatCode>
                <c:ptCount val="16"/>
                <c:pt idx="0">
                  <c:v>0</c:v>
                </c:pt>
                <c:pt idx="1">
                  <c:v>1.2699999999999998E-2</c:v>
                </c:pt>
                <c:pt idx="2">
                  <c:v>2.4799999999999999E-2</c:v>
                </c:pt>
                <c:pt idx="3">
                  <c:v>3.6500000000000005E-2</c:v>
                </c:pt>
                <c:pt idx="4">
                  <c:v>5.5700000000000034E-2</c:v>
                </c:pt>
                <c:pt idx="5">
                  <c:v>8.0300000000000024E-2</c:v>
                </c:pt>
                <c:pt idx="6">
                  <c:v>0.10120000000000012</c:v>
                </c:pt>
                <c:pt idx="7">
                  <c:v>0.11799999999999998</c:v>
                </c:pt>
                <c:pt idx="8">
                  <c:v>0.1336</c:v>
                </c:pt>
                <c:pt idx="9">
                  <c:v>0.14900000000000024</c:v>
                </c:pt>
                <c:pt idx="10">
                  <c:v>0.15530000000000024</c:v>
                </c:pt>
                <c:pt idx="11">
                  <c:v>0.17</c:v>
                </c:pt>
                <c:pt idx="12">
                  <c:v>0.17630000000000001</c:v>
                </c:pt>
                <c:pt idx="13">
                  <c:v>0.26829999999999998</c:v>
                </c:pt>
                <c:pt idx="14">
                  <c:v>0.29130000000000111</c:v>
                </c:pt>
                <c:pt idx="15">
                  <c:v>0.32600000000000112</c:v>
                </c:pt>
              </c:numCache>
            </c:numRef>
          </c:xVal>
          <c:yVal>
            <c:numRef>
              <c:f>'[Analisi corretta.xlsx]Elaborazioni IDA'!$A$31:$A$43,'[Analisi corretta.xlsx]Elaborazioni IDA'!$A$48:$A$50</c:f>
              <c:numCache>
                <c:formatCode>0.00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4.25</c:v>
                </c:pt>
                <c:pt idx="14">
                  <c:v>4.5</c:v>
                </c:pt>
                <c:pt idx="15">
                  <c:v>4.75</c:v>
                </c:pt>
              </c:numCache>
            </c:numRef>
          </c:yVal>
          <c:smooth val="1"/>
        </c:ser>
        <c:ser>
          <c:idx val="25"/>
          <c:order val="25"/>
          <c:tx>
            <c:strRef>
              <c:f>'Elaborazioni IDA'!$AA$29</c:f>
              <c:strCache>
                <c:ptCount val="1"/>
                <c:pt idx="0">
                  <c:v>006334xa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IDA'!$AA$31:$AA$51</c:f>
              <c:numCache>
                <c:formatCode>0.0000</c:formatCode>
                <c:ptCount val="21"/>
                <c:pt idx="0">
                  <c:v>0</c:v>
                </c:pt>
                <c:pt idx="1">
                  <c:v>1.3599999999999998E-2</c:v>
                </c:pt>
                <c:pt idx="2">
                  <c:v>2.7800000000000089E-2</c:v>
                </c:pt>
                <c:pt idx="3">
                  <c:v>4.2500000000000003E-2</c:v>
                </c:pt>
                <c:pt idx="4">
                  <c:v>5.6500000000000002E-2</c:v>
                </c:pt>
                <c:pt idx="5">
                  <c:v>6.7700000000000024E-2</c:v>
                </c:pt>
                <c:pt idx="6">
                  <c:v>8.1800000000000025E-2</c:v>
                </c:pt>
                <c:pt idx="7">
                  <c:v>0.10320000000000012</c:v>
                </c:pt>
                <c:pt idx="8">
                  <c:v>0.12820000000000001</c:v>
                </c:pt>
                <c:pt idx="9">
                  <c:v>0.15710000000000021</c:v>
                </c:pt>
                <c:pt idx="10">
                  <c:v>0.18950000000000047</c:v>
                </c:pt>
                <c:pt idx="11">
                  <c:v>0.2253</c:v>
                </c:pt>
                <c:pt idx="12">
                  <c:v>0.26440000000000002</c:v>
                </c:pt>
                <c:pt idx="13">
                  <c:v>0.30740000000000101</c:v>
                </c:pt>
                <c:pt idx="14">
                  <c:v>0.35410000000000008</c:v>
                </c:pt>
                <c:pt idx="15">
                  <c:v>0.40330000000000032</c:v>
                </c:pt>
                <c:pt idx="16">
                  <c:v>0.45479999999999998</c:v>
                </c:pt>
                <c:pt idx="17">
                  <c:v>0.5081</c:v>
                </c:pt>
                <c:pt idx="18">
                  <c:v>0.56359999999999999</c:v>
                </c:pt>
                <c:pt idx="19">
                  <c:v>0.62139999999999995</c:v>
                </c:pt>
                <c:pt idx="20">
                  <c:v>0.68320000000000003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6"/>
          <c:order val="26"/>
          <c:tx>
            <c:strRef>
              <c:f>'Elaborazioni IDA'!$AB$29</c:f>
              <c:strCache>
                <c:ptCount val="1"/>
                <c:pt idx="0">
                  <c:v>000197xa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IDA'!$AB$31:$AB$50</c:f>
              <c:numCache>
                <c:formatCode>0.0000</c:formatCode>
                <c:ptCount val="20"/>
                <c:pt idx="0">
                  <c:v>0</c:v>
                </c:pt>
                <c:pt idx="1">
                  <c:v>1.0999999999999998E-2</c:v>
                </c:pt>
                <c:pt idx="2">
                  <c:v>2.0400000000000001E-2</c:v>
                </c:pt>
                <c:pt idx="3">
                  <c:v>3.0800000000000011E-2</c:v>
                </c:pt>
                <c:pt idx="4">
                  <c:v>4.0500000000000001E-2</c:v>
                </c:pt>
                <c:pt idx="5">
                  <c:v>4.8000000000000001E-2</c:v>
                </c:pt>
                <c:pt idx="6">
                  <c:v>5.2400000000000023E-2</c:v>
                </c:pt>
                <c:pt idx="7">
                  <c:v>5.7500000000000023E-2</c:v>
                </c:pt>
                <c:pt idx="8">
                  <c:v>6.6400000000000001E-2</c:v>
                </c:pt>
                <c:pt idx="9">
                  <c:v>7.5400000000000023E-2</c:v>
                </c:pt>
                <c:pt idx="10">
                  <c:v>8.3900000000000044E-2</c:v>
                </c:pt>
                <c:pt idx="11">
                  <c:v>9.2500000000000027E-2</c:v>
                </c:pt>
                <c:pt idx="12">
                  <c:v>0.10120000000000012</c:v>
                </c:pt>
                <c:pt idx="13">
                  <c:v>0.10979999999999999</c:v>
                </c:pt>
                <c:pt idx="14">
                  <c:v>0.1179</c:v>
                </c:pt>
                <c:pt idx="15">
                  <c:v>0.1258</c:v>
                </c:pt>
                <c:pt idx="16">
                  <c:v>0.1336</c:v>
                </c:pt>
                <c:pt idx="17">
                  <c:v>0.1416</c:v>
                </c:pt>
                <c:pt idx="18">
                  <c:v>0.14960000000000001</c:v>
                </c:pt>
                <c:pt idx="19">
                  <c:v>0.15740000000000062</c:v>
                </c:pt>
              </c:numCache>
            </c:numRef>
          </c:xVal>
          <c:yVal>
            <c:numRef>
              <c:f>'Elaborazioni IDA'!$A$31:$A$50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27"/>
          <c:order val="27"/>
          <c:tx>
            <c:strRef>
              <c:f>'Elaborazioni IDA'!$AC$29</c:f>
              <c:strCache>
                <c:ptCount val="1"/>
                <c:pt idx="0">
                  <c:v>000229xa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IDA'!$AC$31:$AC$39,'[Analisi corretta.xlsx]Elaborazioni IDA'!$AC$41:$AC$42,'[Analisi corretta.xlsx]Elaborazioni IDA'!$AC$44:$AC$48,'[Analisi corretta.xlsx]Elaborazioni IDA'!$AC$51</c:f>
              <c:numCache>
                <c:formatCode>0.0000</c:formatCode>
                <c:ptCount val="17"/>
                <c:pt idx="0">
                  <c:v>0</c:v>
                </c:pt>
                <c:pt idx="1">
                  <c:v>1.3200000000000045E-2</c:v>
                </c:pt>
                <c:pt idx="2">
                  <c:v>2.6599999999999999E-2</c:v>
                </c:pt>
                <c:pt idx="3">
                  <c:v>3.9800000000000002E-2</c:v>
                </c:pt>
                <c:pt idx="4">
                  <c:v>5.0900000000000001E-2</c:v>
                </c:pt>
                <c:pt idx="5">
                  <c:v>5.9500000000000032E-2</c:v>
                </c:pt>
                <c:pt idx="6">
                  <c:v>7.2800000000000031E-2</c:v>
                </c:pt>
                <c:pt idx="7">
                  <c:v>8.7800000000000003E-2</c:v>
                </c:pt>
                <c:pt idx="8">
                  <c:v>0.10440000000000002</c:v>
                </c:pt>
                <c:pt idx="9">
                  <c:v>0.1411</c:v>
                </c:pt>
                <c:pt idx="10">
                  <c:v>0.16200000000000001</c:v>
                </c:pt>
                <c:pt idx="11">
                  <c:v>0.2046</c:v>
                </c:pt>
                <c:pt idx="12">
                  <c:v>0.2263</c:v>
                </c:pt>
                <c:pt idx="13">
                  <c:v>0.24880000000000024</c:v>
                </c:pt>
                <c:pt idx="14">
                  <c:v>0.27110000000000001</c:v>
                </c:pt>
                <c:pt idx="15">
                  <c:v>0.29300000000000032</c:v>
                </c:pt>
                <c:pt idx="16">
                  <c:v>0.35580000000000112</c:v>
                </c:pt>
              </c:numCache>
            </c:numRef>
          </c:xVal>
          <c:yVal>
            <c:numRef>
              <c:f>'[Analisi corretta.xlsx]Elaborazioni IDA'!$A$31:$A$39,'[Analisi corretta.xlsx]Elaborazioni IDA'!$A$41:$A$42,'[Analisi corretta.xlsx]Elaborazioni IDA'!$A$44:$A$48,'[Analisi corretta.xlsx]Elaborazioni IDA'!$A$51</c:f>
              <c:numCache>
                <c:formatCode>0.00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3.25</c:v>
                </c:pt>
                <c:pt idx="12">
                  <c:v>3.5</c:v>
                </c:pt>
                <c:pt idx="13">
                  <c:v>3.75</c:v>
                </c:pt>
                <c:pt idx="14">
                  <c:v>4</c:v>
                </c:pt>
                <c:pt idx="15">
                  <c:v>4.25</c:v>
                </c:pt>
                <c:pt idx="16">
                  <c:v>5</c:v>
                </c:pt>
              </c:numCache>
            </c:numRef>
          </c:yVal>
          <c:smooth val="1"/>
        </c:ser>
        <c:ser>
          <c:idx val="28"/>
          <c:order val="28"/>
          <c:tx>
            <c:strRef>
              <c:f>'Elaborazioni IDA'!$AD$29</c:f>
              <c:strCache>
                <c:ptCount val="1"/>
                <c:pt idx="0">
                  <c:v>000354xa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IDA'!$AD$31:$AD$44,'[Analisi corretta.xlsx]Elaborazioni IDA'!$AD$47:$AD$48,'[Analisi corretta.xlsx]Elaborazioni IDA'!$AD$50:$AD$51</c:f>
              <c:numCache>
                <c:formatCode>0.0000</c:formatCode>
                <c:ptCount val="18"/>
                <c:pt idx="0">
                  <c:v>0</c:v>
                </c:pt>
                <c:pt idx="1">
                  <c:v>1.43E-2</c:v>
                </c:pt>
                <c:pt idx="2">
                  <c:v>3.0800000000000011E-2</c:v>
                </c:pt>
                <c:pt idx="3">
                  <c:v>4.7900000000000012E-2</c:v>
                </c:pt>
                <c:pt idx="4">
                  <c:v>6.2600000000000003E-2</c:v>
                </c:pt>
                <c:pt idx="5">
                  <c:v>7.290000000000002E-2</c:v>
                </c:pt>
                <c:pt idx="6">
                  <c:v>8.3700000000000066E-2</c:v>
                </c:pt>
                <c:pt idx="7">
                  <c:v>0.10730000000000002</c:v>
                </c:pt>
                <c:pt idx="8">
                  <c:v>0.15610000000000004</c:v>
                </c:pt>
                <c:pt idx="9">
                  <c:v>0.22</c:v>
                </c:pt>
                <c:pt idx="10">
                  <c:v>0.29730000000000112</c:v>
                </c:pt>
                <c:pt idx="11">
                  <c:v>0.38920000000000032</c:v>
                </c:pt>
                <c:pt idx="12">
                  <c:v>0.49320000000000008</c:v>
                </c:pt>
                <c:pt idx="13">
                  <c:v>0.60640000000000005</c:v>
                </c:pt>
                <c:pt idx="14">
                  <c:v>0.8905999999999995</c:v>
                </c:pt>
                <c:pt idx="15">
                  <c:v>0.95060000000000211</c:v>
                </c:pt>
                <c:pt idx="16">
                  <c:v>0.94440000000000002</c:v>
                </c:pt>
                <c:pt idx="17">
                  <c:v>1.0338999999999945</c:v>
                </c:pt>
              </c:numCache>
            </c:numRef>
          </c:xVal>
          <c:yVal>
            <c:numRef>
              <c:f>'[Analisi corretta.xlsx]Elaborazioni IDA'!$A$31:$A$44,'[Analisi corretta.xlsx]Elaborazioni IDA'!$A$47:$A$48,'[Analisi corretta.xlsx]Elaborazioni IDA'!$A$50:$A$51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4</c:v>
                </c:pt>
                <c:pt idx="15">
                  <c:v>4.25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29"/>
          <c:order val="29"/>
          <c:tx>
            <c:strRef>
              <c:f>'Elaborazioni IDA'!$AE$29</c:f>
              <c:strCache>
                <c:ptCount val="1"/>
                <c:pt idx="0">
                  <c:v>001228xa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IDA'!$AE$31:$AE$40,'[Analisi corretta.xlsx]Elaborazioni IDA'!$AE$44,'[Analisi corretta.xlsx]Elaborazioni IDA'!$AE$51</c:f>
              <c:numCache>
                <c:formatCode>0.0000</c:formatCode>
                <c:ptCount val="12"/>
                <c:pt idx="0">
                  <c:v>0</c:v>
                </c:pt>
                <c:pt idx="1">
                  <c:v>2.0799999999999999E-2</c:v>
                </c:pt>
                <c:pt idx="2">
                  <c:v>4.2800000000000032E-2</c:v>
                </c:pt>
                <c:pt idx="3">
                  <c:v>6.4800000000000024E-2</c:v>
                </c:pt>
                <c:pt idx="4">
                  <c:v>8.3300000000000041E-2</c:v>
                </c:pt>
                <c:pt idx="5">
                  <c:v>9.69E-2</c:v>
                </c:pt>
                <c:pt idx="6">
                  <c:v>0.10440000000000002</c:v>
                </c:pt>
                <c:pt idx="7">
                  <c:v>0.10820000000000027</c:v>
                </c:pt>
                <c:pt idx="8">
                  <c:v>0.12390000000000002</c:v>
                </c:pt>
                <c:pt idx="9">
                  <c:v>0.14269999999999999</c:v>
                </c:pt>
                <c:pt idx="10">
                  <c:v>0.19889999999999999</c:v>
                </c:pt>
                <c:pt idx="11">
                  <c:v>0.82600000000000062</c:v>
                </c:pt>
              </c:numCache>
            </c:numRef>
          </c:xVal>
          <c:yVal>
            <c:numRef>
              <c:f>'[Analisi corretta.xlsx]Elaborazioni IDA'!$A$31:$A$40,'[Analisi corretta.xlsx]Elaborazioni IDA'!$A$44,'[Analisi corretta.xlsx]Elaborazioni IDA'!$A$51</c:f>
              <c:numCache>
                <c:formatCode>0.00</c:formatCode>
                <c:ptCount val="12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3.25</c:v>
                </c:pt>
                <c:pt idx="11">
                  <c:v>5</c:v>
                </c:pt>
              </c:numCache>
            </c:numRef>
          </c:yVal>
          <c:smooth val="1"/>
        </c:ser>
        <c:ser>
          <c:idx val="30"/>
          <c:order val="30"/>
          <c:tx>
            <c:strRef>
              <c:f>'Elaborazioni IDA'!$AF$29</c:f>
              <c:strCache>
                <c:ptCount val="1"/>
                <c:pt idx="0">
                  <c:v>001248xa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IDA'!$AF$31:$AF$47,'[Analisi corretta.xlsx]Elaborazioni IDA'!$AF$49,'[Analisi corretta.xlsx]Elaborazioni IDA'!$AF$51</c:f>
              <c:numCache>
                <c:formatCode>0.0000</c:formatCode>
                <c:ptCount val="19"/>
                <c:pt idx="0">
                  <c:v>0</c:v>
                </c:pt>
                <c:pt idx="1">
                  <c:v>9.2000000000000068E-3</c:v>
                </c:pt>
                <c:pt idx="2">
                  <c:v>1.7399999999999999E-2</c:v>
                </c:pt>
                <c:pt idx="3">
                  <c:v>2.4500000000000001E-2</c:v>
                </c:pt>
                <c:pt idx="4">
                  <c:v>3.0800000000000011E-2</c:v>
                </c:pt>
                <c:pt idx="5">
                  <c:v>3.9100000000000003E-2</c:v>
                </c:pt>
                <c:pt idx="6">
                  <c:v>4.7500000000000014E-2</c:v>
                </c:pt>
                <c:pt idx="7">
                  <c:v>5.6099999999999997E-2</c:v>
                </c:pt>
                <c:pt idx="8">
                  <c:v>6.4900000000000013E-2</c:v>
                </c:pt>
                <c:pt idx="9">
                  <c:v>7.3999999999999996E-2</c:v>
                </c:pt>
                <c:pt idx="10">
                  <c:v>8.3300000000000041E-2</c:v>
                </c:pt>
                <c:pt idx="11">
                  <c:v>9.2800000000000021E-2</c:v>
                </c:pt>
                <c:pt idx="12">
                  <c:v>0.1024</c:v>
                </c:pt>
                <c:pt idx="13">
                  <c:v>0.112</c:v>
                </c:pt>
                <c:pt idx="14">
                  <c:v>0.12210000000000019</c:v>
                </c:pt>
                <c:pt idx="15">
                  <c:v>0.13689999999999999</c:v>
                </c:pt>
                <c:pt idx="16">
                  <c:v>0.1618</c:v>
                </c:pt>
                <c:pt idx="17">
                  <c:v>0.2</c:v>
                </c:pt>
                <c:pt idx="18">
                  <c:v>0.2021</c:v>
                </c:pt>
              </c:numCache>
            </c:numRef>
          </c:xVal>
          <c:yVal>
            <c:numRef>
              <c:f>'[Analisi corretta.xlsx]Elaborazioni IDA'!$A$31:$A$47,'[Analisi corretta.xlsx]Elaborazioni IDA'!$A$49,'[Analisi corretta.xlsx]Elaborazioni IDA'!$A$51</c:f>
              <c:numCache>
                <c:formatCode>0.00</c:formatCode>
                <c:ptCount val="1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4.5</c:v>
                </c:pt>
                <c:pt idx="18">
                  <c:v>5</c:v>
                </c:pt>
              </c:numCache>
            </c:numRef>
          </c:yVal>
          <c:smooth val="1"/>
        </c:ser>
        <c:ser>
          <c:idx val="31"/>
          <c:order val="31"/>
          <c:tx>
            <c:strRef>
              <c:f>'Elaborazioni IDA'!$AG$29</c:f>
              <c:strCache>
                <c:ptCount val="1"/>
                <c:pt idx="0">
                  <c:v>001736xa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IDA'!$AG$31:$AG$38,'[Analisi corretta.xlsx]Elaborazioni IDA'!$AG$40:$AG$44,'[Analisi corretta.xlsx]Elaborazioni IDA'!$AG$46,'[Analisi corretta.xlsx]Elaborazioni IDA'!$AG$48:$AG$49</c:f>
              <c:numCache>
                <c:formatCode>0.0000</c:formatCode>
                <c:ptCount val="16"/>
                <c:pt idx="0">
                  <c:v>0</c:v>
                </c:pt>
                <c:pt idx="1">
                  <c:v>9.3000000000000409E-3</c:v>
                </c:pt>
                <c:pt idx="2">
                  <c:v>1.8900000000000066E-2</c:v>
                </c:pt>
                <c:pt idx="3">
                  <c:v>2.8799999999999999E-2</c:v>
                </c:pt>
                <c:pt idx="4">
                  <c:v>3.8699999999999998E-2</c:v>
                </c:pt>
                <c:pt idx="5">
                  <c:v>4.8700000000000014E-2</c:v>
                </c:pt>
                <c:pt idx="6">
                  <c:v>5.900000000000017E-2</c:v>
                </c:pt>
                <c:pt idx="7">
                  <c:v>6.930000000000025E-2</c:v>
                </c:pt>
                <c:pt idx="8">
                  <c:v>9.0300000000000005E-2</c:v>
                </c:pt>
                <c:pt idx="9">
                  <c:v>0.1008</c:v>
                </c:pt>
                <c:pt idx="10">
                  <c:v>0.11119999999999998</c:v>
                </c:pt>
                <c:pt idx="11">
                  <c:v>0.12110000000000012</c:v>
                </c:pt>
                <c:pt idx="12">
                  <c:v>0.13020000000000001</c:v>
                </c:pt>
                <c:pt idx="13">
                  <c:v>0.14520000000000041</c:v>
                </c:pt>
                <c:pt idx="14">
                  <c:v>0.15420000000000053</c:v>
                </c:pt>
                <c:pt idx="15">
                  <c:v>0.15640000000000073</c:v>
                </c:pt>
              </c:numCache>
            </c:numRef>
          </c:xVal>
          <c:yVal>
            <c:numRef>
              <c:f>'[Analisi corretta.xlsx]Elaborazioni IDA'!$A$31:$A$38,'[Analisi corretta.xlsx]Elaborazioni IDA'!$A$40:$A$44,'[Analisi corretta.xlsx]Elaborazioni IDA'!$A$46,'[Analisi corretta.xlsx]Elaborazioni IDA'!$A$48:$A$49</c:f>
              <c:numCache>
                <c:formatCode>0.00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3.25</c:v>
                </c:pt>
                <c:pt idx="13">
                  <c:v>3.75</c:v>
                </c:pt>
                <c:pt idx="14">
                  <c:v>4.25</c:v>
                </c:pt>
                <c:pt idx="15">
                  <c:v>4.5</c:v>
                </c:pt>
              </c:numCache>
            </c:numRef>
          </c:yVal>
          <c:smooth val="1"/>
        </c:ser>
        <c:ser>
          <c:idx val="32"/>
          <c:order val="32"/>
          <c:tx>
            <c:strRef>
              <c:f>'Elaborazioni IDA'!$AH$29</c:f>
              <c:strCache>
                <c:ptCount val="1"/>
                <c:pt idx="0">
                  <c:v>001226xa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IDA'!$AH$31:$AH$39,'[Analisi corretta.xlsx]Elaborazioni IDA'!$AH$41:$AH$43,'[Analisi corretta.xlsx]Elaborazioni IDA'!$AH$46:$AH$49,'[Analisi corretta.xlsx]Elaborazioni IDA'!$AH$51</c:f>
              <c:numCache>
                <c:formatCode>0.0000</c:formatCode>
                <c:ptCount val="17"/>
                <c:pt idx="0">
                  <c:v>0</c:v>
                </c:pt>
                <c:pt idx="1">
                  <c:v>1.2300000000000005E-2</c:v>
                </c:pt>
                <c:pt idx="2">
                  <c:v>2.5100000000000001E-2</c:v>
                </c:pt>
                <c:pt idx="3">
                  <c:v>3.4500000000000003E-2</c:v>
                </c:pt>
                <c:pt idx="4">
                  <c:v>4.7600000000000003E-2</c:v>
                </c:pt>
                <c:pt idx="5">
                  <c:v>6.1400000000000003E-2</c:v>
                </c:pt>
                <c:pt idx="6">
                  <c:v>7.640000000000001E-2</c:v>
                </c:pt>
                <c:pt idx="7">
                  <c:v>9.240000000000001E-2</c:v>
                </c:pt>
                <c:pt idx="8">
                  <c:v>0.10940000000000009</c:v>
                </c:pt>
                <c:pt idx="9">
                  <c:v>0.14590000000000053</c:v>
                </c:pt>
                <c:pt idx="10">
                  <c:v>0.16520000000000001</c:v>
                </c:pt>
                <c:pt idx="11">
                  <c:v>0.19969999999999999</c:v>
                </c:pt>
                <c:pt idx="12">
                  <c:v>0.26979999999999998</c:v>
                </c:pt>
                <c:pt idx="13">
                  <c:v>0.29680000000000112</c:v>
                </c:pt>
                <c:pt idx="14">
                  <c:v>0.31430000000000136</c:v>
                </c:pt>
                <c:pt idx="15">
                  <c:v>0.34</c:v>
                </c:pt>
                <c:pt idx="16">
                  <c:v>0.37190000000000112</c:v>
                </c:pt>
              </c:numCache>
            </c:numRef>
          </c:xVal>
          <c:yVal>
            <c:numRef>
              <c:f>'[Analisi corretta.xlsx]Elaborazioni IDA'!$A$31:$A$39,'[Analisi corretta.xlsx]Elaborazioni IDA'!$A$41:$A$43,'[Analisi corretta.xlsx]Elaborazioni IDA'!$A$46:$A$49,'[Analisi corretta.xlsx]Elaborazioni IDA'!$A$51</c:f>
              <c:numCache>
                <c:formatCode>0.00</c:formatCode>
                <c:ptCount val="17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3.75</c:v>
                </c:pt>
                <c:pt idx="13">
                  <c:v>4</c:v>
                </c:pt>
                <c:pt idx="14">
                  <c:v>4.25</c:v>
                </c:pt>
                <c:pt idx="15">
                  <c:v>4.5</c:v>
                </c:pt>
                <c:pt idx="16">
                  <c:v>5</c:v>
                </c:pt>
              </c:numCache>
            </c:numRef>
          </c:yVal>
          <c:smooth val="1"/>
        </c:ser>
        <c:ser>
          <c:idx val="33"/>
          <c:order val="33"/>
          <c:tx>
            <c:strRef>
              <c:f>'Elaborazioni IDA'!$AI$29</c:f>
              <c:strCache>
                <c:ptCount val="1"/>
                <c:pt idx="0">
                  <c:v>007329xa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IDA'!$AI$31:$AI$39,'[Analisi corretta.xlsx]Elaborazioni IDA'!$AI$41:$AI$43,'[Analisi corretta.xlsx]Elaborazioni IDA'!$AI$46:$AI$47</c:f>
              <c:numCache>
                <c:formatCode>0.0000</c:formatCode>
                <c:ptCount val="14"/>
                <c:pt idx="0">
                  <c:v>0</c:v>
                </c:pt>
                <c:pt idx="1">
                  <c:v>9.6000000000000026E-3</c:v>
                </c:pt>
                <c:pt idx="2">
                  <c:v>1.9300000000000071E-2</c:v>
                </c:pt>
                <c:pt idx="3">
                  <c:v>2.8899999999999999E-2</c:v>
                </c:pt>
                <c:pt idx="4">
                  <c:v>3.8399999999999997E-2</c:v>
                </c:pt>
                <c:pt idx="5">
                  <c:v>4.7699999999999999E-2</c:v>
                </c:pt>
                <c:pt idx="6">
                  <c:v>5.6899999999999999E-2</c:v>
                </c:pt>
                <c:pt idx="7">
                  <c:v>6.59E-2</c:v>
                </c:pt>
                <c:pt idx="8">
                  <c:v>7.4400000000000133E-2</c:v>
                </c:pt>
                <c:pt idx="9">
                  <c:v>8.9200000000000043E-2</c:v>
                </c:pt>
                <c:pt idx="10">
                  <c:v>9.5500000000000265E-2</c:v>
                </c:pt>
                <c:pt idx="11">
                  <c:v>0.10100000000000002</c:v>
                </c:pt>
                <c:pt idx="12">
                  <c:v>0.1328</c:v>
                </c:pt>
                <c:pt idx="13">
                  <c:v>0.14280000000000001</c:v>
                </c:pt>
              </c:numCache>
            </c:numRef>
          </c:xVal>
          <c:yVal>
            <c:numRef>
              <c:f>'[Analisi corretta.xlsx]Elaborazioni IDA'!$A$31:$A$39,'[Analisi corretta.xlsx]Elaborazioni IDA'!$A$41:$A$43,'[Analisi corretta.xlsx]Elaborazioni IDA'!$A$46:$A$47</c:f>
              <c:numCache>
                <c:formatCode>0.00</c:formatCode>
                <c:ptCount val="14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2.5</c:v>
                </c:pt>
                <c:pt idx="10">
                  <c:v>2.75</c:v>
                </c:pt>
                <c:pt idx="11">
                  <c:v>3</c:v>
                </c:pt>
                <c:pt idx="12">
                  <c:v>3.75</c:v>
                </c:pt>
                <c:pt idx="13">
                  <c:v>4</c:v>
                </c:pt>
              </c:numCache>
            </c:numRef>
          </c:yVal>
          <c:smooth val="1"/>
        </c:ser>
        <c:ser>
          <c:idx val="34"/>
          <c:order val="34"/>
          <c:tx>
            <c:strRef>
              <c:f>'Elaborazioni IDA'!$AJ$29</c:f>
              <c:strCache>
                <c:ptCount val="1"/>
                <c:pt idx="0">
                  <c:v>000042xa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IDA'!$AJ$31:$AJ$44,'[Analisi corretta.xlsx]Elaborazioni IDA'!$AJ$46:$AJ$51</c:f>
              <c:numCache>
                <c:formatCode>0.0000</c:formatCode>
                <c:ptCount val="20"/>
                <c:pt idx="0">
                  <c:v>0</c:v>
                </c:pt>
                <c:pt idx="1">
                  <c:v>8.8000000000000248E-3</c:v>
                </c:pt>
                <c:pt idx="2">
                  <c:v>1.7899999999999999E-2</c:v>
                </c:pt>
                <c:pt idx="3">
                  <c:v>2.7100000000000006E-2</c:v>
                </c:pt>
                <c:pt idx="4">
                  <c:v>3.6400000000000016E-2</c:v>
                </c:pt>
                <c:pt idx="5">
                  <c:v>4.5699999999999998E-2</c:v>
                </c:pt>
                <c:pt idx="6">
                  <c:v>5.5199999999999999E-2</c:v>
                </c:pt>
                <c:pt idx="7">
                  <c:v>6.4800000000000024E-2</c:v>
                </c:pt>
                <c:pt idx="8">
                  <c:v>7.4600000000000014E-2</c:v>
                </c:pt>
                <c:pt idx="9">
                  <c:v>8.4200000000000025E-2</c:v>
                </c:pt>
                <c:pt idx="10">
                  <c:v>9.350000000000043E-2</c:v>
                </c:pt>
                <c:pt idx="11">
                  <c:v>0.1028</c:v>
                </c:pt>
                <c:pt idx="12">
                  <c:v>0.11210000000000002</c:v>
                </c:pt>
                <c:pt idx="13">
                  <c:v>0.12310000000000022</c:v>
                </c:pt>
                <c:pt idx="14">
                  <c:v>0.14660000000000001</c:v>
                </c:pt>
                <c:pt idx="15">
                  <c:v>0.15640000000000073</c:v>
                </c:pt>
                <c:pt idx="16">
                  <c:v>0.17469999999999999</c:v>
                </c:pt>
                <c:pt idx="17">
                  <c:v>0.16450000000000001</c:v>
                </c:pt>
                <c:pt idx="18">
                  <c:v>0.18800000000000044</c:v>
                </c:pt>
                <c:pt idx="19">
                  <c:v>0.1918</c:v>
                </c:pt>
              </c:numCache>
            </c:numRef>
          </c:xVal>
          <c:yVal>
            <c:numRef>
              <c:f>'[Analisi corretta.xlsx]Elaborazioni IDA'!$A$31:$A$44,'[Analisi corretta.xlsx]Elaborazioni IDA'!$A$46:$A$51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35"/>
          <c:order val="35"/>
          <c:tx>
            <c:strRef>
              <c:f>'Elaborazioni IDA'!$AK$29</c:f>
              <c:strCache>
                <c:ptCount val="1"/>
                <c:pt idx="0">
                  <c:v>000879xa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IDA'!$AK$31:$AK$44,'[Analisi corretta.xlsx]Elaborazioni IDA'!$AK$46:$AK$47</c:f>
              <c:numCache>
                <c:formatCode>0.0000</c:formatCode>
                <c:ptCount val="16"/>
                <c:pt idx="0">
                  <c:v>0</c:v>
                </c:pt>
                <c:pt idx="1">
                  <c:v>1.7899999999999999E-2</c:v>
                </c:pt>
                <c:pt idx="2">
                  <c:v>3.9100000000000003E-2</c:v>
                </c:pt>
                <c:pt idx="3">
                  <c:v>8.4000000000000047E-2</c:v>
                </c:pt>
                <c:pt idx="4">
                  <c:v>9.8300000000000026E-2</c:v>
                </c:pt>
                <c:pt idx="5">
                  <c:v>0.1114</c:v>
                </c:pt>
                <c:pt idx="6">
                  <c:v>0.1293</c:v>
                </c:pt>
                <c:pt idx="7">
                  <c:v>0.15000000000000024</c:v>
                </c:pt>
                <c:pt idx="8">
                  <c:v>0.1716</c:v>
                </c:pt>
                <c:pt idx="9">
                  <c:v>0.18840000000000073</c:v>
                </c:pt>
                <c:pt idx="10">
                  <c:v>0.20090000000000041</c:v>
                </c:pt>
                <c:pt idx="11">
                  <c:v>0.21900000000000044</c:v>
                </c:pt>
                <c:pt idx="12">
                  <c:v>0.24260000000000001</c:v>
                </c:pt>
                <c:pt idx="13">
                  <c:v>0.25080000000000002</c:v>
                </c:pt>
                <c:pt idx="14">
                  <c:v>0.28180000000000038</c:v>
                </c:pt>
                <c:pt idx="15">
                  <c:v>0.31320000000000031</c:v>
                </c:pt>
              </c:numCache>
            </c:numRef>
          </c:xVal>
          <c:yVal>
            <c:numRef>
              <c:f>'[Analisi corretta.xlsx]Elaborazioni IDA'!$A$31:$A$44,'[Analisi corretta.xlsx]Elaborazioni IDA'!$A$46:$A$47</c:f>
              <c:numCache>
                <c:formatCode>0.00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3.75</c:v>
                </c:pt>
                <c:pt idx="15">
                  <c:v>4</c:v>
                </c:pt>
              </c:numCache>
            </c:numRef>
          </c:yVal>
          <c:smooth val="1"/>
        </c:ser>
        <c:ser>
          <c:idx val="36"/>
          <c:order val="36"/>
          <c:tx>
            <c:strRef>
              <c:f>'Elaborazioni IDA'!$AL$29</c:f>
              <c:strCache>
                <c:ptCount val="1"/>
                <c:pt idx="0">
                  <c:v>001230xa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IDA'!$AL$31:$AL$38,'[Analisi corretta.xlsx]Elaborazioni IDA'!$AL$40:$AL$42,'[Analisi corretta.xlsx]Elaborazioni IDA'!$AL$44:$AL$48,'[Analisi corretta.xlsx]Elaborazioni IDA'!$AL$50:$AL$51</c:f>
              <c:numCache>
                <c:formatCode>0.0000</c:formatCode>
                <c:ptCount val="18"/>
                <c:pt idx="0">
                  <c:v>0</c:v>
                </c:pt>
                <c:pt idx="1">
                  <c:v>3.1700000000000006E-2</c:v>
                </c:pt>
                <c:pt idx="2">
                  <c:v>6.1300000000000014E-2</c:v>
                </c:pt>
                <c:pt idx="3">
                  <c:v>7.9600000000000004E-2</c:v>
                </c:pt>
                <c:pt idx="4">
                  <c:v>9.11E-2</c:v>
                </c:pt>
                <c:pt idx="5">
                  <c:v>0.1019</c:v>
                </c:pt>
                <c:pt idx="6">
                  <c:v>0.11269999999999998</c:v>
                </c:pt>
                <c:pt idx="7">
                  <c:v>0.12490000000000002</c:v>
                </c:pt>
                <c:pt idx="8">
                  <c:v>0.15680000000000024</c:v>
                </c:pt>
                <c:pt idx="9">
                  <c:v>0.17269999999999999</c:v>
                </c:pt>
                <c:pt idx="10">
                  <c:v>0.18790000000000073</c:v>
                </c:pt>
                <c:pt idx="11">
                  <c:v>0.24550000000000041</c:v>
                </c:pt>
                <c:pt idx="12">
                  <c:v>0.26450000000000001</c:v>
                </c:pt>
                <c:pt idx="13">
                  <c:v>0.30790000000000112</c:v>
                </c:pt>
                <c:pt idx="14">
                  <c:v>0.29000000000000031</c:v>
                </c:pt>
                <c:pt idx="15">
                  <c:v>0.29800000000000032</c:v>
                </c:pt>
                <c:pt idx="16">
                  <c:v>0.30990000000000112</c:v>
                </c:pt>
                <c:pt idx="17">
                  <c:v>0.29850000000000032</c:v>
                </c:pt>
              </c:numCache>
            </c:numRef>
          </c:xVal>
          <c:yVal>
            <c:numRef>
              <c:f>'[Analisi corretta.xlsx]Elaborazioni IDA'!$A$31:$A$38,'[Analisi corretta.xlsx]Elaborazioni IDA'!$A$40:$A$42,'[Analisi corretta.xlsx]Elaborazioni IDA'!$A$44:$A$48,'[Analisi corretta.xlsx]Elaborazioni IDA'!$A$50:$A$51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2.25</c:v>
                </c:pt>
                <c:pt idx="9">
                  <c:v>2.5</c:v>
                </c:pt>
                <c:pt idx="10">
                  <c:v>2.75</c:v>
                </c:pt>
                <c:pt idx="11">
                  <c:v>3.25</c:v>
                </c:pt>
                <c:pt idx="12">
                  <c:v>3.5</c:v>
                </c:pt>
                <c:pt idx="13">
                  <c:v>3.75</c:v>
                </c:pt>
                <c:pt idx="14">
                  <c:v>4</c:v>
                </c:pt>
                <c:pt idx="15">
                  <c:v>4.25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37"/>
          <c:order val="37"/>
          <c:tx>
            <c:strRef>
              <c:f>'Elaborazioni IDA'!$AM$29</c:f>
              <c:strCache>
                <c:ptCount val="1"/>
                <c:pt idx="0">
                  <c:v>001257xa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IDA'!$AM$31:$AM$46,'[Analisi corretta.xlsx]Elaborazioni IDA'!$AM$48,'[Analisi corretta.xlsx]Elaborazioni IDA'!$AM$51</c:f>
              <c:numCache>
                <c:formatCode>0.0000</c:formatCode>
                <c:ptCount val="18"/>
                <c:pt idx="0">
                  <c:v>0</c:v>
                </c:pt>
                <c:pt idx="1">
                  <c:v>1.9400000000000077E-2</c:v>
                </c:pt>
                <c:pt idx="2">
                  <c:v>3.7800000000000132E-2</c:v>
                </c:pt>
                <c:pt idx="3">
                  <c:v>5.5800000000000023E-2</c:v>
                </c:pt>
                <c:pt idx="4">
                  <c:v>6.9000000000000034E-2</c:v>
                </c:pt>
                <c:pt idx="5">
                  <c:v>7.640000000000001E-2</c:v>
                </c:pt>
                <c:pt idx="6">
                  <c:v>8.1900000000000001E-2</c:v>
                </c:pt>
                <c:pt idx="7">
                  <c:v>8.6300000000000002E-2</c:v>
                </c:pt>
                <c:pt idx="8">
                  <c:v>0.1</c:v>
                </c:pt>
                <c:pt idx="9">
                  <c:v>0.112</c:v>
                </c:pt>
                <c:pt idx="10">
                  <c:v>0.12590000000000001</c:v>
                </c:pt>
                <c:pt idx="11">
                  <c:v>0.13930000000000001</c:v>
                </c:pt>
                <c:pt idx="12">
                  <c:v>0.15280000000000021</c:v>
                </c:pt>
                <c:pt idx="13">
                  <c:v>0.1666</c:v>
                </c:pt>
                <c:pt idx="14">
                  <c:v>0.18030000000000004</c:v>
                </c:pt>
                <c:pt idx="15">
                  <c:v>0.19350000000000001</c:v>
                </c:pt>
                <c:pt idx="16">
                  <c:v>0.26590000000000008</c:v>
                </c:pt>
                <c:pt idx="17">
                  <c:v>0.41220000000000001</c:v>
                </c:pt>
              </c:numCache>
            </c:numRef>
          </c:xVal>
          <c:yVal>
            <c:numRef>
              <c:f>'[Analisi corretta.xlsx]Elaborazioni IDA'!$A$31:$A$46,'[Analisi corretta.xlsx]Elaborazioni IDA'!$A$48,'[Analisi corretta.xlsx]Elaborazioni IDA'!$A$51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5</c:v>
                </c:pt>
              </c:numCache>
            </c:numRef>
          </c:yVal>
          <c:smooth val="1"/>
        </c:ser>
        <c:ser>
          <c:idx val="38"/>
          <c:order val="38"/>
          <c:tx>
            <c:strRef>
              <c:f>'Elaborazioni IDA'!$AN$29</c:f>
              <c:strCache>
                <c:ptCount val="1"/>
                <c:pt idx="0">
                  <c:v>001312xa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'Elaborazioni IDA'!$AN$31:$AN$51</c:f>
              <c:numCache>
                <c:formatCode>0.0000</c:formatCode>
                <c:ptCount val="21"/>
                <c:pt idx="0">
                  <c:v>0</c:v>
                </c:pt>
                <c:pt idx="1">
                  <c:v>8.3000000000000226E-3</c:v>
                </c:pt>
                <c:pt idx="2">
                  <c:v>1.6400000000000001E-2</c:v>
                </c:pt>
                <c:pt idx="3">
                  <c:v>2.3900000000000001E-2</c:v>
                </c:pt>
                <c:pt idx="4">
                  <c:v>3.3500000000000002E-2</c:v>
                </c:pt>
                <c:pt idx="5">
                  <c:v>4.5000000000000012E-2</c:v>
                </c:pt>
                <c:pt idx="6">
                  <c:v>5.6800000000000003E-2</c:v>
                </c:pt>
                <c:pt idx="7">
                  <c:v>6.4100000000000004E-2</c:v>
                </c:pt>
                <c:pt idx="8">
                  <c:v>7.1900000000000006E-2</c:v>
                </c:pt>
                <c:pt idx="9">
                  <c:v>8.2600000000000007E-2</c:v>
                </c:pt>
                <c:pt idx="10">
                  <c:v>9.2600000000000002E-2</c:v>
                </c:pt>
                <c:pt idx="11">
                  <c:v>0.10199999999999998</c:v>
                </c:pt>
                <c:pt idx="12">
                  <c:v>0.1154</c:v>
                </c:pt>
                <c:pt idx="13">
                  <c:v>0.12000000000000002</c:v>
                </c:pt>
                <c:pt idx="14">
                  <c:v>0.12970000000000001</c:v>
                </c:pt>
                <c:pt idx="15">
                  <c:v>0.13519999999999999</c:v>
                </c:pt>
                <c:pt idx="16">
                  <c:v>0.13940000000000041</c:v>
                </c:pt>
                <c:pt idx="17">
                  <c:v>0.14340000000000044</c:v>
                </c:pt>
                <c:pt idx="18">
                  <c:v>0.14820000000000041</c:v>
                </c:pt>
                <c:pt idx="19">
                  <c:v>0.15350000000000041</c:v>
                </c:pt>
                <c:pt idx="20">
                  <c:v>0.15850000000000047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9"/>
          <c:order val="39"/>
          <c:tx>
            <c:strRef>
              <c:f>'Elaborazioni IDA'!$AO$29</c:f>
              <c:strCache>
                <c:ptCount val="1"/>
                <c:pt idx="0">
                  <c:v>001560xa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IDA'!$AO$31:$AO$40,'[Analisi corretta.xlsx]Elaborazioni IDA'!$AO$42:$AO$43,'[Analisi corretta.xlsx]Elaborazioni IDA'!$AO$47,'[Analisi corretta.xlsx]Elaborazioni IDA'!$AO$49:$AO$51</c:f>
              <c:numCache>
                <c:formatCode>0.0000</c:formatCode>
                <c:ptCount val="16"/>
                <c:pt idx="0">
                  <c:v>0</c:v>
                </c:pt>
                <c:pt idx="1">
                  <c:v>1.1200000000000045E-2</c:v>
                </c:pt>
                <c:pt idx="2">
                  <c:v>2.2500000000000006E-2</c:v>
                </c:pt>
                <c:pt idx="3">
                  <c:v>3.4099999999999998E-2</c:v>
                </c:pt>
                <c:pt idx="4">
                  <c:v>4.5699999999999998E-2</c:v>
                </c:pt>
                <c:pt idx="5">
                  <c:v>5.7500000000000023E-2</c:v>
                </c:pt>
                <c:pt idx="6">
                  <c:v>6.9600000000000023E-2</c:v>
                </c:pt>
                <c:pt idx="7">
                  <c:v>8.2000000000000003E-2</c:v>
                </c:pt>
                <c:pt idx="8">
                  <c:v>9.4300000000000023E-2</c:v>
                </c:pt>
                <c:pt idx="9">
                  <c:v>0.10610000000000012</c:v>
                </c:pt>
                <c:pt idx="10">
                  <c:v>0.129</c:v>
                </c:pt>
                <c:pt idx="11">
                  <c:v>0.13990000000000041</c:v>
                </c:pt>
                <c:pt idx="12">
                  <c:v>0.18630000000000024</c:v>
                </c:pt>
                <c:pt idx="13">
                  <c:v>0.22</c:v>
                </c:pt>
                <c:pt idx="14">
                  <c:v>0.22919999999999999</c:v>
                </c:pt>
                <c:pt idx="15">
                  <c:v>0.23469999999999999</c:v>
                </c:pt>
              </c:numCache>
            </c:numRef>
          </c:xVal>
          <c:yVal>
            <c:numRef>
              <c:f>'[Analisi corretta.xlsx]Elaborazioni IDA'!$A$31:$A$40,'[Analisi corretta.xlsx]Elaborazioni IDA'!$A$42:$A$43,'[Analisi corretta.xlsx]Elaborazioni IDA'!$A$47,'[Analisi corretta.xlsx]Elaborazioni IDA'!$A$49:$A$51</c:f>
              <c:numCache>
                <c:formatCode>0.00</c:formatCode>
                <c:ptCount val="16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2.75</c:v>
                </c:pt>
                <c:pt idx="11">
                  <c:v>3</c:v>
                </c:pt>
                <c:pt idx="12">
                  <c:v>4</c:v>
                </c:pt>
                <c:pt idx="13">
                  <c:v>4.5</c:v>
                </c:pt>
                <c:pt idx="14">
                  <c:v>4.75</c:v>
                </c:pt>
                <c:pt idx="15">
                  <c:v>5</c:v>
                </c:pt>
              </c:numCache>
            </c:numRef>
          </c:yVal>
          <c:smooth val="1"/>
        </c:ser>
        <c:ser>
          <c:idx val="40"/>
          <c:order val="40"/>
          <c:tx>
            <c:strRef>
              <c:f>'Elaborazioni IDA'!$AP$29</c:f>
              <c:strCache>
                <c:ptCount val="1"/>
                <c:pt idx="0">
                  <c:v>001703xa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IDA'!$AP$31:$AP$46,'[Analisi corretta.xlsx]Elaborazioni IDA'!$AP$50:$AP$51</c:f>
              <c:numCache>
                <c:formatCode>0.0000</c:formatCode>
                <c:ptCount val="18"/>
                <c:pt idx="0">
                  <c:v>0</c:v>
                </c:pt>
                <c:pt idx="1">
                  <c:v>1.2E-2</c:v>
                </c:pt>
                <c:pt idx="2">
                  <c:v>2.4500000000000001E-2</c:v>
                </c:pt>
                <c:pt idx="3">
                  <c:v>4.1500000000000002E-2</c:v>
                </c:pt>
                <c:pt idx="4">
                  <c:v>5.7500000000000023E-2</c:v>
                </c:pt>
                <c:pt idx="5">
                  <c:v>6.3800000000000009E-2</c:v>
                </c:pt>
                <c:pt idx="6">
                  <c:v>7.6300000000000021E-2</c:v>
                </c:pt>
                <c:pt idx="7">
                  <c:v>9.1800000000000007E-2</c:v>
                </c:pt>
                <c:pt idx="8">
                  <c:v>0.10620000000000022</c:v>
                </c:pt>
                <c:pt idx="9">
                  <c:v>0.12000000000000002</c:v>
                </c:pt>
                <c:pt idx="10">
                  <c:v>0.13350000000000001</c:v>
                </c:pt>
                <c:pt idx="11">
                  <c:v>0.14740000000000053</c:v>
                </c:pt>
                <c:pt idx="12">
                  <c:v>0.16</c:v>
                </c:pt>
                <c:pt idx="13">
                  <c:v>0.17800000000000021</c:v>
                </c:pt>
                <c:pt idx="14">
                  <c:v>0.19600000000000001</c:v>
                </c:pt>
                <c:pt idx="15">
                  <c:v>0.22</c:v>
                </c:pt>
                <c:pt idx="16">
                  <c:v>0.32800000000000112</c:v>
                </c:pt>
                <c:pt idx="17">
                  <c:v>0.34970000000000001</c:v>
                </c:pt>
              </c:numCache>
            </c:numRef>
          </c:xVal>
          <c:yVal>
            <c:numRef>
              <c:f>'[Analisi corretta.xlsx]Elaborazioni IDA'!$A$31:$A$46,'[Analisi corretta.xlsx]Elaborazioni IDA'!$A$50:$A$51</c:f>
              <c:numCache>
                <c:formatCode>0.00</c:formatCode>
                <c:ptCount val="18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4.75</c:v>
                </c:pt>
                <c:pt idx="17">
                  <c:v>5</c:v>
                </c:pt>
              </c:numCache>
            </c:numRef>
          </c:yVal>
          <c:smooth val="1"/>
        </c:ser>
        <c:ser>
          <c:idx val="41"/>
          <c:order val="41"/>
          <c:tx>
            <c:strRef>
              <c:f>'Elaborazioni IDA'!$AQ$29</c:f>
              <c:strCache>
                <c:ptCount val="1"/>
                <c:pt idx="0">
                  <c:v>000175xa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'Elaborazioni IDA'!$AQ$31:$AQ$50</c:f>
              <c:numCache>
                <c:formatCode>0.0000</c:formatCode>
                <c:ptCount val="20"/>
                <c:pt idx="0">
                  <c:v>0</c:v>
                </c:pt>
                <c:pt idx="1">
                  <c:v>6.6000000000000034E-3</c:v>
                </c:pt>
                <c:pt idx="2">
                  <c:v>1.3100000000000021E-2</c:v>
                </c:pt>
                <c:pt idx="3">
                  <c:v>1.9599999999999999E-2</c:v>
                </c:pt>
                <c:pt idx="4">
                  <c:v>2.5900000000000006E-2</c:v>
                </c:pt>
                <c:pt idx="5">
                  <c:v>3.1900000000000005E-2</c:v>
                </c:pt>
                <c:pt idx="6">
                  <c:v>3.7600000000000112E-2</c:v>
                </c:pt>
                <c:pt idx="7">
                  <c:v>4.2800000000000032E-2</c:v>
                </c:pt>
                <c:pt idx="8">
                  <c:v>4.7100000000000003E-2</c:v>
                </c:pt>
                <c:pt idx="9">
                  <c:v>5.3400000000000003E-2</c:v>
                </c:pt>
                <c:pt idx="10">
                  <c:v>6.0400000000000023E-2</c:v>
                </c:pt>
                <c:pt idx="11">
                  <c:v>6.7000000000000004E-2</c:v>
                </c:pt>
                <c:pt idx="12">
                  <c:v>7.3400000000000021E-2</c:v>
                </c:pt>
                <c:pt idx="13">
                  <c:v>7.9600000000000004E-2</c:v>
                </c:pt>
                <c:pt idx="14">
                  <c:v>8.5700000000000026E-2</c:v>
                </c:pt>
                <c:pt idx="15">
                  <c:v>9.1400000000000009E-2</c:v>
                </c:pt>
                <c:pt idx="16">
                  <c:v>9.6300000000000024E-2</c:v>
                </c:pt>
                <c:pt idx="17">
                  <c:v>0.10440000000000002</c:v>
                </c:pt>
                <c:pt idx="18">
                  <c:v>0.10790000000000002</c:v>
                </c:pt>
                <c:pt idx="19">
                  <c:v>0.11</c:v>
                </c:pt>
              </c:numCache>
            </c:numRef>
          </c:xVal>
          <c:yVal>
            <c:numRef>
              <c:f>'Elaborazioni IDA'!$A$31:$A$50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</c:numCache>
            </c:numRef>
          </c:yVal>
          <c:smooth val="1"/>
        </c:ser>
        <c:ser>
          <c:idx val="42"/>
          <c:order val="42"/>
          <c:tx>
            <c:strRef>
              <c:f>'Elaborazioni IDA'!$AR$29</c:f>
              <c:strCache>
                <c:ptCount val="1"/>
                <c:pt idx="0">
                  <c:v>000333xa</c:v>
                </c:pt>
              </c:strCache>
            </c:strRef>
          </c:tx>
          <c:spPr>
            <a:ln w="3175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'[Analisi corretta.xlsx]Elaborazioni IDA'!$AR$31:$AR$46,'[Analisi corretta.xlsx]Elaborazioni IDA'!$AR$48:$AR$51</c:f>
              <c:numCache>
                <c:formatCode>0.0000</c:formatCode>
                <c:ptCount val="20"/>
                <c:pt idx="0">
                  <c:v>0</c:v>
                </c:pt>
                <c:pt idx="1">
                  <c:v>1.4999999999999998E-2</c:v>
                </c:pt>
                <c:pt idx="2">
                  <c:v>3.09E-2</c:v>
                </c:pt>
                <c:pt idx="3">
                  <c:v>5.1000000000000004E-2</c:v>
                </c:pt>
                <c:pt idx="4">
                  <c:v>7.0900000000000019E-2</c:v>
                </c:pt>
                <c:pt idx="5">
                  <c:v>8.0900000000000027E-2</c:v>
                </c:pt>
                <c:pt idx="6">
                  <c:v>8.4800000000000028E-2</c:v>
                </c:pt>
                <c:pt idx="7">
                  <c:v>8.77E-2</c:v>
                </c:pt>
                <c:pt idx="8">
                  <c:v>0.10050000000000002</c:v>
                </c:pt>
                <c:pt idx="9">
                  <c:v>0.1153</c:v>
                </c:pt>
                <c:pt idx="10">
                  <c:v>0.12390000000000002</c:v>
                </c:pt>
                <c:pt idx="11">
                  <c:v>0.13800000000000001</c:v>
                </c:pt>
                <c:pt idx="12">
                  <c:v>0.14850000000000024</c:v>
                </c:pt>
                <c:pt idx="13">
                  <c:v>0.15920000000000059</c:v>
                </c:pt>
                <c:pt idx="14">
                  <c:v>0.17269999999999999</c:v>
                </c:pt>
                <c:pt idx="15">
                  <c:v>0.18010000000000001</c:v>
                </c:pt>
                <c:pt idx="16">
                  <c:v>0.19969999999999999</c:v>
                </c:pt>
                <c:pt idx="17">
                  <c:v>0.21310000000000001</c:v>
                </c:pt>
                <c:pt idx="18">
                  <c:v>0.2266</c:v>
                </c:pt>
                <c:pt idx="19">
                  <c:v>0.25169999999999998</c:v>
                </c:pt>
              </c:numCache>
            </c:numRef>
          </c:xVal>
          <c:yVal>
            <c:numRef>
              <c:f>'[Analisi corretta.xlsx]Elaborazioni IDA'!$A$31:$A$46,'[Analisi corretta.xlsx]Elaborazioni IDA'!$A$48:$A$51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43"/>
          <c:order val="43"/>
          <c:tx>
            <c:strRef>
              <c:f>'Elaborazioni IDA'!$AS$29</c:f>
              <c:strCache>
                <c:ptCount val="1"/>
                <c:pt idx="0">
                  <c:v>000334xa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IDA'!$AS$31:$AS$45,'[Analisi corretta.xlsx]Elaborazioni IDA'!$AS$47:$AS$51</c:f>
              <c:numCache>
                <c:formatCode>0.0000</c:formatCode>
                <c:ptCount val="20"/>
                <c:pt idx="0">
                  <c:v>0</c:v>
                </c:pt>
                <c:pt idx="1">
                  <c:v>8.5000000000000006E-3</c:v>
                </c:pt>
                <c:pt idx="2">
                  <c:v>1.6799999999999999E-2</c:v>
                </c:pt>
                <c:pt idx="3">
                  <c:v>2.4799999999999999E-2</c:v>
                </c:pt>
                <c:pt idx="4">
                  <c:v>3.2600000000000122E-2</c:v>
                </c:pt>
                <c:pt idx="5">
                  <c:v>3.9800000000000002E-2</c:v>
                </c:pt>
                <c:pt idx="6">
                  <c:v>4.5400000000000003E-2</c:v>
                </c:pt>
                <c:pt idx="7">
                  <c:v>0.05</c:v>
                </c:pt>
                <c:pt idx="8">
                  <c:v>5.7500000000000023E-2</c:v>
                </c:pt>
                <c:pt idx="9">
                  <c:v>6.5199999999999994E-2</c:v>
                </c:pt>
                <c:pt idx="10">
                  <c:v>7.3099999999999998E-2</c:v>
                </c:pt>
                <c:pt idx="11">
                  <c:v>8.1100000000000005E-2</c:v>
                </c:pt>
                <c:pt idx="12">
                  <c:v>8.9000000000000065E-2</c:v>
                </c:pt>
                <c:pt idx="13">
                  <c:v>9.7100000000000006E-2</c:v>
                </c:pt>
                <c:pt idx="14">
                  <c:v>0.1053</c:v>
                </c:pt>
                <c:pt idx="15">
                  <c:v>0.12100000000000002</c:v>
                </c:pt>
                <c:pt idx="16">
                  <c:v>0.13</c:v>
                </c:pt>
                <c:pt idx="17">
                  <c:v>0.13550000000000001</c:v>
                </c:pt>
                <c:pt idx="18">
                  <c:v>0.14240000000000044</c:v>
                </c:pt>
                <c:pt idx="19">
                  <c:v>0.14880000000000004</c:v>
                </c:pt>
              </c:numCache>
            </c:numRef>
          </c:xVal>
          <c:yVal>
            <c:numRef>
              <c:f>'[Analisi corretta.xlsx]Elaborazioni IDA'!$A$31:$A$45,'[Analisi corretta.xlsx]Elaborazioni IDA'!$A$47:$A$51</c:f>
              <c:numCache>
                <c:formatCode>0.00</c:formatCode>
                <c:ptCount val="20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4</c:v>
                </c:pt>
                <c:pt idx="16">
                  <c:v>4.25</c:v>
                </c:pt>
                <c:pt idx="17">
                  <c:v>4.5</c:v>
                </c:pt>
                <c:pt idx="18">
                  <c:v>4.75</c:v>
                </c:pt>
                <c:pt idx="19">
                  <c:v>5</c:v>
                </c:pt>
              </c:numCache>
            </c:numRef>
          </c:yVal>
          <c:smooth val="1"/>
        </c:ser>
        <c:ser>
          <c:idx val="44"/>
          <c:order val="44"/>
          <c:tx>
            <c:strRef>
              <c:f>'Elaborazioni IDA'!$AT$29</c:f>
              <c:strCache>
                <c:ptCount val="1"/>
                <c:pt idx="0">
                  <c:v>001726xa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'[Analisi corretta.xlsx]Elaborazioni IDA'!$AT$31:$AT$42,'[Analisi corretta.xlsx]Elaborazioni IDA'!$AT$44:$AT$46</c:f>
              <c:numCache>
                <c:formatCode>0.0000</c:formatCode>
                <c:ptCount val="15"/>
                <c:pt idx="0">
                  <c:v>0</c:v>
                </c:pt>
                <c:pt idx="1">
                  <c:v>6.0000000000000114E-3</c:v>
                </c:pt>
                <c:pt idx="2">
                  <c:v>1.2E-2</c:v>
                </c:pt>
                <c:pt idx="3">
                  <c:v>1.7999999999999999E-2</c:v>
                </c:pt>
                <c:pt idx="4">
                  <c:v>2.3599999999999993E-2</c:v>
                </c:pt>
                <c:pt idx="5">
                  <c:v>2.9000000000000001E-2</c:v>
                </c:pt>
                <c:pt idx="6">
                  <c:v>3.5300000000000005E-2</c:v>
                </c:pt>
                <c:pt idx="7">
                  <c:v>4.1700000000000001E-2</c:v>
                </c:pt>
                <c:pt idx="8">
                  <c:v>4.82E-2</c:v>
                </c:pt>
                <c:pt idx="9">
                  <c:v>5.5000000000000014E-2</c:v>
                </c:pt>
                <c:pt idx="10">
                  <c:v>6.1900000000000004E-2</c:v>
                </c:pt>
                <c:pt idx="11">
                  <c:v>7.0000000000000021E-2</c:v>
                </c:pt>
                <c:pt idx="12">
                  <c:v>0.10290000000000002</c:v>
                </c:pt>
                <c:pt idx="13">
                  <c:v>0.1179</c:v>
                </c:pt>
                <c:pt idx="14">
                  <c:v>0.13619999999999999</c:v>
                </c:pt>
              </c:numCache>
            </c:numRef>
          </c:xVal>
          <c:yVal>
            <c:numRef>
              <c:f>'[Analisi corretta.xlsx]Elaborazioni IDA'!$A$31:$A$42,'[Analisi corretta.xlsx]Elaborazioni IDA'!$A$44:$A$46</c:f>
              <c:numCache>
                <c:formatCode>0.00</c:formatCode>
                <c:ptCount val="1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0.75000000000000211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3.25</c:v>
                </c:pt>
                <c:pt idx="13">
                  <c:v>3.5</c:v>
                </c:pt>
                <c:pt idx="14">
                  <c:v>3.75</c:v>
                </c:pt>
              </c:numCache>
            </c:numRef>
          </c:yVal>
          <c:smooth val="1"/>
        </c:ser>
        <c:ser>
          <c:idx val="45"/>
          <c:order val="45"/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'Elaborazioni IDA'!$AU$31:$AU$51</c:f>
              <c:numCache>
                <c:formatCode>0.0000</c:formatCode>
                <c:ptCount val="21"/>
                <c:pt idx="0">
                  <c:v>0</c:v>
                </c:pt>
                <c:pt idx="1">
                  <c:v>1.2200000000000001E-2</c:v>
                </c:pt>
                <c:pt idx="2">
                  <c:v>2.4799999999999999E-2</c:v>
                </c:pt>
                <c:pt idx="3">
                  <c:v>3.6500000000000005E-2</c:v>
                </c:pt>
                <c:pt idx="4">
                  <c:v>4.9700000000000133E-2</c:v>
                </c:pt>
                <c:pt idx="5">
                  <c:v>5.8599999999999999E-2</c:v>
                </c:pt>
                <c:pt idx="6">
                  <c:v>6.9600000000000023E-2</c:v>
                </c:pt>
                <c:pt idx="7">
                  <c:v>8.3400000000000002E-2</c:v>
                </c:pt>
                <c:pt idx="8">
                  <c:v>8.9900000000000063E-2</c:v>
                </c:pt>
                <c:pt idx="9">
                  <c:v>9.9550000000000458E-2</c:v>
                </c:pt>
                <c:pt idx="10">
                  <c:v>0.1023</c:v>
                </c:pt>
                <c:pt idx="11">
                  <c:v>0.1149</c:v>
                </c:pt>
                <c:pt idx="12">
                  <c:v>0.1258</c:v>
                </c:pt>
                <c:pt idx="13">
                  <c:v>0.1343</c:v>
                </c:pt>
                <c:pt idx="14">
                  <c:v>0.12620000000000001</c:v>
                </c:pt>
                <c:pt idx="15">
                  <c:v>0.15515000000000001</c:v>
                </c:pt>
                <c:pt idx="16">
                  <c:v>0.15910000000000021</c:v>
                </c:pt>
                <c:pt idx="17">
                  <c:v>0.18730000000000024</c:v>
                </c:pt>
                <c:pt idx="18">
                  <c:v>0.18460000000000001</c:v>
                </c:pt>
                <c:pt idx="19">
                  <c:v>0.18800000000000044</c:v>
                </c:pt>
                <c:pt idx="20">
                  <c:v>0.24650000000000041</c:v>
                </c:pt>
              </c:numCache>
            </c:numRef>
          </c:xVal>
          <c:yVal>
            <c:numRef>
              <c:f>'Elaborazioni IDA'!$A$31:$A$51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70031616"/>
        <c:axId val="70041984"/>
      </c:scatterChart>
      <c:valAx>
        <c:axId val="70031616"/>
        <c:scaling>
          <c:orientation val="minMax"/>
          <c:max val="0.4"/>
        </c:scaling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Top displacement [m]</a:t>
                </a:r>
              </a:p>
            </c:rich>
          </c:tx>
          <c:layout>
            <c:manualLayout>
              <c:xMode val="edge"/>
              <c:yMode val="edge"/>
              <c:x val="0.71367413042243166"/>
              <c:y val="0.90878594510946242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crossAx val="70041984"/>
        <c:crosses val="autoZero"/>
        <c:crossBetween val="midCat"/>
        <c:majorUnit val="0.05"/>
      </c:valAx>
      <c:valAx>
        <c:axId val="70041984"/>
        <c:scaling>
          <c:orientation val="minMax"/>
          <c:max val="5"/>
        </c:scaling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5.52212903422389E-3"/>
              <c:y val="3.5714714851395019E-2"/>
            </c:manualLayout>
          </c:layout>
        </c:title>
        <c:numFmt formatCode="0.00" sourceLinked="1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0031616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7796166666666671"/>
          <c:y val="5.5340949433343993E-2"/>
          <c:w val="0.76418277777777777"/>
          <c:h val="0.73852805971507962"/>
        </c:manualLayout>
      </c:layout>
      <c:scatterChart>
        <c:scatterStyle val="smoothMarker"/>
        <c:ser>
          <c:idx val="0"/>
          <c:order val="0"/>
          <c:tx>
            <c:strRef>
              <c:f>'Elaborazioni Multiple IN2'!$AU$3</c:f>
              <c:strCache>
                <c:ptCount val="1"/>
                <c:pt idx="0">
                  <c:v>median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'Elaborazioni IDA'!$AU$31:$AU$51</c:f>
              <c:numCache>
                <c:formatCode>0.0000</c:formatCode>
                <c:ptCount val="21"/>
                <c:pt idx="0">
                  <c:v>0</c:v>
                </c:pt>
                <c:pt idx="1">
                  <c:v>1.2200000000000001E-2</c:v>
                </c:pt>
                <c:pt idx="2">
                  <c:v>2.4799999999999999E-2</c:v>
                </c:pt>
                <c:pt idx="3">
                  <c:v>3.6500000000000005E-2</c:v>
                </c:pt>
                <c:pt idx="4">
                  <c:v>4.9700000000000133E-2</c:v>
                </c:pt>
                <c:pt idx="5">
                  <c:v>5.8599999999999999E-2</c:v>
                </c:pt>
                <c:pt idx="6">
                  <c:v>6.9600000000000023E-2</c:v>
                </c:pt>
                <c:pt idx="7">
                  <c:v>8.3400000000000002E-2</c:v>
                </c:pt>
                <c:pt idx="8">
                  <c:v>8.9900000000000063E-2</c:v>
                </c:pt>
                <c:pt idx="9">
                  <c:v>9.9550000000000458E-2</c:v>
                </c:pt>
                <c:pt idx="10">
                  <c:v>0.1023</c:v>
                </c:pt>
                <c:pt idx="11">
                  <c:v>0.1149</c:v>
                </c:pt>
                <c:pt idx="12">
                  <c:v>0.1258</c:v>
                </c:pt>
                <c:pt idx="13">
                  <c:v>0.1343</c:v>
                </c:pt>
                <c:pt idx="14">
                  <c:v>0.12620000000000001</c:v>
                </c:pt>
                <c:pt idx="15">
                  <c:v>0.15515000000000001</c:v>
                </c:pt>
                <c:pt idx="16">
                  <c:v>0.15910000000000021</c:v>
                </c:pt>
                <c:pt idx="17">
                  <c:v>0.18730000000000024</c:v>
                </c:pt>
                <c:pt idx="18">
                  <c:v>0.18460000000000001</c:v>
                </c:pt>
                <c:pt idx="19">
                  <c:v>0.18800000000000044</c:v>
                </c:pt>
                <c:pt idx="20">
                  <c:v>0.24650000000000041</c:v>
                </c:pt>
              </c:numCache>
            </c:numRef>
          </c:xVal>
          <c:yVal>
            <c:numRef>
              <c:f>'Elaborazioni Multiple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'Elaborazioni Multiple IN2'!$AZ$3</c:f>
              <c:strCache>
                <c:ptCount val="1"/>
                <c:pt idx="0">
                  <c:v>84% fractile</c:v>
                </c:pt>
              </c:strCache>
            </c:strRef>
          </c:tx>
          <c:spPr>
            <a:ln w="31750">
              <a:solidFill>
                <a:sysClr val="windowText" lastClr="000000"/>
              </a:solidFill>
              <a:prstDash val="sysDash"/>
            </a:ln>
          </c:spPr>
          <c:marker>
            <c:symbol val="none"/>
          </c:marker>
          <c:xVal>
            <c:numRef>
              <c:f>'Elaborazioni IDA'!$AZ$31:$AZ$51</c:f>
              <c:numCache>
                <c:formatCode>General</c:formatCode>
                <c:ptCount val="21"/>
                <c:pt idx="0">
                  <c:v>0</c:v>
                </c:pt>
                <c:pt idx="1">
                  <c:v>1.7276831481387943E-2</c:v>
                </c:pt>
                <c:pt idx="2">
                  <c:v>3.571084668815741E-2</c:v>
                </c:pt>
                <c:pt idx="3">
                  <c:v>5.3077366400993385E-2</c:v>
                </c:pt>
                <c:pt idx="4">
                  <c:v>7.1462892723833424E-2</c:v>
                </c:pt>
                <c:pt idx="5">
                  <c:v>8.2021548434811867E-2</c:v>
                </c:pt>
                <c:pt idx="6">
                  <c:v>9.6453057026147981E-2</c:v>
                </c:pt>
                <c:pt idx="7">
                  <c:v>0.11659259907787349</c:v>
                </c:pt>
                <c:pt idx="8">
                  <c:v>0.12636554996744653</c:v>
                </c:pt>
                <c:pt idx="9">
                  <c:v>0.14183674592017198</c:v>
                </c:pt>
                <c:pt idx="10">
                  <c:v>0.14510541018429174</c:v>
                </c:pt>
                <c:pt idx="11">
                  <c:v>0.1703530683884612</c:v>
                </c:pt>
                <c:pt idx="12">
                  <c:v>0.19116131421646271</c:v>
                </c:pt>
                <c:pt idx="13">
                  <c:v>0.21050718110584773</c:v>
                </c:pt>
                <c:pt idx="14">
                  <c:v>0.18106830458492479</c:v>
                </c:pt>
                <c:pt idx="15">
                  <c:v>0.24204866839734246</c:v>
                </c:pt>
                <c:pt idx="16">
                  <c:v>0.26669402504044432</c:v>
                </c:pt>
                <c:pt idx="17">
                  <c:v>0.31167014945688781</c:v>
                </c:pt>
                <c:pt idx="18">
                  <c:v>0.30462007251141632</c:v>
                </c:pt>
                <c:pt idx="19">
                  <c:v>0.31767248994967384</c:v>
                </c:pt>
                <c:pt idx="20">
                  <c:v>0.44173169941018747</c:v>
                </c:pt>
              </c:numCache>
            </c:numRef>
          </c:xVal>
          <c:yVal>
            <c:numRef>
              <c:f>'Elaborazioni Multiple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'Elaborazioni Multiple IN2'!$BA$3</c:f>
              <c:strCache>
                <c:ptCount val="1"/>
                <c:pt idx="0">
                  <c:v>16% fractile</c:v>
                </c:pt>
              </c:strCache>
            </c:strRef>
          </c:tx>
          <c:spPr>
            <a:ln w="31750">
              <a:solidFill>
                <a:sysClr val="windowText" lastClr="000000"/>
              </a:solidFill>
              <a:prstDash val="sysDot"/>
            </a:ln>
          </c:spPr>
          <c:marker>
            <c:symbol val="none"/>
          </c:marker>
          <c:xVal>
            <c:numRef>
              <c:f>'Elaborazioni IDA'!$BA$31:$BA$51</c:f>
              <c:numCache>
                <c:formatCode>General</c:formatCode>
                <c:ptCount val="21"/>
                <c:pt idx="0">
                  <c:v>0</c:v>
                </c:pt>
                <c:pt idx="1">
                  <c:v>8.615005602175551E-3</c:v>
                </c:pt>
                <c:pt idx="2">
                  <c:v>1.7222778428380481E-2</c:v>
                </c:pt>
                <c:pt idx="3">
                  <c:v>2.5100152670255046E-2</c:v>
                </c:pt>
                <c:pt idx="4">
                  <c:v>3.4564651749343561E-2</c:v>
                </c:pt>
                <c:pt idx="5">
                  <c:v>4.1866559038801932E-2</c:v>
                </c:pt>
                <c:pt idx="6">
                  <c:v>5.0222980477298527E-2</c:v>
                </c:pt>
                <c:pt idx="7">
                  <c:v>5.9656959832882071E-2</c:v>
                </c:pt>
                <c:pt idx="8">
                  <c:v>6.3957383971201334E-2</c:v>
                </c:pt>
                <c:pt idx="9">
                  <c:v>6.9870486915835403E-2</c:v>
                </c:pt>
                <c:pt idx="10">
                  <c:v>7.2121983506394219E-2</c:v>
                </c:pt>
                <c:pt idx="11">
                  <c:v>7.749792900645093E-2</c:v>
                </c:pt>
                <c:pt idx="12">
                  <c:v>8.2786834066644582E-2</c:v>
                </c:pt>
                <c:pt idx="13">
                  <c:v>8.5681115034887595E-2</c:v>
                </c:pt>
                <c:pt idx="14">
                  <c:v>8.7958188135186743E-2</c:v>
                </c:pt>
                <c:pt idx="15">
                  <c:v>9.9449101122443345E-2</c:v>
                </c:pt>
                <c:pt idx="16">
                  <c:v>9.4913299974235685E-2</c:v>
                </c:pt>
                <c:pt idx="17">
                  <c:v>0.11255903095350073</c:v>
                </c:pt>
                <c:pt idx="18">
                  <c:v>0.11186774305138072</c:v>
                </c:pt>
                <c:pt idx="19">
                  <c:v>0.11125924062735039</c:v>
                </c:pt>
                <c:pt idx="20">
                  <c:v>0.13755465157047028</c:v>
                </c:pt>
              </c:numCache>
            </c:numRef>
          </c:xVal>
          <c:yVal>
            <c:numRef>
              <c:f>'Elaborazioni Multiple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'Elaborazioni Multiple IN2'!$AY$3</c:f>
              <c:strCache>
                <c:ptCount val="1"/>
                <c:pt idx="0">
                  <c:v>βD</c:v>
                </c:pt>
              </c:strCache>
            </c:strRef>
          </c:tx>
          <c:spPr>
            <a:ln>
              <a:solidFill>
                <a:srgbClr val="005EA4"/>
              </a:solidFill>
              <a:prstDash val="dashDot"/>
            </a:ln>
          </c:spPr>
          <c:marker>
            <c:symbol val="none"/>
          </c:marker>
          <c:xVal>
            <c:numRef>
              <c:f>'Elaborazioni IDA'!$BC$31:$BC$51</c:f>
              <c:numCache>
                <c:formatCode>General</c:formatCode>
                <c:ptCount val="21"/>
                <c:pt idx="0">
                  <c:v>0</c:v>
                </c:pt>
                <c:pt idx="1">
                  <c:v>-6.9586086295595914E-2</c:v>
                </c:pt>
                <c:pt idx="2">
                  <c:v>-7.2922163653592303E-2</c:v>
                </c:pt>
                <c:pt idx="3">
                  <c:v>-7.4887666397785033E-2</c:v>
                </c:pt>
                <c:pt idx="4">
                  <c:v>-7.2634679799140109E-2</c:v>
                </c:pt>
                <c:pt idx="5">
                  <c:v>-6.7249460389907395E-2</c:v>
                </c:pt>
                <c:pt idx="6">
                  <c:v>-6.5258373391805721E-2</c:v>
                </c:pt>
                <c:pt idx="7">
                  <c:v>-6.7007497958340614E-2</c:v>
                </c:pt>
                <c:pt idx="8">
                  <c:v>-6.8096191072280834E-2</c:v>
                </c:pt>
                <c:pt idx="9">
                  <c:v>-7.08033378174837E-2</c:v>
                </c:pt>
                <c:pt idx="10">
                  <c:v>-6.991015442776892E-2</c:v>
                </c:pt>
                <c:pt idx="11">
                  <c:v>-7.8762194269974314E-2</c:v>
                </c:pt>
                <c:pt idx="12">
                  <c:v>-8.3684860875065312E-2</c:v>
                </c:pt>
                <c:pt idx="13">
                  <c:v>-8.9888732705689228E-2</c:v>
                </c:pt>
                <c:pt idx="14">
                  <c:v>-7.220127667373008E-2</c:v>
                </c:pt>
                <c:pt idx="15">
                  <c:v>-8.8949284824500319E-2</c:v>
                </c:pt>
                <c:pt idx="16">
                  <c:v>-0.10331381845906955</c:v>
                </c:pt>
                <c:pt idx="17">
                  <c:v>-0.10184676116721604</c:v>
                </c:pt>
                <c:pt idx="18">
                  <c:v>-0.10017480283149979</c:v>
                </c:pt>
                <c:pt idx="19">
                  <c:v>-0.10491579668283239</c:v>
                </c:pt>
                <c:pt idx="20">
                  <c:v>-0.11666813787554786</c:v>
                </c:pt>
              </c:numCache>
            </c:numRef>
          </c:xVal>
          <c:yVal>
            <c:numRef>
              <c:f>'Elaborazioni Multiple IN2'!$A$4:$A$24</c:f>
              <c:numCache>
                <c:formatCode>0.00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0.75000000000000189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ser>
          <c:idx val="4"/>
          <c:order val="4"/>
          <c:tx>
            <c:v>DL</c:v>
          </c:tx>
          <c:marker>
            <c:symbol val="circle"/>
            <c:size val="7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0"/>
              <c:layout>
                <c:manualLayout>
                  <c:x val="3.2933108189582637E-2"/>
                  <c:y val="9.3023255813952741E-3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DL</a:t>
                    </a:r>
                  </a:p>
                </c:rich>
              </c:tx>
              <c:showVal val="1"/>
            </c:dLbl>
            <c:showVal val="1"/>
          </c:dLbls>
          <c:xVal>
            <c:numRef>
              <c:f>'Elaborazioni IDA'!$BI$57</c:f>
              <c:numCache>
                <c:formatCode>0.0000</c:formatCode>
                <c:ptCount val="1"/>
                <c:pt idx="0">
                  <c:v>4.1327779555038593E-2</c:v>
                </c:pt>
              </c:numCache>
            </c:numRef>
          </c:xVal>
          <c:yVal>
            <c:numRef>
              <c:f>'Elaborazioni IDA'!$BH$57</c:f>
              <c:numCache>
                <c:formatCode>0.00</c:formatCode>
                <c:ptCount val="1"/>
                <c:pt idx="0">
                  <c:v>0.84143521884542682</c:v>
                </c:pt>
              </c:numCache>
            </c:numRef>
          </c:yVal>
          <c:smooth val="1"/>
        </c:ser>
        <c:ser>
          <c:idx val="5"/>
          <c:order val="5"/>
          <c:tx>
            <c:v>LS</c:v>
          </c:tx>
          <c:marker>
            <c:symbol val="diamond"/>
            <c:size val="8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 sz="900" b="1"/>
                      <a:t>LS</a:t>
                    </a:r>
                  </a:p>
                </c:rich>
              </c:tx>
              <c:showVal val="1"/>
            </c:dLbl>
            <c:showVal val="1"/>
          </c:dLbls>
          <c:xVal>
            <c:numRef>
              <c:f>'Elaborazioni IDA'!$BI$58</c:f>
              <c:numCache>
                <c:formatCode>0.0000</c:formatCode>
                <c:ptCount val="1"/>
                <c:pt idx="0">
                  <c:v>0.16198625231994934</c:v>
                </c:pt>
              </c:numCache>
            </c:numRef>
          </c:xVal>
          <c:yVal>
            <c:numRef>
              <c:f>'Elaborazioni IDA'!$BH$58</c:f>
              <c:numCache>
                <c:formatCode>0.00</c:formatCode>
                <c:ptCount val="1"/>
                <c:pt idx="0">
                  <c:v>4.0255873432619413</c:v>
                </c:pt>
              </c:numCache>
            </c:numRef>
          </c:yVal>
          <c:smooth val="1"/>
        </c:ser>
        <c:ser>
          <c:idx val="6"/>
          <c:order val="6"/>
          <c:tx>
            <c:v>NC</c:v>
          </c:tx>
          <c:marker>
            <c:symbol val="square"/>
            <c:size val="7"/>
            <c:spPr>
              <a:solidFill>
                <a:sysClr val="window" lastClr="FFFFFF">
                  <a:lumMod val="65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0"/>
              <c:layout>
                <c:manualLayout>
                  <c:x val="1.0062777922970019E-16"/>
                  <c:y val="3.7209302325581638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/>
                      <a:t>NC</a:t>
                    </a:r>
                  </a:p>
                </c:rich>
              </c:tx>
              <c:showVal val="1"/>
            </c:dLbl>
            <c:showVal val="1"/>
          </c:dLbls>
          <c:xVal>
            <c:numRef>
              <c:f>'Elaborazioni IDA'!$BI$59</c:f>
              <c:numCache>
                <c:formatCode>0.0000</c:formatCode>
                <c:ptCount val="1"/>
                <c:pt idx="0">
                  <c:v>0.22955052131897877</c:v>
                </c:pt>
              </c:numCache>
            </c:numRef>
          </c:xVal>
          <c:yVal>
            <c:numRef>
              <c:f>'Elaborazioni IDA'!$BH$59</c:f>
              <c:numCache>
                <c:formatCode>0.00</c:formatCode>
                <c:ptCount val="1"/>
                <c:pt idx="0">
                  <c:v>4.9275663304229855</c:v>
                </c:pt>
              </c:numCache>
            </c:numRef>
          </c:yVal>
          <c:smooth val="1"/>
        </c:ser>
        <c:axId val="70600192"/>
        <c:axId val="70602112"/>
      </c:scatterChart>
      <c:valAx>
        <c:axId val="70600192"/>
        <c:scaling>
          <c:orientation val="minMax"/>
          <c:max val="0.4"/>
          <c:min val="-0.15000000000000024"/>
        </c:scaling>
        <c:axPos val="b"/>
        <c:majorGridlines>
          <c:spPr>
            <a:ln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Top displacement [m]</a:t>
                </a:r>
              </a:p>
            </c:rich>
          </c:tx>
          <c:layout>
            <c:manualLayout>
              <c:xMode val="edge"/>
              <c:yMode val="edge"/>
              <c:x val="0.79250809273840783"/>
              <c:y val="0.89953739019615653"/>
            </c:manualLayout>
          </c:layout>
        </c:title>
        <c:numFmt formatCode="0.00;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800"/>
            </a:pPr>
            <a:endParaRPr lang="it-IT"/>
          </a:p>
        </c:txPr>
        <c:crossAx val="70602112"/>
        <c:crosses val="autoZero"/>
        <c:crossBetween val="midCat"/>
        <c:majorUnit val="5.0000000000000024E-2"/>
      </c:valAx>
      <c:valAx>
        <c:axId val="70602112"/>
        <c:scaling>
          <c:orientation val="minMax"/>
          <c:max val="5"/>
        </c:scaling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8.2666666666667051E-3"/>
              <c:y val="2.8031914342717641E-2"/>
            </c:manualLayout>
          </c:layout>
        </c:title>
        <c:numFmt formatCode="0.00" sourceLinked="1"/>
        <c:majorTickMark val="cross"/>
        <c:minorTickMark val="cross"/>
        <c:tickLblPos val="low"/>
        <c:spPr>
          <a:ln>
            <a:solidFill>
              <a:sysClr val="windowText" lastClr="000000"/>
            </a:solidFill>
          </a:ln>
        </c:spPr>
        <c:crossAx val="70600192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59375749999999949"/>
          <c:y val="0.43222486724043707"/>
          <c:w val="0.34363777777777782"/>
          <c:h val="0.33952770614249589"/>
        </c:manualLayout>
      </c:layout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scene3d>
          <a:camera prst="orthographicFront"/>
          <a:lightRig rig="threePt" dir="t"/>
        </a:scene3d>
        <a:sp3d>
          <a:bevelT/>
        </a:sp3d>
      </c:spPr>
    </c:legend>
    <c:plotVisOnly val="1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>
          <a:latin typeface="Comic Sans MS" pitchFamily="66" charset="0"/>
          <a:cs typeface="Times New Roman" pitchFamily="18" charset="0"/>
        </a:defRPr>
      </a:pPr>
      <a:endParaRPr lang="it-IT"/>
    </a:p>
  </c:tx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728318518518519"/>
          <c:y val="3.4477492821234412E-2"/>
          <c:w val="0.78144814814814811"/>
          <c:h val="0.74786793729594603"/>
        </c:manualLayout>
      </c:layout>
      <c:scatterChart>
        <c:scatterStyle val="lineMarker"/>
        <c:ser>
          <c:idx val="0"/>
          <c:order val="0"/>
          <c:spPr>
            <a:ln w="28575">
              <a:solidFill>
                <a:schemeClr val="bg1">
                  <a:lumMod val="85000"/>
                </a:schemeClr>
              </a:solidFill>
            </a:ln>
          </c:spPr>
          <c:marker>
            <c:symbol val="none"/>
          </c:marker>
          <c:xVal>
            <c:numRef>
              <c:f>'288 B2 X masse'!$G$4:$G$205</c:f>
              <c:numCache>
                <c:formatCode>0.0000</c:formatCode>
                <c:ptCount val="202"/>
                <c:pt idx="0">
                  <c:v>2.8463827965260678E-6</c:v>
                </c:pt>
                <c:pt idx="1">
                  <c:v>2.6757527520486723E-5</c:v>
                </c:pt>
                <c:pt idx="2">
                  <c:v>8.9865967102472399E-5</c:v>
                </c:pt>
                <c:pt idx="3">
                  <c:v>2.342551221870922E-4</c:v>
                </c:pt>
                <c:pt idx="4">
                  <c:v>6.4772082843331789E-4</c:v>
                </c:pt>
                <c:pt idx="5">
                  <c:v>1.0864263962840248E-3</c:v>
                </c:pt>
                <c:pt idx="6">
                  <c:v>1.969131842813168E-3</c:v>
                </c:pt>
                <c:pt idx="7">
                  <c:v>2.5681723036059816E-3</c:v>
                </c:pt>
                <c:pt idx="8">
                  <c:v>2.2269849887672486E-3</c:v>
                </c:pt>
                <c:pt idx="9">
                  <c:v>3.0480247663380723E-3</c:v>
                </c:pt>
                <c:pt idx="10">
                  <c:v>3.9512440155924002E-3</c:v>
                </c:pt>
                <c:pt idx="11">
                  <c:v>5.0361487954409976E-3</c:v>
                </c:pt>
                <c:pt idx="12">
                  <c:v>4.5211328124487565E-3</c:v>
                </c:pt>
                <c:pt idx="13">
                  <c:v>4.6680431968274703E-3</c:v>
                </c:pt>
                <c:pt idx="14">
                  <c:v>4.4336649535793313E-3</c:v>
                </c:pt>
                <c:pt idx="15">
                  <c:v>4.4462312063176523E-3</c:v>
                </c:pt>
                <c:pt idx="16">
                  <c:v>4.6135867159373791E-3</c:v>
                </c:pt>
                <c:pt idx="17">
                  <c:v>5.6879135668168905E-3</c:v>
                </c:pt>
                <c:pt idx="18">
                  <c:v>7.6757909485480414E-3</c:v>
                </c:pt>
                <c:pt idx="19">
                  <c:v>8.5342507071675903E-3</c:v>
                </c:pt>
                <c:pt idx="20">
                  <c:v>8.7356074319512728E-3</c:v>
                </c:pt>
                <c:pt idx="21">
                  <c:v>9.0540981992001026E-3</c:v>
                </c:pt>
                <c:pt idx="22">
                  <c:v>9.0840524088639605E-3</c:v>
                </c:pt>
                <c:pt idx="23">
                  <c:v>9.2802804340839547E-3</c:v>
                </c:pt>
                <c:pt idx="24">
                  <c:v>9.0310395091053111E-3</c:v>
                </c:pt>
                <c:pt idx="25">
                  <c:v>8.980216871926865E-3</c:v>
                </c:pt>
                <c:pt idx="26">
                  <c:v>8.496358198700954E-3</c:v>
                </c:pt>
                <c:pt idx="27">
                  <c:v>7.7856723189675993E-3</c:v>
                </c:pt>
                <c:pt idx="28">
                  <c:v>7.6104808444887196E-3</c:v>
                </c:pt>
                <c:pt idx="29">
                  <c:v>8.5652765477983311E-3</c:v>
                </c:pt>
                <c:pt idx="30">
                  <c:v>9.3994431388028498E-3</c:v>
                </c:pt>
                <c:pt idx="31">
                  <c:v>9.4097716680302448E-3</c:v>
                </c:pt>
                <c:pt idx="32">
                  <c:v>8.9507752430912548E-3</c:v>
                </c:pt>
                <c:pt idx="33">
                  <c:v>8.5731627793681747E-3</c:v>
                </c:pt>
                <c:pt idx="34">
                  <c:v>8.0935711693975506E-3</c:v>
                </c:pt>
                <c:pt idx="35">
                  <c:v>7.4905025909530396E-3</c:v>
                </c:pt>
                <c:pt idx="36">
                  <c:v>8.4166810726061768E-3</c:v>
                </c:pt>
                <c:pt idx="37">
                  <c:v>9.1547934395139908E-3</c:v>
                </c:pt>
                <c:pt idx="38">
                  <c:v>9.4394364715083938E-3</c:v>
                </c:pt>
                <c:pt idx="39">
                  <c:v>9.241439241248952E-3</c:v>
                </c:pt>
                <c:pt idx="40">
                  <c:v>8.9374057255436727E-3</c:v>
                </c:pt>
                <c:pt idx="41">
                  <c:v>8.3847175914668719E-3</c:v>
                </c:pt>
                <c:pt idx="42">
                  <c:v>9.2601980098943066E-3</c:v>
                </c:pt>
                <c:pt idx="43">
                  <c:v>1.087888707145834E-2</c:v>
                </c:pt>
                <c:pt idx="44">
                  <c:v>1.2200106134670877E-2</c:v>
                </c:pt>
                <c:pt idx="45">
                  <c:v>1.3046272076393056E-2</c:v>
                </c:pt>
                <c:pt idx="46">
                  <c:v>1.3669115848857626E-2</c:v>
                </c:pt>
                <c:pt idx="47">
                  <c:v>1.409096285489792E-2</c:v>
                </c:pt>
                <c:pt idx="48">
                  <c:v>1.4432545401589968E-2</c:v>
                </c:pt>
                <c:pt idx="49">
                  <c:v>1.5939658254275225E-2</c:v>
                </c:pt>
                <c:pt idx="50">
                  <c:v>1.7688904610398244E-2</c:v>
                </c:pt>
                <c:pt idx="51">
                  <c:v>1.8458479467466867E-2</c:v>
                </c:pt>
                <c:pt idx="52">
                  <c:v>1.9292248500552615E-2</c:v>
                </c:pt>
                <c:pt idx="53">
                  <c:v>2.0499819175261714E-2</c:v>
                </c:pt>
                <c:pt idx="54">
                  <c:v>2.0818694618646237E-2</c:v>
                </c:pt>
                <c:pt idx="55">
                  <c:v>2.0247752741098798E-2</c:v>
                </c:pt>
                <c:pt idx="56">
                  <c:v>1.9020067201897594E-2</c:v>
                </c:pt>
                <c:pt idx="57">
                  <c:v>1.9280204284074381E-2</c:v>
                </c:pt>
                <c:pt idx="58">
                  <c:v>2.0329505305371549E-2</c:v>
                </c:pt>
                <c:pt idx="59">
                  <c:v>2.0947732292910592E-2</c:v>
                </c:pt>
                <c:pt idx="60">
                  <c:v>2.1106705142615142E-2</c:v>
                </c:pt>
                <c:pt idx="61">
                  <c:v>2.0826783225476205E-2</c:v>
                </c:pt>
                <c:pt idx="62">
                  <c:v>2.0556187123544886E-2</c:v>
                </c:pt>
                <c:pt idx="63">
                  <c:v>2.0873323787931278E-2</c:v>
                </c:pt>
                <c:pt idx="64">
                  <c:v>2.0991971279534002E-2</c:v>
                </c:pt>
                <c:pt idx="65">
                  <c:v>2.0953654584269291E-2</c:v>
                </c:pt>
                <c:pt idx="66">
                  <c:v>2.0860423609822234E-2</c:v>
                </c:pt>
                <c:pt idx="67">
                  <c:v>2.0753446823614442E-2</c:v>
                </c:pt>
                <c:pt idx="68">
                  <c:v>2.0607910314745247E-2</c:v>
                </c:pt>
                <c:pt idx="69">
                  <c:v>2.1177411221411441E-2</c:v>
                </c:pt>
                <c:pt idx="70">
                  <c:v>2.2934295983255103E-2</c:v>
                </c:pt>
                <c:pt idx="71">
                  <c:v>2.4474529828759011E-2</c:v>
                </c:pt>
                <c:pt idx="72">
                  <c:v>2.5640365303772096E-2</c:v>
                </c:pt>
                <c:pt idx="73">
                  <c:v>2.6383483650923252E-2</c:v>
                </c:pt>
                <c:pt idx="74">
                  <c:v>2.67126435714478E-2</c:v>
                </c:pt>
                <c:pt idx="75">
                  <c:v>2.6649357282848677E-2</c:v>
                </c:pt>
                <c:pt idx="76">
                  <c:v>2.631900491297701E-2</c:v>
                </c:pt>
                <c:pt idx="77">
                  <c:v>2.5845791995631428E-2</c:v>
                </c:pt>
                <c:pt idx="78">
                  <c:v>2.5354466264131788E-2</c:v>
                </c:pt>
                <c:pt idx="79">
                  <c:v>2.4918359422967919E-2</c:v>
                </c:pt>
                <c:pt idx="80">
                  <c:v>2.4574631247698927E-2</c:v>
                </c:pt>
                <c:pt idx="81">
                  <c:v>2.4233251046530346E-2</c:v>
                </c:pt>
                <c:pt idx="82">
                  <c:v>2.4222593213872087E-2</c:v>
                </c:pt>
                <c:pt idx="83">
                  <c:v>2.4475281400606612E-2</c:v>
                </c:pt>
                <c:pt idx="84">
                  <c:v>2.4411562001309652E-2</c:v>
                </c:pt>
                <c:pt idx="85">
                  <c:v>2.4053149024777513E-2</c:v>
                </c:pt>
                <c:pt idx="86">
                  <c:v>2.3486114185238879E-2</c:v>
                </c:pt>
                <c:pt idx="87">
                  <c:v>2.2834796404796652E-2</c:v>
                </c:pt>
                <c:pt idx="88">
                  <c:v>2.2088400594177899E-2</c:v>
                </c:pt>
                <c:pt idx="89">
                  <c:v>2.1286728234812143E-2</c:v>
                </c:pt>
                <c:pt idx="90">
                  <c:v>2.0502852398213551E-2</c:v>
                </c:pt>
                <c:pt idx="91">
                  <c:v>1.9795688834171935E-2</c:v>
                </c:pt>
                <c:pt idx="92">
                  <c:v>1.9210637299056799E-2</c:v>
                </c:pt>
                <c:pt idx="93">
                  <c:v>1.8754042807646504E-2</c:v>
                </c:pt>
                <c:pt idx="94">
                  <c:v>1.8419216497538676E-2</c:v>
                </c:pt>
                <c:pt idx="95">
                  <c:v>1.8188379055387307E-2</c:v>
                </c:pt>
                <c:pt idx="96">
                  <c:v>1.8085511960653725E-2</c:v>
                </c:pt>
                <c:pt idx="97">
                  <c:v>1.8141932538170754E-2</c:v>
                </c:pt>
                <c:pt idx="98">
                  <c:v>1.825984501344988E-2</c:v>
                </c:pt>
                <c:pt idx="99">
                  <c:v>1.8405517891713109E-2</c:v>
                </c:pt>
                <c:pt idx="100">
                  <c:v>1.8562507354657559E-2</c:v>
                </c:pt>
                <c:pt idx="101">
                  <c:v>1.8731148166826625E-2</c:v>
                </c:pt>
                <c:pt idx="102">
                  <c:v>1.8901902134122427E-2</c:v>
                </c:pt>
                <c:pt idx="103">
                  <c:v>1.9067872881983486E-2</c:v>
                </c:pt>
                <c:pt idx="104">
                  <c:v>1.9214910549330343E-2</c:v>
                </c:pt>
                <c:pt idx="105">
                  <c:v>1.9320057915722184E-2</c:v>
                </c:pt>
                <c:pt idx="106">
                  <c:v>1.9360911174257665E-2</c:v>
                </c:pt>
                <c:pt idx="107">
                  <c:v>2.015621254983695E-2</c:v>
                </c:pt>
                <c:pt idx="108">
                  <c:v>2.1106574527040546E-2</c:v>
                </c:pt>
                <c:pt idx="109">
                  <c:v>2.1953146793090201E-2</c:v>
                </c:pt>
                <c:pt idx="110">
                  <c:v>2.2668429726349582E-2</c:v>
                </c:pt>
                <c:pt idx="111">
                  <c:v>2.3229263434660613E-2</c:v>
                </c:pt>
                <c:pt idx="112">
                  <c:v>2.3610582093443598E-2</c:v>
                </c:pt>
                <c:pt idx="113">
                  <c:v>2.4090417393351403E-2</c:v>
                </c:pt>
                <c:pt idx="114">
                  <c:v>2.4536024192148734E-2</c:v>
                </c:pt>
                <c:pt idx="115">
                  <c:v>2.4780703381084835E-2</c:v>
                </c:pt>
                <c:pt idx="116">
                  <c:v>2.4816383163195E-2</c:v>
                </c:pt>
                <c:pt idx="117">
                  <c:v>2.4877462677324783E-2</c:v>
                </c:pt>
                <c:pt idx="118">
                  <c:v>2.5303172711269833E-2</c:v>
                </c:pt>
                <c:pt idx="119">
                  <c:v>2.5700021578675177E-2</c:v>
                </c:pt>
                <c:pt idx="120">
                  <c:v>2.605306843218275E-2</c:v>
                </c:pt>
                <c:pt idx="121">
                  <c:v>2.6380379711315852E-2</c:v>
                </c:pt>
                <c:pt idx="122">
                  <c:v>2.6671267349124617E-2</c:v>
                </c:pt>
                <c:pt idx="123">
                  <c:v>2.6940565735788027E-2</c:v>
                </c:pt>
                <c:pt idx="124">
                  <c:v>2.7184930508097092E-2</c:v>
                </c:pt>
                <c:pt idx="125">
                  <c:v>2.7405864270183829E-2</c:v>
                </c:pt>
                <c:pt idx="126">
                  <c:v>2.7621422523514429E-2</c:v>
                </c:pt>
                <c:pt idx="127">
                  <c:v>2.7821493692409421E-2</c:v>
                </c:pt>
                <c:pt idx="128">
                  <c:v>2.8010603176631572E-2</c:v>
                </c:pt>
                <c:pt idx="129">
                  <c:v>2.8202102239927071E-2</c:v>
                </c:pt>
                <c:pt idx="130">
                  <c:v>2.8394753782747348E-2</c:v>
                </c:pt>
                <c:pt idx="131">
                  <c:v>2.8586481671369783E-2</c:v>
                </c:pt>
                <c:pt idx="132">
                  <c:v>2.9158478960040868E-2</c:v>
                </c:pt>
                <c:pt idx="133">
                  <c:v>2.9837627091056092E-2</c:v>
                </c:pt>
                <c:pt idx="134">
                  <c:v>3.0672432601103979E-2</c:v>
                </c:pt>
                <c:pt idx="135">
                  <c:v>3.1491170940511896E-2</c:v>
                </c:pt>
                <c:pt idx="136">
                  <c:v>3.2289335310175096E-2</c:v>
                </c:pt>
                <c:pt idx="137">
                  <c:v>3.3067068891830566E-2</c:v>
                </c:pt>
                <c:pt idx="138">
                  <c:v>3.3823788236976841E-2</c:v>
                </c:pt>
                <c:pt idx="139">
                  <c:v>3.4578554082181759E-2</c:v>
                </c:pt>
                <c:pt idx="140">
                  <c:v>3.5309948493842801E-2</c:v>
                </c:pt>
                <c:pt idx="141">
                  <c:v>3.6015373695470615E-2</c:v>
                </c:pt>
                <c:pt idx="142">
                  <c:v>3.671341683108173E-2</c:v>
                </c:pt>
                <c:pt idx="143">
                  <c:v>3.7390792096268131E-2</c:v>
                </c:pt>
                <c:pt idx="144">
                  <c:v>3.8208868207943454E-2</c:v>
                </c:pt>
                <c:pt idx="145">
                  <c:v>3.9015572857466811E-2</c:v>
                </c:pt>
                <c:pt idx="146">
                  <c:v>3.9795789427516486E-2</c:v>
                </c:pt>
                <c:pt idx="147">
                  <c:v>4.0553242220861388E-2</c:v>
                </c:pt>
                <c:pt idx="148">
                  <c:v>4.1295446668731375E-2</c:v>
                </c:pt>
                <c:pt idx="149">
                  <c:v>4.2381556589695106E-2</c:v>
                </c:pt>
                <c:pt idx="150">
                  <c:v>4.3895835099928802E-2</c:v>
                </c:pt>
                <c:pt idx="151">
                  <c:v>4.5362311210235748E-2</c:v>
                </c:pt>
                <c:pt idx="152">
                  <c:v>4.6830557704235727E-2</c:v>
                </c:pt>
                <c:pt idx="153">
                  <c:v>4.8238341668504256E-2</c:v>
                </c:pt>
                <c:pt idx="154">
                  <c:v>4.9492900288595376E-2</c:v>
                </c:pt>
                <c:pt idx="155">
                  <c:v>5.0547195337609541E-2</c:v>
                </c:pt>
                <c:pt idx="156">
                  <c:v>5.1394696583181756E-2</c:v>
                </c:pt>
                <c:pt idx="157">
                  <c:v>5.2007583248491453E-2</c:v>
                </c:pt>
                <c:pt idx="158">
                  <c:v>5.2395184535674953E-2</c:v>
                </c:pt>
                <c:pt idx="159">
                  <c:v>5.2578671192683404E-2</c:v>
                </c:pt>
                <c:pt idx="160">
                  <c:v>5.2606846432412986E-2</c:v>
                </c:pt>
                <c:pt idx="161">
                  <c:v>5.367162183887831E-2</c:v>
                </c:pt>
                <c:pt idx="162">
                  <c:v>5.5170842793865485E-2</c:v>
                </c:pt>
                <c:pt idx="163">
                  <c:v>5.6495912096156585E-2</c:v>
                </c:pt>
                <c:pt idx="164">
                  <c:v>5.7636038179404499E-2</c:v>
                </c:pt>
                <c:pt idx="165">
                  <c:v>5.8574330849399732E-2</c:v>
                </c:pt>
                <c:pt idx="166">
                  <c:v>5.9301484304419928E-2</c:v>
                </c:pt>
                <c:pt idx="167">
                  <c:v>5.9826139121534928E-2</c:v>
                </c:pt>
                <c:pt idx="168">
                  <c:v>6.0144452790496565E-2</c:v>
                </c:pt>
                <c:pt idx="169">
                  <c:v>6.0250869508407447E-2</c:v>
                </c:pt>
                <c:pt idx="170">
                  <c:v>6.0153852660603045E-2</c:v>
                </c:pt>
                <c:pt idx="171">
                  <c:v>5.9861662485941686E-2</c:v>
                </c:pt>
                <c:pt idx="172">
                  <c:v>5.9375665158720531E-2</c:v>
                </c:pt>
                <c:pt idx="173">
                  <c:v>5.8729454653711904E-2</c:v>
                </c:pt>
                <c:pt idx="174">
                  <c:v>5.7928171626407454E-2</c:v>
                </c:pt>
                <c:pt idx="175">
                  <c:v>5.6976207989013594E-2</c:v>
                </c:pt>
                <c:pt idx="176">
                  <c:v>5.5884088698074347E-2</c:v>
                </c:pt>
                <c:pt idx="177">
                  <c:v>5.4647452293735473E-2</c:v>
                </c:pt>
                <c:pt idx="178">
                  <c:v>5.3293003744099732E-2</c:v>
                </c:pt>
                <c:pt idx="179">
                  <c:v>5.2547273724861107E-2</c:v>
                </c:pt>
                <c:pt idx="180">
                  <c:v>5.271854259322202E-2</c:v>
                </c:pt>
                <c:pt idx="181">
                  <c:v>5.2796705879259512E-2</c:v>
                </c:pt>
                <c:pt idx="182">
                  <c:v>5.2783198973452079E-2</c:v>
                </c:pt>
                <c:pt idx="183">
                  <c:v>5.2683236638537058E-2</c:v>
                </c:pt>
                <c:pt idx="184">
                  <c:v>5.2509661176427122E-2</c:v>
                </c:pt>
                <c:pt idx="185">
                  <c:v>5.2270601974300904E-2</c:v>
                </c:pt>
                <c:pt idx="186">
                  <c:v>5.1965426214006911E-2</c:v>
                </c:pt>
                <c:pt idx="187">
                  <c:v>5.1590847909549722E-2</c:v>
                </c:pt>
                <c:pt idx="188">
                  <c:v>5.1139173385708475E-2</c:v>
                </c:pt>
                <c:pt idx="189">
                  <c:v>5.0611087531815792E-2</c:v>
                </c:pt>
                <c:pt idx="190">
                  <c:v>5.0018862271051956E-2</c:v>
                </c:pt>
                <c:pt idx="191">
                  <c:v>4.9355642294983099E-2</c:v>
                </c:pt>
                <c:pt idx="192">
                  <c:v>4.8636590738820484E-2</c:v>
                </c:pt>
                <c:pt idx="193">
                  <c:v>4.7861744632119403E-2</c:v>
                </c:pt>
                <c:pt idx="194">
                  <c:v>4.7034543396584146E-2</c:v>
                </c:pt>
                <c:pt idx="195">
                  <c:v>4.6171029067797353E-2</c:v>
                </c:pt>
                <c:pt idx="196">
                  <c:v>4.5261519470740752E-2</c:v>
                </c:pt>
                <c:pt idx="197">
                  <c:v>4.4325362189622075E-2</c:v>
                </c:pt>
                <c:pt idx="198">
                  <c:v>4.3360801889653813E-2</c:v>
                </c:pt>
                <c:pt idx="199">
                  <c:v>4.2368197519302132E-2</c:v>
                </c:pt>
                <c:pt idx="200">
                  <c:v>4.1364760159735468E-2</c:v>
                </c:pt>
                <c:pt idx="201">
                  <c:v>7.6928727535522198E-2</c:v>
                </c:pt>
              </c:numCache>
            </c:numRef>
          </c:xVal>
          <c:yVal>
            <c:numRef>
              <c:f>'288 B2 X masse'!$H$4:$H$205</c:f>
              <c:numCache>
                <c:formatCode>0.0000</c:formatCode>
                <c:ptCount val="202"/>
                <c:pt idx="0">
                  <c:v>1.1236406060373132</c:v>
                </c:pt>
                <c:pt idx="1">
                  <c:v>1.1775692239639011</c:v>
                </c:pt>
                <c:pt idx="2">
                  <c:v>1.4247159310236681</c:v>
                </c:pt>
                <c:pt idx="3">
                  <c:v>1.8953542542924278</c:v>
                </c:pt>
                <c:pt idx="4">
                  <c:v>3.1708033529579778</c:v>
                </c:pt>
                <c:pt idx="5">
                  <c:v>3.5606178973050193</c:v>
                </c:pt>
                <c:pt idx="6">
                  <c:v>4.6209254545437846</c:v>
                </c:pt>
                <c:pt idx="7">
                  <c:v>4.5269410080022885</c:v>
                </c:pt>
                <c:pt idx="8">
                  <c:v>3.0563262622040552</c:v>
                </c:pt>
                <c:pt idx="9">
                  <c:v>3.3489220071101022</c:v>
                </c:pt>
                <c:pt idx="10">
                  <c:v>3.5538567317398027</c:v>
                </c:pt>
                <c:pt idx="11">
                  <c:v>3.7762135688921612</c:v>
                </c:pt>
                <c:pt idx="12">
                  <c:v>2.8693827702130261</c:v>
                </c:pt>
                <c:pt idx="13">
                  <c:v>2.5400076574531756</c:v>
                </c:pt>
                <c:pt idx="14">
                  <c:v>2.0912219227774442</c:v>
                </c:pt>
                <c:pt idx="15">
                  <c:v>1.8352986506998592</c:v>
                </c:pt>
                <c:pt idx="16">
                  <c:v>1.6805566405650161</c:v>
                </c:pt>
                <c:pt idx="17">
                  <c:v>1.8418871369059193</c:v>
                </c:pt>
                <c:pt idx="18">
                  <c:v>2.2241760870828666</c:v>
                </c:pt>
                <c:pt idx="19">
                  <c:v>2.2258130119002999</c:v>
                </c:pt>
                <c:pt idx="20">
                  <c:v>2.0614870574229709</c:v>
                </c:pt>
                <c:pt idx="21">
                  <c:v>1.9425221318592834</c:v>
                </c:pt>
                <c:pt idx="22">
                  <c:v>1.7795678035627729</c:v>
                </c:pt>
                <c:pt idx="23">
                  <c:v>1.6665846551146553</c:v>
                </c:pt>
                <c:pt idx="24">
                  <c:v>1.4921396374699754</c:v>
                </c:pt>
                <c:pt idx="25">
                  <c:v>1.3696578784315683</c:v>
                </c:pt>
                <c:pt idx="26">
                  <c:v>1.1999090038765541</c:v>
                </c:pt>
                <c:pt idx="27">
                  <c:v>1.0210322826339686</c:v>
                </c:pt>
                <c:pt idx="28">
                  <c:v>0.92924986334873783</c:v>
                </c:pt>
                <c:pt idx="29">
                  <c:v>0.97613251861888872</c:v>
                </c:pt>
                <c:pt idx="30">
                  <c:v>1.0021092693222851</c:v>
                </c:pt>
                <c:pt idx="31">
                  <c:v>0.94052803089590808</c:v>
                </c:pt>
                <c:pt idx="32">
                  <c:v>0.84044395742052191</c:v>
                </c:pt>
                <c:pt idx="33">
                  <c:v>0.75764765685763613</c:v>
                </c:pt>
                <c:pt idx="34">
                  <c:v>0.67440187690140674</c:v>
                </c:pt>
                <c:pt idx="35">
                  <c:v>0.58948385044486251</c:v>
                </c:pt>
                <c:pt idx="36">
                  <c:v>0.62657583466808553</c:v>
                </c:pt>
                <c:pt idx="37">
                  <c:v>0.64566212124929068</c:v>
                </c:pt>
                <c:pt idx="38">
                  <c:v>0.6316036879079332</c:v>
                </c:pt>
                <c:pt idx="39">
                  <c:v>0.5874436115824172</c:v>
                </c:pt>
                <c:pt idx="40">
                  <c:v>0.5404093714015028</c:v>
                </c:pt>
                <c:pt idx="41">
                  <c:v>0.48285233734598904</c:v>
                </c:pt>
                <c:pt idx="42">
                  <c:v>0.5084697514982075</c:v>
                </c:pt>
                <c:pt idx="43">
                  <c:v>0.57020267764437971</c:v>
                </c:pt>
                <c:pt idx="44">
                  <c:v>0.61103691290746187</c:v>
                </c:pt>
                <c:pt idx="45">
                  <c:v>0.62501153935351283</c:v>
                </c:pt>
                <c:pt idx="46">
                  <c:v>0.62698829106478038</c:v>
                </c:pt>
                <c:pt idx="47">
                  <c:v>0.61941091723469277</c:v>
                </c:pt>
                <c:pt idx="48">
                  <c:v>0.60853467857733423</c:v>
                </c:pt>
                <c:pt idx="49">
                  <c:v>0.64520086158220302</c:v>
                </c:pt>
                <c:pt idx="50">
                  <c:v>0.68793110993857964</c:v>
                </c:pt>
                <c:pt idx="51">
                  <c:v>0.69025355056063209</c:v>
                </c:pt>
                <c:pt idx="52">
                  <c:v>0.69421153827383963</c:v>
                </c:pt>
                <c:pt idx="53">
                  <c:v>0.71034682038114283</c:v>
                </c:pt>
                <c:pt idx="54">
                  <c:v>0.69516650442786176</c:v>
                </c:pt>
                <c:pt idx="55">
                  <c:v>0.65195792709251565</c:v>
                </c:pt>
                <c:pt idx="56">
                  <c:v>0.5909411136635796</c:v>
                </c:pt>
                <c:pt idx="57">
                  <c:v>0.5783694321955638</c:v>
                </c:pt>
                <c:pt idx="58">
                  <c:v>0.58917565328127863</c:v>
                </c:pt>
                <c:pt idx="59">
                  <c:v>0.58685810888560275</c:v>
                </c:pt>
                <c:pt idx="60">
                  <c:v>0.57192623992372082</c:v>
                </c:pt>
                <c:pt idx="61">
                  <c:v>0.54613823977437881</c:v>
                </c:pt>
                <c:pt idx="62">
                  <c:v>0.52193140802629423</c:v>
                </c:pt>
                <c:pt idx="63">
                  <c:v>0.51342302109868654</c:v>
                </c:pt>
                <c:pt idx="64">
                  <c:v>0.50045523724136853</c:v>
                </c:pt>
                <c:pt idx="65">
                  <c:v>0.48440529561511536</c:v>
                </c:pt>
                <c:pt idx="66">
                  <c:v>0.4678555486790798</c:v>
                </c:pt>
                <c:pt idx="67">
                  <c:v>0.45176739643727776</c:v>
                </c:pt>
                <c:pt idx="68">
                  <c:v>0.43559736332254945</c:v>
                </c:pt>
                <c:pt idx="69">
                  <c:v>0.43484643994191285</c:v>
                </c:pt>
                <c:pt idx="70">
                  <c:v>0.4576569474174953</c:v>
                </c:pt>
                <c:pt idx="71">
                  <c:v>0.47482696067200386</c:v>
                </c:pt>
                <c:pt idx="72">
                  <c:v>0.48381742036578856</c:v>
                </c:pt>
                <c:pt idx="73">
                  <c:v>0.48438531832171738</c:v>
                </c:pt>
                <c:pt idx="74">
                  <c:v>0.47735121599077535</c:v>
                </c:pt>
                <c:pt idx="75">
                  <c:v>0.46368894194655064</c:v>
                </c:pt>
                <c:pt idx="76">
                  <c:v>0.44604706509866532</c:v>
                </c:pt>
                <c:pt idx="77">
                  <c:v>0.42679636776489077</c:v>
                </c:pt>
                <c:pt idx="78">
                  <c:v>0.40808404276839616</c:v>
                </c:pt>
                <c:pt idx="79">
                  <c:v>0.39103876868245208</c:v>
                </c:pt>
                <c:pt idx="80">
                  <c:v>0.37612313501996242</c:v>
                </c:pt>
                <c:pt idx="81">
                  <c:v>0.36185237558940747</c:v>
                </c:pt>
                <c:pt idx="82">
                  <c:v>0.35297818431298167</c:v>
                </c:pt>
                <c:pt idx="83">
                  <c:v>0.34816894124039338</c:v>
                </c:pt>
                <c:pt idx="84">
                  <c:v>0.33909203569480623</c:v>
                </c:pt>
                <c:pt idx="85">
                  <c:v>0.32634375140213989</c:v>
                </c:pt>
                <c:pt idx="86">
                  <c:v>0.31132549639735035</c:v>
                </c:pt>
                <c:pt idx="87">
                  <c:v>0.29581276965666142</c:v>
                </c:pt>
                <c:pt idx="88">
                  <c:v>0.27971370716231281</c:v>
                </c:pt>
                <c:pt idx="89">
                  <c:v>0.26357183666705297</c:v>
                </c:pt>
                <c:pt idx="90">
                  <c:v>0.24828667873909721</c:v>
                </c:pt>
                <c:pt idx="91">
                  <c:v>0.23451188319827954</c:v>
                </c:pt>
                <c:pt idx="92">
                  <c:v>0.22268699734176081</c:v>
                </c:pt>
                <c:pt idx="93">
                  <c:v>0.21276900343890146</c:v>
                </c:pt>
                <c:pt idx="94">
                  <c:v>0.20457112662763768</c:v>
                </c:pt>
                <c:pt idx="95">
                  <c:v>0.19779903814658994</c:v>
                </c:pt>
                <c:pt idx="96">
                  <c:v>0.19262525231776986</c:v>
                </c:pt>
                <c:pt idx="97">
                  <c:v>0.18928293961966694</c:v>
                </c:pt>
                <c:pt idx="98">
                  <c:v>0.18666457039782494</c:v>
                </c:pt>
                <c:pt idx="99">
                  <c:v>0.18439080518207801</c:v>
                </c:pt>
                <c:pt idx="100">
                  <c:v>0.18228125257818431</c:v>
                </c:pt>
                <c:pt idx="101">
                  <c:v>0.18033080046141794</c:v>
                </c:pt>
                <c:pt idx="102">
                  <c:v>0.17844134160848257</c:v>
                </c:pt>
                <c:pt idx="103">
                  <c:v>0.17654659723034091</c:v>
                </c:pt>
                <c:pt idx="104">
                  <c:v>0.17451939137358521</c:v>
                </c:pt>
                <c:pt idx="105">
                  <c:v>0.17216366806023542</c:v>
                </c:pt>
                <c:pt idx="106">
                  <c:v>0.16930300871638626</c:v>
                </c:pt>
                <c:pt idx="107">
                  <c:v>0.17299366321936524</c:v>
                </c:pt>
                <c:pt idx="108">
                  <c:v>0.17782653523595907</c:v>
                </c:pt>
                <c:pt idx="109">
                  <c:v>0.18159626932632653</c:v>
                </c:pt>
                <c:pt idx="110">
                  <c:v>0.18413457768682309</c:v>
                </c:pt>
                <c:pt idx="111">
                  <c:v>0.18532084079270691</c:v>
                </c:pt>
                <c:pt idx="112">
                  <c:v>0.18502920960565639</c:v>
                </c:pt>
                <c:pt idx="113">
                  <c:v>0.1854775416915122</c:v>
                </c:pt>
                <c:pt idx="114">
                  <c:v>0.18562310417006403</c:v>
                </c:pt>
                <c:pt idx="115">
                  <c:v>0.18424196481506358</c:v>
                </c:pt>
                <c:pt idx="116">
                  <c:v>0.1813533622568772</c:v>
                </c:pt>
                <c:pt idx="117">
                  <c:v>0.17871845695351543</c:v>
                </c:pt>
                <c:pt idx="118">
                  <c:v>0.17872175206010021</c:v>
                </c:pt>
                <c:pt idx="119">
                  <c:v>0.17849945252078564</c:v>
                </c:pt>
                <c:pt idx="120">
                  <c:v>0.17796068673535298</c:v>
                </c:pt>
                <c:pt idx="121">
                  <c:v>0.17724249196610747</c:v>
                </c:pt>
                <c:pt idx="122">
                  <c:v>0.17628319346470042</c:v>
                </c:pt>
                <c:pt idx="123">
                  <c:v>0.17519120597875237</c:v>
                </c:pt>
                <c:pt idx="124">
                  <c:v>0.17395186971434073</c:v>
                </c:pt>
                <c:pt idx="125">
                  <c:v>0.17258207938045092</c:v>
                </c:pt>
                <c:pt idx="126">
                  <c:v>0.17120037250649714</c:v>
                </c:pt>
                <c:pt idx="127">
                  <c:v>0.16974611989533056</c:v>
                </c:pt>
                <c:pt idx="128">
                  <c:v>0.1682503803115174</c:v>
                </c:pt>
                <c:pt idx="129">
                  <c:v>0.16679455161733078</c:v>
                </c:pt>
                <c:pt idx="130">
                  <c:v>0.16537012800990675</c:v>
                </c:pt>
                <c:pt idx="131">
                  <c:v>0.16396427900983221</c:v>
                </c:pt>
                <c:pt idx="132">
                  <c:v>0.1647301953889064</c:v>
                </c:pt>
                <c:pt idx="133">
                  <c:v>0.16605116107376447</c:v>
                </c:pt>
                <c:pt idx="134">
                  <c:v>0.16816820125753543</c:v>
                </c:pt>
                <c:pt idx="135">
                  <c:v>0.17011809291616309</c:v>
                </c:pt>
                <c:pt idx="136">
                  <c:v>0.17188348381841026</c:v>
                </c:pt>
                <c:pt idx="137">
                  <c:v>0.17347252790308587</c:v>
                </c:pt>
                <c:pt idx="138">
                  <c:v>0.1748892681314228</c:v>
                </c:pt>
                <c:pt idx="139">
                  <c:v>0.17623774640086226</c:v>
                </c:pt>
                <c:pt idx="140">
                  <c:v>0.17741282361940541</c:v>
                </c:pt>
                <c:pt idx="141">
                  <c:v>0.17840855380162779</c:v>
                </c:pt>
                <c:pt idx="142">
                  <c:v>0.17932290162872566</c:v>
                </c:pt>
                <c:pt idx="143">
                  <c:v>0.18009497597108096</c:v>
                </c:pt>
                <c:pt idx="144">
                  <c:v>0.1814969228224948</c:v>
                </c:pt>
                <c:pt idx="145">
                  <c:v>0.18279017133458814</c:v>
                </c:pt>
                <c:pt idx="146">
                  <c:v>0.18390890750099656</c:v>
                </c:pt>
                <c:pt idx="147">
                  <c:v>0.18487682795577667</c:v>
                </c:pt>
                <c:pt idx="148">
                  <c:v>0.18573350328120541</c:v>
                </c:pt>
                <c:pt idx="149">
                  <c:v>0.18807694287927859</c:v>
                </c:pt>
                <c:pt idx="150">
                  <c:v>0.19221682659777589</c:v>
                </c:pt>
                <c:pt idx="151">
                  <c:v>0.19602481062173216</c:v>
                </c:pt>
                <c:pt idx="152">
                  <c:v>0.19972426170938309</c:v>
                </c:pt>
                <c:pt idx="153">
                  <c:v>0.20305647286792819</c:v>
                </c:pt>
                <c:pt idx="154">
                  <c:v>0.20564928841896382</c:v>
                </c:pt>
                <c:pt idx="155">
                  <c:v>0.20733737521520756</c:v>
                </c:pt>
                <c:pt idx="156">
                  <c:v>0.20812822822033589</c:v>
                </c:pt>
                <c:pt idx="157">
                  <c:v>0.20794427362038267</c:v>
                </c:pt>
                <c:pt idx="158">
                  <c:v>0.20685893925372839</c:v>
                </c:pt>
                <c:pt idx="159">
                  <c:v>0.20498860810164221</c:v>
                </c:pt>
                <c:pt idx="160">
                  <c:v>0.20255069264713041</c:v>
                </c:pt>
                <c:pt idx="161">
                  <c:v>0.20409917315904674</c:v>
                </c:pt>
                <c:pt idx="162">
                  <c:v>0.20722612636997689</c:v>
                </c:pt>
                <c:pt idx="163">
                  <c:v>0.20961539348105032</c:v>
                </c:pt>
                <c:pt idx="164">
                  <c:v>0.21125355130709356</c:v>
                </c:pt>
                <c:pt idx="165">
                  <c:v>0.21210606272975238</c:v>
                </c:pt>
                <c:pt idx="166">
                  <c:v>0.21216750546773541</c:v>
                </c:pt>
                <c:pt idx="167">
                  <c:v>0.2114964952417023</c:v>
                </c:pt>
                <c:pt idx="168">
                  <c:v>0.21010559966128542</c:v>
                </c:pt>
                <c:pt idx="169">
                  <c:v>0.20800118613582397</c:v>
                </c:pt>
                <c:pt idx="170">
                  <c:v>0.20523745307242755</c:v>
                </c:pt>
                <c:pt idx="171">
                  <c:v>0.20186568411693509</c:v>
                </c:pt>
                <c:pt idx="172">
                  <c:v>0.19791207791354337</c:v>
                </c:pt>
                <c:pt idx="173">
                  <c:v>0.19350805856191941</c:v>
                </c:pt>
                <c:pt idx="174">
                  <c:v>0.18868659198430449</c:v>
                </c:pt>
                <c:pt idx="175">
                  <c:v>0.18347691002542243</c:v>
                </c:pt>
                <c:pt idx="176">
                  <c:v>0.17792661083632669</c:v>
                </c:pt>
                <c:pt idx="177">
                  <c:v>0.17203443761882944</c:v>
                </c:pt>
                <c:pt idx="178">
                  <c:v>0.16589602484524021</c:v>
                </c:pt>
                <c:pt idx="179">
                  <c:v>0.16175716937153678</c:v>
                </c:pt>
                <c:pt idx="180">
                  <c:v>0.16049121775472791</c:v>
                </c:pt>
                <c:pt idx="181">
                  <c:v>0.15896294142587983</c:v>
                </c:pt>
                <c:pt idx="182">
                  <c:v>0.15718544363858331</c:v>
                </c:pt>
                <c:pt idx="183">
                  <c:v>0.15518248386164257</c:v>
                </c:pt>
                <c:pt idx="184">
                  <c:v>0.15299910660601992</c:v>
                </c:pt>
                <c:pt idx="185">
                  <c:v>0.15066491311937549</c:v>
                </c:pt>
                <c:pt idx="186">
                  <c:v>0.14818331446088645</c:v>
                </c:pt>
                <c:pt idx="187">
                  <c:v>0.14555014279602277</c:v>
                </c:pt>
                <c:pt idx="188">
                  <c:v>0.14274915292503523</c:v>
                </c:pt>
                <c:pt idx="189">
                  <c:v>0.13978797591773851</c:v>
                </c:pt>
                <c:pt idx="190">
                  <c:v>0.13670564702601654</c:v>
                </c:pt>
                <c:pt idx="191">
                  <c:v>0.13348789571778091</c:v>
                </c:pt>
                <c:pt idx="192">
                  <c:v>0.13018001646747931</c:v>
                </c:pt>
                <c:pt idx="193">
                  <c:v>0.12678541041924971</c:v>
                </c:pt>
                <c:pt idx="194">
                  <c:v>0.12331628824665353</c:v>
                </c:pt>
                <c:pt idx="195">
                  <c:v>0.11981709414068498</c:v>
                </c:pt>
                <c:pt idx="196">
                  <c:v>0.11626441220151067</c:v>
                </c:pt>
                <c:pt idx="197">
                  <c:v>0.11270959812632395</c:v>
                </c:pt>
                <c:pt idx="198">
                  <c:v>0.10914883860930449</c:v>
                </c:pt>
                <c:pt idx="199">
                  <c:v>0.10558374242115817</c:v>
                </c:pt>
                <c:pt idx="200">
                  <c:v>0.10205743459558493</c:v>
                </c:pt>
                <c:pt idx="201">
                  <c:v>0.18980283092806421</c:v>
                </c:pt>
              </c:numCache>
            </c:numRef>
          </c:yVal>
        </c:ser>
        <c:ser>
          <c:idx val="2"/>
          <c:order val="1"/>
          <c:spPr>
            <a:ln w="28575">
              <a:solidFill>
                <a:schemeClr val="bg1">
                  <a:lumMod val="75000"/>
                </a:schemeClr>
              </a:solidFill>
            </a:ln>
          </c:spPr>
          <c:marker>
            <c:symbol val="none"/>
          </c:marker>
          <c:xVal>
            <c:numRef>
              <c:f>'288 B2 X masse'!$I$4:$I$205</c:f>
              <c:numCache>
                <c:formatCode>0.0000</c:formatCode>
                <c:ptCount val="202"/>
                <c:pt idx="0">
                  <c:v>5.6927655930521399E-6</c:v>
                </c:pt>
                <c:pt idx="1">
                  <c:v>5.3515055040973425E-5</c:v>
                </c:pt>
                <c:pt idx="2">
                  <c:v>1.7973193420494314E-4</c:v>
                </c:pt>
                <c:pt idx="3">
                  <c:v>4.685102443741843E-4</c:v>
                </c:pt>
                <c:pt idx="4">
                  <c:v>1.2954416568666243E-3</c:v>
                </c:pt>
                <c:pt idx="5">
                  <c:v>2.1728527925680497E-3</c:v>
                </c:pt>
                <c:pt idx="6">
                  <c:v>3.9382636856263396E-3</c:v>
                </c:pt>
                <c:pt idx="7">
                  <c:v>5.1363446072119632E-3</c:v>
                </c:pt>
                <c:pt idx="8">
                  <c:v>4.4539699775344834E-3</c:v>
                </c:pt>
                <c:pt idx="9">
                  <c:v>6.0960495326761377E-3</c:v>
                </c:pt>
                <c:pt idx="10">
                  <c:v>7.9024880311848299E-3</c:v>
                </c:pt>
                <c:pt idx="11">
                  <c:v>1.0072297590881881E-2</c:v>
                </c:pt>
                <c:pt idx="12">
                  <c:v>9.0422656248975129E-3</c:v>
                </c:pt>
                <c:pt idx="13">
                  <c:v>9.3360863936550031E-3</c:v>
                </c:pt>
                <c:pt idx="14">
                  <c:v>8.8673299071586227E-3</c:v>
                </c:pt>
                <c:pt idx="15">
                  <c:v>8.8924624126353342E-3</c:v>
                </c:pt>
                <c:pt idx="16">
                  <c:v>9.2271734318747339E-3</c:v>
                </c:pt>
                <c:pt idx="17">
                  <c:v>1.1375827133633843E-2</c:v>
                </c:pt>
                <c:pt idx="18">
                  <c:v>1.5351581897096117E-2</c:v>
                </c:pt>
                <c:pt idx="19">
                  <c:v>1.706850141433525E-2</c:v>
                </c:pt>
                <c:pt idx="20">
                  <c:v>1.7471214863902546E-2</c:v>
                </c:pt>
                <c:pt idx="21">
                  <c:v>1.8108196398400181E-2</c:v>
                </c:pt>
                <c:pt idx="22">
                  <c:v>1.8168104817727911E-2</c:v>
                </c:pt>
                <c:pt idx="23">
                  <c:v>1.8560560868167951E-2</c:v>
                </c:pt>
                <c:pt idx="24">
                  <c:v>1.8062079018210626E-2</c:v>
                </c:pt>
                <c:pt idx="25">
                  <c:v>1.7960433743853681E-2</c:v>
                </c:pt>
                <c:pt idx="26">
                  <c:v>1.6992716397401911E-2</c:v>
                </c:pt>
                <c:pt idx="27">
                  <c:v>1.5571344637935188E-2</c:v>
                </c:pt>
                <c:pt idx="28">
                  <c:v>1.5220961688977491E-2</c:v>
                </c:pt>
                <c:pt idx="29">
                  <c:v>1.7130553095596562E-2</c:v>
                </c:pt>
                <c:pt idx="30">
                  <c:v>1.8798886277605585E-2</c:v>
                </c:pt>
                <c:pt idx="31">
                  <c:v>1.8819543336060503E-2</c:v>
                </c:pt>
                <c:pt idx="32">
                  <c:v>1.790155048618253E-2</c:v>
                </c:pt>
                <c:pt idx="33">
                  <c:v>1.7146325558736349E-2</c:v>
                </c:pt>
                <c:pt idx="34">
                  <c:v>1.6187142338795122E-2</c:v>
                </c:pt>
                <c:pt idx="35">
                  <c:v>1.4981005181906025E-2</c:v>
                </c:pt>
                <c:pt idx="36">
                  <c:v>1.6833362145212343E-2</c:v>
                </c:pt>
                <c:pt idx="37">
                  <c:v>1.8309586879027923E-2</c:v>
                </c:pt>
                <c:pt idx="38">
                  <c:v>1.8878872943016645E-2</c:v>
                </c:pt>
                <c:pt idx="39">
                  <c:v>1.8482878482497887E-2</c:v>
                </c:pt>
                <c:pt idx="40">
                  <c:v>1.7874811451087307E-2</c:v>
                </c:pt>
                <c:pt idx="41">
                  <c:v>1.6769435182933681E-2</c:v>
                </c:pt>
                <c:pt idx="42">
                  <c:v>1.8520396019788662E-2</c:v>
                </c:pt>
                <c:pt idx="43">
                  <c:v>2.1757774142916683E-2</c:v>
                </c:pt>
                <c:pt idx="44">
                  <c:v>2.4400212269341835E-2</c:v>
                </c:pt>
                <c:pt idx="45">
                  <c:v>2.6092544152786109E-2</c:v>
                </c:pt>
                <c:pt idx="46">
                  <c:v>2.7338231697715196E-2</c:v>
                </c:pt>
                <c:pt idx="47">
                  <c:v>2.8181925709795951E-2</c:v>
                </c:pt>
                <c:pt idx="48">
                  <c:v>2.8865090803180005E-2</c:v>
                </c:pt>
                <c:pt idx="49">
                  <c:v>3.1879316508550658E-2</c:v>
                </c:pt>
                <c:pt idx="50">
                  <c:v>3.5377809220796488E-2</c:v>
                </c:pt>
                <c:pt idx="51">
                  <c:v>3.6916958934933596E-2</c:v>
                </c:pt>
                <c:pt idx="52">
                  <c:v>3.8584497001105229E-2</c:v>
                </c:pt>
                <c:pt idx="53">
                  <c:v>4.0999638350523511E-2</c:v>
                </c:pt>
                <c:pt idx="54">
                  <c:v>4.1637389237292467E-2</c:v>
                </c:pt>
                <c:pt idx="55">
                  <c:v>4.0495505482197575E-2</c:v>
                </c:pt>
                <c:pt idx="56">
                  <c:v>3.8040134403795084E-2</c:v>
                </c:pt>
                <c:pt idx="57">
                  <c:v>3.8560408568148741E-2</c:v>
                </c:pt>
                <c:pt idx="58">
                  <c:v>4.0659010610743097E-2</c:v>
                </c:pt>
                <c:pt idx="59">
                  <c:v>4.1895464585821184E-2</c:v>
                </c:pt>
                <c:pt idx="60">
                  <c:v>4.2213410285230471E-2</c:v>
                </c:pt>
                <c:pt idx="61">
                  <c:v>4.1653566450952376E-2</c:v>
                </c:pt>
                <c:pt idx="62">
                  <c:v>4.1112374247089793E-2</c:v>
                </c:pt>
                <c:pt idx="63">
                  <c:v>4.1746647575862307E-2</c:v>
                </c:pt>
                <c:pt idx="64">
                  <c:v>4.1983942559067865E-2</c:v>
                </c:pt>
                <c:pt idx="65">
                  <c:v>4.1907309168538541E-2</c:v>
                </c:pt>
                <c:pt idx="66">
                  <c:v>4.1720847219644468E-2</c:v>
                </c:pt>
                <c:pt idx="67">
                  <c:v>4.1506893647228912E-2</c:v>
                </c:pt>
                <c:pt idx="68">
                  <c:v>4.1215820629490252E-2</c:v>
                </c:pt>
                <c:pt idx="69">
                  <c:v>4.2354822442822883E-2</c:v>
                </c:pt>
                <c:pt idx="70">
                  <c:v>4.5868591966510198E-2</c:v>
                </c:pt>
                <c:pt idx="71">
                  <c:v>4.8949059657518015E-2</c:v>
                </c:pt>
                <c:pt idx="72">
                  <c:v>5.1280730607544074E-2</c:v>
                </c:pt>
                <c:pt idx="73">
                  <c:v>5.2766967301846907E-2</c:v>
                </c:pt>
                <c:pt idx="74">
                  <c:v>5.3425287142895593E-2</c:v>
                </c:pt>
                <c:pt idx="75">
                  <c:v>5.329871456569716E-2</c:v>
                </c:pt>
                <c:pt idx="76">
                  <c:v>5.2638009825954013E-2</c:v>
                </c:pt>
                <c:pt idx="77">
                  <c:v>5.1691583991262856E-2</c:v>
                </c:pt>
                <c:pt idx="78">
                  <c:v>5.0708932528263813E-2</c:v>
                </c:pt>
                <c:pt idx="79">
                  <c:v>4.983671884593624E-2</c:v>
                </c:pt>
                <c:pt idx="80">
                  <c:v>4.9149262495397847E-2</c:v>
                </c:pt>
                <c:pt idx="81">
                  <c:v>4.8466502093060693E-2</c:v>
                </c:pt>
                <c:pt idx="82">
                  <c:v>4.8445186427744175E-2</c:v>
                </c:pt>
                <c:pt idx="83">
                  <c:v>4.8950562801213127E-2</c:v>
                </c:pt>
                <c:pt idx="84">
                  <c:v>4.8823124002619234E-2</c:v>
                </c:pt>
                <c:pt idx="85">
                  <c:v>4.8106298049554838E-2</c:v>
                </c:pt>
                <c:pt idx="86">
                  <c:v>4.6972228370477757E-2</c:v>
                </c:pt>
                <c:pt idx="87">
                  <c:v>4.5669592809593144E-2</c:v>
                </c:pt>
                <c:pt idx="88">
                  <c:v>4.4176801188355798E-2</c:v>
                </c:pt>
                <c:pt idx="89">
                  <c:v>4.2573456469624286E-2</c:v>
                </c:pt>
                <c:pt idx="90">
                  <c:v>4.1005704796427046E-2</c:v>
                </c:pt>
                <c:pt idx="91">
                  <c:v>3.9591377668344051E-2</c:v>
                </c:pt>
                <c:pt idx="92">
                  <c:v>3.8421274598113599E-2</c:v>
                </c:pt>
                <c:pt idx="93">
                  <c:v>3.7508085615293042E-2</c:v>
                </c:pt>
                <c:pt idx="94">
                  <c:v>3.6838432995077351E-2</c:v>
                </c:pt>
                <c:pt idx="95">
                  <c:v>3.6376758110774482E-2</c:v>
                </c:pt>
                <c:pt idx="96">
                  <c:v>3.6171023921307451E-2</c:v>
                </c:pt>
                <c:pt idx="97">
                  <c:v>3.6283865076341661E-2</c:v>
                </c:pt>
                <c:pt idx="98">
                  <c:v>3.6519690026899802E-2</c:v>
                </c:pt>
                <c:pt idx="99">
                  <c:v>3.6811035783426302E-2</c:v>
                </c:pt>
                <c:pt idx="100">
                  <c:v>3.7125014709315042E-2</c:v>
                </c:pt>
                <c:pt idx="101">
                  <c:v>3.746229633365325E-2</c:v>
                </c:pt>
                <c:pt idx="102">
                  <c:v>3.7803804268244999E-2</c:v>
                </c:pt>
                <c:pt idx="103">
                  <c:v>3.8135745763966986E-2</c:v>
                </c:pt>
                <c:pt idx="104">
                  <c:v>3.8429821098660666E-2</c:v>
                </c:pt>
                <c:pt idx="105">
                  <c:v>3.8640115831444249E-2</c:v>
                </c:pt>
                <c:pt idx="106">
                  <c:v>3.8721822348515289E-2</c:v>
                </c:pt>
                <c:pt idx="107">
                  <c:v>4.0312425099674046E-2</c:v>
                </c:pt>
                <c:pt idx="108">
                  <c:v>4.2213149054081092E-2</c:v>
                </c:pt>
                <c:pt idx="109">
                  <c:v>4.3906293586180332E-2</c:v>
                </c:pt>
                <c:pt idx="110">
                  <c:v>4.5336859452699128E-2</c:v>
                </c:pt>
                <c:pt idx="111">
                  <c:v>4.64585268693214E-2</c:v>
                </c:pt>
                <c:pt idx="112">
                  <c:v>4.7221164186887071E-2</c:v>
                </c:pt>
                <c:pt idx="113">
                  <c:v>4.8180834786702806E-2</c:v>
                </c:pt>
                <c:pt idx="114">
                  <c:v>4.9072048384297691E-2</c:v>
                </c:pt>
                <c:pt idx="115">
                  <c:v>4.956140676216967E-2</c:v>
                </c:pt>
                <c:pt idx="116">
                  <c:v>4.9632766326390104E-2</c:v>
                </c:pt>
                <c:pt idx="117">
                  <c:v>4.975492535464951E-2</c:v>
                </c:pt>
                <c:pt idx="118">
                  <c:v>5.0606345422539348E-2</c:v>
                </c:pt>
                <c:pt idx="119">
                  <c:v>5.1400043157350167E-2</c:v>
                </c:pt>
                <c:pt idx="120">
                  <c:v>5.2106136864365493E-2</c:v>
                </c:pt>
                <c:pt idx="121">
                  <c:v>5.2760759422631788E-2</c:v>
                </c:pt>
                <c:pt idx="122">
                  <c:v>5.3342534698249025E-2</c:v>
                </c:pt>
                <c:pt idx="123">
                  <c:v>5.3881131471576062E-2</c:v>
                </c:pt>
                <c:pt idx="124">
                  <c:v>5.4369861016194183E-2</c:v>
                </c:pt>
                <c:pt idx="125">
                  <c:v>5.4811728540367484E-2</c:v>
                </c:pt>
                <c:pt idx="126">
                  <c:v>5.5242845047028546E-2</c:v>
                </c:pt>
                <c:pt idx="127">
                  <c:v>5.5642987384818723E-2</c:v>
                </c:pt>
                <c:pt idx="128">
                  <c:v>5.6021206353263152E-2</c:v>
                </c:pt>
                <c:pt idx="129">
                  <c:v>5.6404204479854066E-2</c:v>
                </c:pt>
                <c:pt idx="130">
                  <c:v>5.6789507565494696E-2</c:v>
                </c:pt>
                <c:pt idx="131">
                  <c:v>5.7172963342739594E-2</c:v>
                </c:pt>
                <c:pt idx="132">
                  <c:v>5.8316957920082096E-2</c:v>
                </c:pt>
                <c:pt idx="133">
                  <c:v>5.9675254182112107E-2</c:v>
                </c:pt>
                <c:pt idx="134">
                  <c:v>6.1344865202207687E-2</c:v>
                </c:pt>
                <c:pt idx="135">
                  <c:v>6.2982341881023834E-2</c:v>
                </c:pt>
                <c:pt idx="136">
                  <c:v>6.4578670620349804E-2</c:v>
                </c:pt>
                <c:pt idx="137">
                  <c:v>6.6134137783661118E-2</c:v>
                </c:pt>
                <c:pt idx="138">
                  <c:v>6.7647576473953683E-2</c:v>
                </c:pt>
                <c:pt idx="139">
                  <c:v>6.9157108164363518E-2</c:v>
                </c:pt>
                <c:pt idx="140">
                  <c:v>7.0619896987685574E-2</c:v>
                </c:pt>
                <c:pt idx="141">
                  <c:v>7.2030747390940911E-2</c:v>
                </c:pt>
                <c:pt idx="142">
                  <c:v>7.342683366216346E-2</c:v>
                </c:pt>
                <c:pt idx="143">
                  <c:v>7.478158419253661E-2</c:v>
                </c:pt>
                <c:pt idx="144">
                  <c:v>7.6417736415887033E-2</c:v>
                </c:pt>
                <c:pt idx="145">
                  <c:v>7.8031145714933567E-2</c:v>
                </c:pt>
                <c:pt idx="146">
                  <c:v>7.959157885503329E-2</c:v>
                </c:pt>
                <c:pt idx="147">
                  <c:v>8.1106484441722693E-2</c:v>
                </c:pt>
                <c:pt idx="148">
                  <c:v>8.2590893337463361E-2</c:v>
                </c:pt>
                <c:pt idx="149">
                  <c:v>8.4763113179390268E-2</c:v>
                </c:pt>
                <c:pt idx="150">
                  <c:v>8.7791670199857827E-2</c:v>
                </c:pt>
                <c:pt idx="151">
                  <c:v>9.0724622420471399E-2</c:v>
                </c:pt>
                <c:pt idx="152">
                  <c:v>9.3661115408471565E-2</c:v>
                </c:pt>
                <c:pt idx="153">
                  <c:v>9.6476683337008512E-2</c:v>
                </c:pt>
                <c:pt idx="154">
                  <c:v>9.8985800577190738E-2</c:v>
                </c:pt>
                <c:pt idx="155">
                  <c:v>0.1010943906752195</c:v>
                </c:pt>
                <c:pt idx="156">
                  <c:v>0.10278939316636289</c:v>
                </c:pt>
                <c:pt idx="157">
                  <c:v>0.10401516649698264</c:v>
                </c:pt>
                <c:pt idx="158">
                  <c:v>0.10479036907135017</c:v>
                </c:pt>
                <c:pt idx="159">
                  <c:v>0.10515734238536648</c:v>
                </c:pt>
                <c:pt idx="160">
                  <c:v>0.10521369286482597</c:v>
                </c:pt>
                <c:pt idx="161">
                  <c:v>0.10734324367775623</c:v>
                </c:pt>
                <c:pt idx="162">
                  <c:v>0.1103416855877315</c:v>
                </c:pt>
                <c:pt idx="163">
                  <c:v>0.11299182419231305</c:v>
                </c:pt>
                <c:pt idx="164">
                  <c:v>0.11527207635880941</c:v>
                </c:pt>
                <c:pt idx="165">
                  <c:v>0.11714866169879945</c:v>
                </c:pt>
                <c:pt idx="166">
                  <c:v>0.11860296860883952</c:v>
                </c:pt>
                <c:pt idx="167">
                  <c:v>0.1196522782430698</c:v>
                </c:pt>
                <c:pt idx="168">
                  <c:v>0.12028890558099313</c:v>
                </c:pt>
                <c:pt idx="169">
                  <c:v>0.12050173901681518</c:v>
                </c:pt>
                <c:pt idx="170">
                  <c:v>0.12030770532120623</c:v>
                </c:pt>
                <c:pt idx="171">
                  <c:v>0.11972332497188352</c:v>
                </c:pt>
                <c:pt idx="172">
                  <c:v>0.11875133031744065</c:v>
                </c:pt>
                <c:pt idx="173">
                  <c:v>0.11745890930742336</c:v>
                </c:pt>
                <c:pt idx="174">
                  <c:v>0.11585634325281489</c:v>
                </c:pt>
                <c:pt idx="175">
                  <c:v>0.11395241597802711</c:v>
                </c:pt>
                <c:pt idx="176">
                  <c:v>0.11176817739614868</c:v>
                </c:pt>
                <c:pt idx="177">
                  <c:v>0.10929490458747139</c:v>
                </c:pt>
                <c:pt idx="178">
                  <c:v>0.10658600748819995</c:v>
                </c:pt>
                <c:pt idx="179">
                  <c:v>0.10509454744972258</c:v>
                </c:pt>
                <c:pt idx="180">
                  <c:v>0.10543708518644404</c:v>
                </c:pt>
                <c:pt idx="181">
                  <c:v>0.10559341175851955</c:v>
                </c:pt>
                <c:pt idx="182">
                  <c:v>0.10556639794690446</c:v>
                </c:pt>
                <c:pt idx="183">
                  <c:v>0.105366473277074</c:v>
                </c:pt>
                <c:pt idx="184">
                  <c:v>0.10501932235285415</c:v>
                </c:pt>
                <c:pt idx="185">
                  <c:v>0.10454120394860218</c:v>
                </c:pt>
                <c:pt idx="186">
                  <c:v>0.10393085242801402</c:v>
                </c:pt>
                <c:pt idx="187">
                  <c:v>0.10318169581909936</c:v>
                </c:pt>
                <c:pt idx="188">
                  <c:v>0.1022783467714173</c:v>
                </c:pt>
                <c:pt idx="189">
                  <c:v>0.10122217506363182</c:v>
                </c:pt>
                <c:pt idx="190">
                  <c:v>0.10003772454210402</c:v>
                </c:pt>
                <c:pt idx="191">
                  <c:v>9.8711284589966197E-2</c:v>
                </c:pt>
                <c:pt idx="192">
                  <c:v>9.7273181477640622E-2</c:v>
                </c:pt>
                <c:pt idx="193">
                  <c:v>9.5723489264238751E-2</c:v>
                </c:pt>
                <c:pt idx="194">
                  <c:v>9.4069086793168305E-2</c:v>
                </c:pt>
                <c:pt idx="195">
                  <c:v>9.2342058135595012E-2</c:v>
                </c:pt>
                <c:pt idx="196">
                  <c:v>9.0523038941481768E-2</c:v>
                </c:pt>
                <c:pt idx="197">
                  <c:v>8.8650724379244691E-2</c:v>
                </c:pt>
                <c:pt idx="198">
                  <c:v>8.6721603779307627E-2</c:v>
                </c:pt>
                <c:pt idx="199">
                  <c:v>8.473639503860475E-2</c:v>
                </c:pt>
                <c:pt idx="200">
                  <c:v>8.272952031947084E-2</c:v>
                </c:pt>
                <c:pt idx="201">
                  <c:v>0.15385745507104492</c:v>
                </c:pt>
              </c:numCache>
            </c:numRef>
          </c:xVal>
          <c:yVal>
            <c:numRef>
              <c:f>'288 B2 X masse'!$J$4:$J$205</c:f>
              <c:numCache>
                <c:formatCode>0.0000</c:formatCode>
                <c:ptCount val="202"/>
                <c:pt idx="0">
                  <c:v>2.2472812120746384</c:v>
                </c:pt>
                <c:pt idx="1">
                  <c:v>2.3551384479278021</c:v>
                </c:pt>
                <c:pt idx="2">
                  <c:v>2.8494318620473469</c:v>
                </c:pt>
                <c:pt idx="3">
                  <c:v>3.7907085085848582</c:v>
                </c:pt>
                <c:pt idx="4">
                  <c:v>6.3416067059159404</c:v>
                </c:pt>
                <c:pt idx="5">
                  <c:v>7.1212357946100324</c:v>
                </c:pt>
                <c:pt idx="6">
                  <c:v>9.2418509090875602</c:v>
                </c:pt>
                <c:pt idx="7">
                  <c:v>9.0538820160046249</c:v>
                </c:pt>
                <c:pt idx="8">
                  <c:v>6.112652524408106</c:v>
                </c:pt>
                <c:pt idx="9">
                  <c:v>6.6978440142202045</c:v>
                </c:pt>
                <c:pt idx="10">
                  <c:v>7.1077134634796098</c:v>
                </c:pt>
                <c:pt idx="11">
                  <c:v>7.5524271377843224</c:v>
                </c:pt>
                <c:pt idx="12">
                  <c:v>5.7387655404260505</c:v>
                </c:pt>
                <c:pt idx="13">
                  <c:v>5.0800153149063485</c:v>
                </c:pt>
                <c:pt idx="14">
                  <c:v>4.1824438455548894</c:v>
                </c:pt>
                <c:pt idx="15">
                  <c:v>3.6705973013997282</c:v>
                </c:pt>
                <c:pt idx="16">
                  <c:v>3.3611132811300299</c:v>
                </c:pt>
                <c:pt idx="17">
                  <c:v>3.6837742738118404</c:v>
                </c:pt>
                <c:pt idx="18">
                  <c:v>4.448352174165719</c:v>
                </c:pt>
                <c:pt idx="19">
                  <c:v>4.4516260238006238</c:v>
                </c:pt>
                <c:pt idx="20">
                  <c:v>4.1229741148458903</c:v>
                </c:pt>
                <c:pt idx="21">
                  <c:v>3.8850442637185578</c:v>
                </c:pt>
                <c:pt idx="22">
                  <c:v>3.5591356071255458</c:v>
                </c:pt>
                <c:pt idx="23">
                  <c:v>3.3331693102293185</c:v>
                </c:pt>
                <c:pt idx="24">
                  <c:v>2.9842792749399618</c:v>
                </c:pt>
                <c:pt idx="25">
                  <c:v>2.7393157568631272</c:v>
                </c:pt>
                <c:pt idx="26">
                  <c:v>2.3998180077530971</c:v>
                </c:pt>
                <c:pt idx="27">
                  <c:v>2.0420645652679452</c:v>
                </c:pt>
                <c:pt idx="28">
                  <c:v>1.858499726697471</c:v>
                </c:pt>
                <c:pt idx="29">
                  <c:v>1.9522650372377721</c:v>
                </c:pt>
                <c:pt idx="30">
                  <c:v>2.0042185386445701</c:v>
                </c:pt>
                <c:pt idx="31">
                  <c:v>1.8810560617918233</c:v>
                </c:pt>
                <c:pt idx="32">
                  <c:v>1.6808879148410474</c:v>
                </c:pt>
                <c:pt idx="33">
                  <c:v>1.5152953137152678</c:v>
                </c:pt>
                <c:pt idx="34">
                  <c:v>1.3488037538028079</c:v>
                </c:pt>
                <c:pt idx="35">
                  <c:v>1.1789677008897261</c:v>
                </c:pt>
                <c:pt idx="36">
                  <c:v>1.2531516693361604</c:v>
                </c:pt>
                <c:pt idx="37">
                  <c:v>1.2913242424985758</c:v>
                </c:pt>
                <c:pt idx="38">
                  <c:v>1.2632073758158664</c:v>
                </c:pt>
                <c:pt idx="39">
                  <c:v>1.174887223164838</c:v>
                </c:pt>
                <c:pt idx="40">
                  <c:v>1.080818742803006</c:v>
                </c:pt>
                <c:pt idx="41">
                  <c:v>0.96570467469197796</c:v>
                </c:pt>
                <c:pt idx="42">
                  <c:v>1.016939502996415</c:v>
                </c:pt>
                <c:pt idx="43">
                  <c:v>1.1404053552887545</c:v>
                </c:pt>
                <c:pt idx="44">
                  <c:v>1.2220738258149237</c:v>
                </c:pt>
                <c:pt idx="45">
                  <c:v>1.2500230787070199</c:v>
                </c:pt>
                <c:pt idx="46">
                  <c:v>1.2539765821295514</c:v>
                </c:pt>
                <c:pt idx="47">
                  <c:v>1.2388218344693818</c:v>
                </c:pt>
                <c:pt idx="48">
                  <c:v>1.2170693571546594</c:v>
                </c:pt>
                <c:pt idx="49">
                  <c:v>1.2904017231644058</c:v>
                </c:pt>
                <c:pt idx="50">
                  <c:v>1.375862219877154</c:v>
                </c:pt>
                <c:pt idx="51">
                  <c:v>1.3805071011212713</c:v>
                </c:pt>
                <c:pt idx="52">
                  <c:v>1.3884230765476788</c:v>
                </c:pt>
                <c:pt idx="53">
                  <c:v>1.4206936407622814</c:v>
                </c:pt>
                <c:pt idx="54">
                  <c:v>1.3903330088557311</c:v>
                </c:pt>
                <c:pt idx="55">
                  <c:v>1.303915854185028</c:v>
                </c:pt>
                <c:pt idx="56">
                  <c:v>1.1818822273271512</c:v>
                </c:pt>
                <c:pt idx="57">
                  <c:v>1.1567388643911276</c:v>
                </c:pt>
                <c:pt idx="58">
                  <c:v>1.1783513065625606</c:v>
                </c:pt>
                <c:pt idx="59">
                  <c:v>1.1737162177712095</c:v>
                </c:pt>
                <c:pt idx="60">
                  <c:v>1.1438524798474421</c:v>
                </c:pt>
                <c:pt idx="61">
                  <c:v>1.0922764795487623</c:v>
                </c:pt>
                <c:pt idx="62">
                  <c:v>1.0438628160525878</c:v>
                </c:pt>
                <c:pt idx="63">
                  <c:v>1.0268460421973697</c:v>
                </c:pt>
                <c:pt idx="64">
                  <c:v>1.0009104744827406</c:v>
                </c:pt>
                <c:pt idx="65">
                  <c:v>0.9688105912302305</c:v>
                </c:pt>
                <c:pt idx="66">
                  <c:v>0.93571109735816171</c:v>
                </c:pt>
                <c:pt idx="67">
                  <c:v>0.90353479287455551</c:v>
                </c:pt>
                <c:pt idx="68">
                  <c:v>0.87119472664509889</c:v>
                </c:pt>
                <c:pt idx="69">
                  <c:v>0.86969287988382571</c:v>
                </c:pt>
                <c:pt idx="70">
                  <c:v>0.91531389483499037</c:v>
                </c:pt>
                <c:pt idx="71">
                  <c:v>0.94965392134400362</c:v>
                </c:pt>
                <c:pt idx="72">
                  <c:v>0.96763484073157713</c:v>
                </c:pt>
                <c:pt idx="73">
                  <c:v>0.96877063664343943</c:v>
                </c:pt>
                <c:pt idx="74">
                  <c:v>0.95470243198154869</c:v>
                </c:pt>
                <c:pt idx="75">
                  <c:v>0.92737788389309872</c:v>
                </c:pt>
                <c:pt idx="76">
                  <c:v>0.89209413019732997</c:v>
                </c:pt>
                <c:pt idx="77">
                  <c:v>0.8535927355297801</c:v>
                </c:pt>
                <c:pt idx="78">
                  <c:v>0.81616808553679232</c:v>
                </c:pt>
                <c:pt idx="79">
                  <c:v>0.78207753736490015</c:v>
                </c:pt>
                <c:pt idx="80">
                  <c:v>0.75224627003992262</c:v>
                </c:pt>
                <c:pt idx="81">
                  <c:v>0.72370475117881361</c:v>
                </c:pt>
                <c:pt idx="82">
                  <c:v>0.70595636862595956</c:v>
                </c:pt>
                <c:pt idx="83">
                  <c:v>0.69633788248078665</c:v>
                </c:pt>
                <c:pt idx="84">
                  <c:v>0.67818407138961057</c:v>
                </c:pt>
                <c:pt idx="85">
                  <c:v>0.65268750280428178</c:v>
                </c:pt>
                <c:pt idx="86">
                  <c:v>0.62265099279469893</c:v>
                </c:pt>
                <c:pt idx="87">
                  <c:v>0.59162553931331863</c:v>
                </c:pt>
                <c:pt idx="88">
                  <c:v>0.55942741432462562</c:v>
                </c:pt>
                <c:pt idx="89">
                  <c:v>0.52714367333410839</c:v>
                </c:pt>
                <c:pt idx="90">
                  <c:v>0.49657335747819425</c:v>
                </c:pt>
                <c:pt idx="91">
                  <c:v>0.46902376639655913</c:v>
                </c:pt>
                <c:pt idx="92">
                  <c:v>0.44537399468352162</c:v>
                </c:pt>
                <c:pt idx="93">
                  <c:v>0.42553800687780285</c:v>
                </c:pt>
                <c:pt idx="94">
                  <c:v>0.40914225325527542</c:v>
                </c:pt>
                <c:pt idx="95">
                  <c:v>0.39559807629318011</c:v>
                </c:pt>
                <c:pt idx="96">
                  <c:v>0.38525050463553978</c:v>
                </c:pt>
                <c:pt idx="97">
                  <c:v>0.37856587923933543</c:v>
                </c:pt>
                <c:pt idx="98">
                  <c:v>0.37332914079565144</c:v>
                </c:pt>
                <c:pt idx="99">
                  <c:v>0.36878161036415597</c:v>
                </c:pt>
                <c:pt idx="100">
                  <c:v>0.36456250515636857</c:v>
                </c:pt>
                <c:pt idx="101">
                  <c:v>0.36066160092283639</c:v>
                </c:pt>
                <c:pt idx="102">
                  <c:v>0.35688268321696609</c:v>
                </c:pt>
                <c:pt idx="103">
                  <c:v>0.35309319446068177</c:v>
                </c:pt>
                <c:pt idx="104">
                  <c:v>0.34903878274717032</c:v>
                </c:pt>
                <c:pt idx="105">
                  <c:v>0.34432733612047184</c:v>
                </c:pt>
                <c:pt idx="106">
                  <c:v>0.33860601743277363</c:v>
                </c:pt>
                <c:pt idx="107">
                  <c:v>0.34598732643873026</c:v>
                </c:pt>
                <c:pt idx="108">
                  <c:v>0.35565307047191813</c:v>
                </c:pt>
                <c:pt idx="109">
                  <c:v>0.36319253865265233</c:v>
                </c:pt>
                <c:pt idx="110">
                  <c:v>0.36826915537364735</c:v>
                </c:pt>
                <c:pt idx="111">
                  <c:v>0.37064168158541388</c:v>
                </c:pt>
                <c:pt idx="112">
                  <c:v>0.37005841921131288</c:v>
                </c:pt>
                <c:pt idx="113">
                  <c:v>0.37095508338302541</c:v>
                </c:pt>
                <c:pt idx="114">
                  <c:v>0.37124620834012712</c:v>
                </c:pt>
                <c:pt idx="115">
                  <c:v>0.36848392963012588</c:v>
                </c:pt>
                <c:pt idx="116">
                  <c:v>0.36270672451375435</c:v>
                </c:pt>
                <c:pt idx="117">
                  <c:v>0.35743691390703214</c:v>
                </c:pt>
                <c:pt idx="118">
                  <c:v>0.35744350412020032</c:v>
                </c:pt>
                <c:pt idx="119">
                  <c:v>0.35699890504157045</c:v>
                </c:pt>
                <c:pt idx="120">
                  <c:v>0.35592137347070602</c:v>
                </c:pt>
                <c:pt idx="121">
                  <c:v>0.35448498393221578</c:v>
                </c:pt>
                <c:pt idx="122">
                  <c:v>0.35256638692940151</c:v>
                </c:pt>
                <c:pt idx="123">
                  <c:v>0.35038241195750708</c:v>
                </c:pt>
                <c:pt idx="124">
                  <c:v>0.34790373942868147</c:v>
                </c:pt>
                <c:pt idx="125">
                  <c:v>0.34516415876090184</c:v>
                </c:pt>
                <c:pt idx="126">
                  <c:v>0.34240074501299339</c:v>
                </c:pt>
                <c:pt idx="127">
                  <c:v>0.33949223979066118</c:v>
                </c:pt>
                <c:pt idx="128">
                  <c:v>0.33650076062303591</c:v>
                </c:pt>
                <c:pt idx="129">
                  <c:v>0.33358910323466318</c:v>
                </c:pt>
                <c:pt idx="130">
                  <c:v>0.33074025601981488</c:v>
                </c:pt>
                <c:pt idx="131">
                  <c:v>0.32792855801966636</c:v>
                </c:pt>
                <c:pt idx="132">
                  <c:v>0.32946039077781469</c:v>
                </c:pt>
                <c:pt idx="133">
                  <c:v>0.33210232214752938</c:v>
                </c:pt>
                <c:pt idx="134">
                  <c:v>0.33633640251507196</c:v>
                </c:pt>
                <c:pt idx="135">
                  <c:v>0.34023618583232512</c:v>
                </c:pt>
                <c:pt idx="136">
                  <c:v>0.34376696763682041</c:v>
                </c:pt>
                <c:pt idx="137">
                  <c:v>0.34694505580617324</c:v>
                </c:pt>
                <c:pt idx="138">
                  <c:v>0.34977853626284566</c:v>
                </c:pt>
                <c:pt idx="139">
                  <c:v>0.3524754928017233</c:v>
                </c:pt>
                <c:pt idx="140">
                  <c:v>0.35482564723881177</c:v>
                </c:pt>
                <c:pt idx="141">
                  <c:v>0.35681710760325547</c:v>
                </c:pt>
                <c:pt idx="142">
                  <c:v>0.35864580325745288</c:v>
                </c:pt>
                <c:pt idx="143">
                  <c:v>0.36018995194216302</c:v>
                </c:pt>
                <c:pt idx="144">
                  <c:v>0.36299384564498732</c:v>
                </c:pt>
                <c:pt idx="145">
                  <c:v>0.36558034266917638</c:v>
                </c:pt>
                <c:pt idx="146">
                  <c:v>0.36781781500199212</c:v>
                </c:pt>
                <c:pt idx="147">
                  <c:v>0.36975365591155335</c:v>
                </c:pt>
                <c:pt idx="148">
                  <c:v>0.37146700656241038</c:v>
                </c:pt>
                <c:pt idx="149">
                  <c:v>0.37615388575855735</c:v>
                </c:pt>
                <c:pt idx="150">
                  <c:v>0.38443365319555184</c:v>
                </c:pt>
                <c:pt idx="151">
                  <c:v>0.39204962124346587</c:v>
                </c:pt>
                <c:pt idx="152">
                  <c:v>0.39944852341876735</c:v>
                </c:pt>
                <c:pt idx="153">
                  <c:v>0.40611294573585638</c:v>
                </c:pt>
                <c:pt idx="154">
                  <c:v>0.41129857683792631</c:v>
                </c:pt>
                <c:pt idx="155">
                  <c:v>0.41467475043041518</c:v>
                </c:pt>
                <c:pt idx="156">
                  <c:v>0.41625645644067177</c:v>
                </c:pt>
                <c:pt idx="157">
                  <c:v>0.41588854724076629</c:v>
                </c:pt>
                <c:pt idx="158">
                  <c:v>0.41371787850745773</c:v>
                </c:pt>
                <c:pt idx="159">
                  <c:v>0.40997721620328431</c:v>
                </c:pt>
                <c:pt idx="160">
                  <c:v>0.40510138529426215</c:v>
                </c:pt>
                <c:pt idx="161">
                  <c:v>0.40819834631809326</c:v>
                </c:pt>
                <c:pt idx="162">
                  <c:v>0.41445225273995484</c:v>
                </c:pt>
                <c:pt idx="163">
                  <c:v>0.41923078696209931</c:v>
                </c:pt>
                <c:pt idx="164">
                  <c:v>0.42250710261418617</c:v>
                </c:pt>
                <c:pt idx="165">
                  <c:v>0.42421212545950487</c:v>
                </c:pt>
                <c:pt idx="166">
                  <c:v>0.42433501093547082</c:v>
                </c:pt>
                <c:pt idx="167">
                  <c:v>0.42299299048340377</c:v>
                </c:pt>
                <c:pt idx="168">
                  <c:v>0.42021119932257184</c:v>
                </c:pt>
                <c:pt idx="169">
                  <c:v>0.41600237227164794</c:v>
                </c:pt>
                <c:pt idx="170">
                  <c:v>0.4104749061448551</c:v>
                </c:pt>
                <c:pt idx="171">
                  <c:v>0.40373136823386918</c:v>
                </c:pt>
                <c:pt idx="172">
                  <c:v>0.3958241558270888</c:v>
                </c:pt>
                <c:pt idx="173">
                  <c:v>0.38701611712384021</c:v>
                </c:pt>
                <c:pt idx="174">
                  <c:v>0.37737318396861097</c:v>
                </c:pt>
                <c:pt idx="175">
                  <c:v>0.36695382005084493</c:v>
                </c:pt>
                <c:pt idx="176">
                  <c:v>0.35585322167265337</c:v>
                </c:pt>
                <c:pt idx="177">
                  <c:v>0.34406887523766089</c:v>
                </c:pt>
                <c:pt idx="178">
                  <c:v>0.33179204969048037</c:v>
                </c:pt>
                <c:pt idx="179">
                  <c:v>0.32351433874307456</c:v>
                </c:pt>
                <c:pt idx="180">
                  <c:v>0.3209824355094581</c:v>
                </c:pt>
                <c:pt idx="181">
                  <c:v>0.31792588285175954</c:v>
                </c:pt>
                <c:pt idx="182">
                  <c:v>0.31437088727716928</c:v>
                </c:pt>
                <c:pt idx="183">
                  <c:v>0.31036496772328603</c:v>
                </c:pt>
                <c:pt idx="184">
                  <c:v>0.30599821321203996</c:v>
                </c:pt>
                <c:pt idx="185">
                  <c:v>0.30132982623875254</c:v>
                </c:pt>
                <c:pt idx="186">
                  <c:v>0.2963666289217739</c:v>
                </c:pt>
                <c:pt idx="187">
                  <c:v>0.29110028559204565</c:v>
                </c:pt>
                <c:pt idx="188">
                  <c:v>0.28549830585007036</c:v>
                </c:pt>
                <c:pt idx="189">
                  <c:v>0.27957595183547801</c:v>
                </c:pt>
                <c:pt idx="190">
                  <c:v>0.27341129405203307</c:v>
                </c:pt>
                <c:pt idx="191">
                  <c:v>0.26697579143556138</c:v>
                </c:pt>
                <c:pt idx="192">
                  <c:v>0.26036003293495985</c:v>
                </c:pt>
                <c:pt idx="193">
                  <c:v>0.2535708208384993</c:v>
                </c:pt>
                <c:pt idx="194">
                  <c:v>0.24663257649330619</c:v>
                </c:pt>
                <c:pt idx="195">
                  <c:v>0.23963418828137056</c:v>
                </c:pt>
                <c:pt idx="196">
                  <c:v>0.23252882440302042</c:v>
                </c:pt>
                <c:pt idx="197">
                  <c:v>0.22541919625264872</c:v>
                </c:pt>
                <c:pt idx="198">
                  <c:v>0.21829767721860968</c:v>
                </c:pt>
                <c:pt idx="199">
                  <c:v>0.21116748484231634</c:v>
                </c:pt>
                <c:pt idx="200">
                  <c:v>0.20411486919117044</c:v>
                </c:pt>
                <c:pt idx="201">
                  <c:v>0.37960566185612832</c:v>
                </c:pt>
              </c:numCache>
            </c:numRef>
          </c:yVal>
        </c:ser>
        <c:ser>
          <c:idx val="4"/>
          <c:order val="2"/>
          <c:spPr>
            <a:ln w="28575">
              <a:solidFill>
                <a:schemeClr val="bg1">
                  <a:lumMod val="65000"/>
                </a:schemeClr>
              </a:solidFill>
            </a:ln>
          </c:spPr>
          <c:marker>
            <c:symbol val="none"/>
          </c:marker>
          <c:xVal>
            <c:numRef>
              <c:f>'288 B2 X masse'!$K$4:$K$205</c:f>
              <c:numCache>
                <c:formatCode>0.0000</c:formatCode>
                <c:ptCount val="202"/>
                <c:pt idx="0">
                  <c:v>8.5391483895781544E-6</c:v>
                </c:pt>
                <c:pt idx="1">
                  <c:v>8.0272582561460287E-5</c:v>
                </c:pt>
                <c:pt idx="2">
                  <c:v>2.6959790130741472E-4</c:v>
                </c:pt>
                <c:pt idx="3">
                  <c:v>7.0276536656127531E-4</c:v>
                </c:pt>
                <c:pt idx="4">
                  <c:v>1.9431624852999365E-3</c:v>
                </c:pt>
                <c:pt idx="5">
                  <c:v>3.2592791888520849E-3</c:v>
                </c:pt>
                <c:pt idx="6">
                  <c:v>5.9073955284395093E-3</c:v>
                </c:pt>
                <c:pt idx="7">
                  <c:v>7.7045169108179452E-3</c:v>
                </c:pt>
                <c:pt idx="8">
                  <c:v>6.6809549663016995E-3</c:v>
                </c:pt>
                <c:pt idx="9">
                  <c:v>9.1440742990141696E-3</c:v>
                </c:pt>
                <c:pt idx="10">
                  <c:v>1.1853732046777244E-2</c:v>
                </c:pt>
                <c:pt idx="11">
                  <c:v>1.5108446386322884E-2</c:v>
                </c:pt>
                <c:pt idx="12">
                  <c:v>1.3563398437346269E-2</c:v>
                </c:pt>
                <c:pt idx="13">
                  <c:v>1.4004129590482466E-2</c:v>
                </c:pt>
                <c:pt idx="14">
                  <c:v>1.3300994860737925E-2</c:v>
                </c:pt>
                <c:pt idx="15">
                  <c:v>1.3338693618952921E-2</c:v>
                </c:pt>
                <c:pt idx="16">
                  <c:v>1.384076014781222E-2</c:v>
                </c:pt>
                <c:pt idx="17">
                  <c:v>1.7063740700450747E-2</c:v>
                </c:pt>
                <c:pt idx="18">
                  <c:v>2.3027372845644198E-2</c:v>
                </c:pt>
                <c:pt idx="19">
                  <c:v>2.5602752121502786E-2</c:v>
                </c:pt>
                <c:pt idx="20">
                  <c:v>2.6206822295853846E-2</c:v>
                </c:pt>
                <c:pt idx="21">
                  <c:v>2.716229459760024E-2</c:v>
                </c:pt>
                <c:pt idx="22">
                  <c:v>2.725215722659181E-2</c:v>
                </c:pt>
                <c:pt idx="23">
                  <c:v>2.7840841302251802E-2</c:v>
                </c:pt>
                <c:pt idx="24">
                  <c:v>2.7093118527315999E-2</c:v>
                </c:pt>
                <c:pt idx="25">
                  <c:v>2.6940650615780441E-2</c:v>
                </c:pt>
                <c:pt idx="26">
                  <c:v>2.5489074596102862E-2</c:v>
                </c:pt>
                <c:pt idx="27">
                  <c:v>2.3357016956902718E-2</c:v>
                </c:pt>
                <c:pt idx="28">
                  <c:v>2.2831442533466327E-2</c:v>
                </c:pt>
                <c:pt idx="29">
                  <c:v>2.5695829643394841E-2</c:v>
                </c:pt>
                <c:pt idx="30">
                  <c:v>2.8198329416408381E-2</c:v>
                </c:pt>
                <c:pt idx="31">
                  <c:v>2.8229315004090802E-2</c:v>
                </c:pt>
                <c:pt idx="32">
                  <c:v>2.6852325729273853E-2</c:v>
                </c:pt>
                <c:pt idx="33">
                  <c:v>2.5719488338104477E-2</c:v>
                </c:pt>
                <c:pt idx="34">
                  <c:v>2.4280713508192681E-2</c:v>
                </c:pt>
                <c:pt idx="35">
                  <c:v>2.2471507772859244E-2</c:v>
                </c:pt>
                <c:pt idx="36">
                  <c:v>2.5250043217818489E-2</c:v>
                </c:pt>
                <c:pt idx="37">
                  <c:v>2.746438031854188E-2</c:v>
                </c:pt>
                <c:pt idx="38">
                  <c:v>2.8318309414525011E-2</c:v>
                </c:pt>
                <c:pt idx="39">
                  <c:v>2.7724317723746839E-2</c:v>
                </c:pt>
                <c:pt idx="40">
                  <c:v>2.681221717663107E-2</c:v>
                </c:pt>
                <c:pt idx="41">
                  <c:v>2.5154152774400491E-2</c:v>
                </c:pt>
                <c:pt idx="42">
                  <c:v>2.7780594029682908E-2</c:v>
                </c:pt>
                <c:pt idx="43">
                  <c:v>3.2636661214375091E-2</c:v>
                </c:pt>
                <c:pt idx="44">
                  <c:v>3.6600318404012816E-2</c:v>
                </c:pt>
                <c:pt idx="45">
                  <c:v>3.9138816229179287E-2</c:v>
                </c:pt>
                <c:pt idx="46">
                  <c:v>4.1007347546572662E-2</c:v>
                </c:pt>
                <c:pt idx="47">
                  <c:v>4.2272888564693856E-2</c:v>
                </c:pt>
                <c:pt idx="48">
                  <c:v>4.3297636204769903E-2</c:v>
                </c:pt>
                <c:pt idx="49">
                  <c:v>4.7818974762825824E-2</c:v>
                </c:pt>
                <c:pt idx="50">
                  <c:v>5.3066713831194927E-2</c:v>
                </c:pt>
                <c:pt idx="51">
                  <c:v>5.5375438402400404E-2</c:v>
                </c:pt>
                <c:pt idx="52">
                  <c:v>5.7876745501657847E-2</c:v>
                </c:pt>
                <c:pt idx="53">
                  <c:v>6.1499457525784916E-2</c:v>
                </c:pt>
                <c:pt idx="54">
                  <c:v>6.2456083855939114E-2</c:v>
                </c:pt>
                <c:pt idx="55">
                  <c:v>6.0743258223296404E-2</c:v>
                </c:pt>
                <c:pt idx="56">
                  <c:v>5.7060201605692779E-2</c:v>
                </c:pt>
                <c:pt idx="57">
                  <c:v>5.7840612852223451E-2</c:v>
                </c:pt>
                <c:pt idx="58">
                  <c:v>6.0988515916114684E-2</c:v>
                </c:pt>
                <c:pt idx="59">
                  <c:v>6.2843196878731925E-2</c:v>
                </c:pt>
                <c:pt idx="60">
                  <c:v>6.332011542784538E-2</c:v>
                </c:pt>
                <c:pt idx="61">
                  <c:v>6.2480349676428612E-2</c:v>
                </c:pt>
                <c:pt idx="62">
                  <c:v>6.1668561370634652E-2</c:v>
                </c:pt>
                <c:pt idx="63">
                  <c:v>6.2619971363793492E-2</c:v>
                </c:pt>
                <c:pt idx="64">
                  <c:v>6.2975913838601932E-2</c:v>
                </c:pt>
                <c:pt idx="65">
                  <c:v>6.2860963752807822E-2</c:v>
                </c:pt>
                <c:pt idx="66">
                  <c:v>6.258127082946692E-2</c:v>
                </c:pt>
                <c:pt idx="67">
                  <c:v>6.2260340470843292E-2</c:v>
                </c:pt>
                <c:pt idx="68">
                  <c:v>6.1823730944235648E-2</c:v>
                </c:pt>
                <c:pt idx="69">
                  <c:v>6.3532233664234314E-2</c:v>
                </c:pt>
                <c:pt idx="70">
                  <c:v>6.8802887949765246E-2</c:v>
                </c:pt>
                <c:pt idx="71">
                  <c:v>7.342358948627703E-2</c:v>
                </c:pt>
                <c:pt idx="72">
                  <c:v>7.6921095911316129E-2</c:v>
                </c:pt>
                <c:pt idx="73">
                  <c:v>7.9150450952769832E-2</c:v>
                </c:pt>
                <c:pt idx="74">
                  <c:v>8.0137930714343358E-2</c:v>
                </c:pt>
                <c:pt idx="75">
                  <c:v>7.9948071848546118E-2</c:v>
                </c:pt>
                <c:pt idx="76">
                  <c:v>7.8957014738931242E-2</c:v>
                </c:pt>
                <c:pt idx="77">
                  <c:v>7.7537375986894294E-2</c:v>
                </c:pt>
                <c:pt idx="78">
                  <c:v>7.6063398792395709E-2</c:v>
                </c:pt>
                <c:pt idx="79">
                  <c:v>7.4755078268903763E-2</c:v>
                </c:pt>
                <c:pt idx="80">
                  <c:v>7.3723893743096833E-2</c:v>
                </c:pt>
                <c:pt idx="81">
                  <c:v>7.2699753139591039E-2</c:v>
                </c:pt>
                <c:pt idx="82">
                  <c:v>7.2667779641616539E-2</c:v>
                </c:pt>
                <c:pt idx="83">
                  <c:v>7.342584420181969E-2</c:v>
                </c:pt>
                <c:pt idx="84">
                  <c:v>7.3234686003928934E-2</c:v>
                </c:pt>
                <c:pt idx="85">
                  <c:v>7.2159447074332264E-2</c:v>
                </c:pt>
                <c:pt idx="86">
                  <c:v>7.0458342555716674E-2</c:v>
                </c:pt>
                <c:pt idx="87">
                  <c:v>6.8504389214389713E-2</c:v>
                </c:pt>
                <c:pt idx="88">
                  <c:v>6.62652017825337E-2</c:v>
                </c:pt>
                <c:pt idx="89">
                  <c:v>6.3860184704436523E-2</c:v>
                </c:pt>
                <c:pt idx="90">
                  <c:v>6.1508557194640573E-2</c:v>
                </c:pt>
                <c:pt idx="91">
                  <c:v>5.9387066502515934E-2</c:v>
                </c:pt>
                <c:pt idx="92">
                  <c:v>5.7631911897170408E-2</c:v>
                </c:pt>
                <c:pt idx="93">
                  <c:v>5.6262128422939497E-2</c:v>
                </c:pt>
                <c:pt idx="94">
                  <c:v>5.5257649492616023E-2</c:v>
                </c:pt>
                <c:pt idx="95">
                  <c:v>5.4565137166161723E-2</c:v>
                </c:pt>
                <c:pt idx="96">
                  <c:v>5.4256535881961193E-2</c:v>
                </c:pt>
                <c:pt idx="97">
                  <c:v>5.4425797614512404E-2</c:v>
                </c:pt>
                <c:pt idx="98">
                  <c:v>5.4779535040349825E-2</c:v>
                </c:pt>
                <c:pt idx="99">
                  <c:v>5.5216553675139148E-2</c:v>
                </c:pt>
                <c:pt idx="100">
                  <c:v>5.5687522063972386E-2</c:v>
                </c:pt>
                <c:pt idx="101">
                  <c:v>5.6193444500479875E-2</c:v>
                </c:pt>
                <c:pt idx="102">
                  <c:v>5.670570640236728E-2</c:v>
                </c:pt>
                <c:pt idx="103">
                  <c:v>5.7203618645950312E-2</c:v>
                </c:pt>
                <c:pt idx="104">
                  <c:v>5.7644731647990999E-2</c:v>
                </c:pt>
                <c:pt idx="105">
                  <c:v>5.7960173747166333E-2</c:v>
                </c:pt>
                <c:pt idx="106">
                  <c:v>5.8082733522772934E-2</c:v>
                </c:pt>
                <c:pt idx="107">
                  <c:v>6.0468637649511103E-2</c:v>
                </c:pt>
                <c:pt idx="108">
                  <c:v>6.331972358112184E-2</c:v>
                </c:pt>
                <c:pt idx="109">
                  <c:v>6.5859440379270481E-2</c:v>
                </c:pt>
                <c:pt idx="110">
                  <c:v>6.8005289179048731E-2</c:v>
                </c:pt>
                <c:pt idx="111">
                  <c:v>6.9687790303981922E-2</c:v>
                </c:pt>
                <c:pt idx="112">
                  <c:v>7.0831746280330843E-2</c:v>
                </c:pt>
                <c:pt idx="113">
                  <c:v>7.2271252180053994E-2</c:v>
                </c:pt>
                <c:pt idx="114">
                  <c:v>7.360807257644654E-2</c:v>
                </c:pt>
                <c:pt idx="115">
                  <c:v>7.4342110143254508E-2</c:v>
                </c:pt>
                <c:pt idx="116">
                  <c:v>7.4449149489584768E-2</c:v>
                </c:pt>
                <c:pt idx="117">
                  <c:v>7.4632388031973904E-2</c:v>
                </c:pt>
                <c:pt idx="118">
                  <c:v>7.5909518133809029E-2</c:v>
                </c:pt>
                <c:pt idx="119">
                  <c:v>7.7100064736025334E-2</c:v>
                </c:pt>
                <c:pt idx="120">
                  <c:v>7.8159205296548254E-2</c:v>
                </c:pt>
                <c:pt idx="121">
                  <c:v>7.9141139133947339E-2</c:v>
                </c:pt>
                <c:pt idx="122">
                  <c:v>8.0013802047373253E-2</c:v>
                </c:pt>
                <c:pt idx="123">
                  <c:v>8.0821697207364082E-2</c:v>
                </c:pt>
                <c:pt idx="124">
                  <c:v>8.1554791524291737E-2</c:v>
                </c:pt>
                <c:pt idx="125">
                  <c:v>8.2217592810551188E-2</c:v>
                </c:pt>
                <c:pt idx="126">
                  <c:v>8.2864267570542868E-2</c:v>
                </c:pt>
                <c:pt idx="127">
                  <c:v>8.3464481077228023E-2</c:v>
                </c:pt>
                <c:pt idx="128">
                  <c:v>8.4031809529895127E-2</c:v>
                </c:pt>
                <c:pt idx="129">
                  <c:v>8.4606306719781268E-2</c:v>
                </c:pt>
                <c:pt idx="130">
                  <c:v>8.5184261348242266E-2</c:v>
                </c:pt>
                <c:pt idx="131">
                  <c:v>8.5759445014109786E-2</c:v>
                </c:pt>
                <c:pt idx="132">
                  <c:v>8.7475436880122687E-2</c:v>
                </c:pt>
                <c:pt idx="133">
                  <c:v>8.9512881273168157E-2</c:v>
                </c:pt>
                <c:pt idx="134">
                  <c:v>9.2017297803311054E-2</c:v>
                </c:pt>
                <c:pt idx="135">
                  <c:v>9.4473512821535419E-2</c:v>
                </c:pt>
                <c:pt idx="136">
                  <c:v>9.6868005930524706E-2</c:v>
                </c:pt>
                <c:pt idx="137">
                  <c:v>9.9201206675491704E-2</c:v>
                </c:pt>
                <c:pt idx="138">
                  <c:v>0.10147136471093052</c:v>
                </c:pt>
                <c:pt idx="139">
                  <c:v>0.10373566224654571</c:v>
                </c:pt>
                <c:pt idx="140">
                  <c:v>0.10592984548152869</c:v>
                </c:pt>
                <c:pt idx="141">
                  <c:v>0.10804612108641198</c:v>
                </c:pt>
                <c:pt idx="142">
                  <c:v>0.11014025049324519</c:v>
                </c:pt>
                <c:pt idx="143">
                  <c:v>0.11217237628880458</c:v>
                </c:pt>
                <c:pt idx="144">
                  <c:v>0.11462660462383072</c:v>
                </c:pt>
                <c:pt idx="145">
                  <c:v>0.11704671857240052</c:v>
                </c:pt>
                <c:pt idx="146">
                  <c:v>0.11938736828254945</c:v>
                </c:pt>
                <c:pt idx="147">
                  <c:v>0.12165972666258416</c:v>
                </c:pt>
                <c:pt idx="148">
                  <c:v>0.12388634000619422</c:v>
                </c:pt>
                <c:pt idx="149">
                  <c:v>0.12714466976908537</c:v>
                </c:pt>
                <c:pt idx="150">
                  <c:v>0.13168750529978565</c:v>
                </c:pt>
                <c:pt idx="151">
                  <c:v>0.13608693363070631</c:v>
                </c:pt>
                <c:pt idx="152">
                  <c:v>0.14049167311270724</c:v>
                </c:pt>
                <c:pt idx="153">
                  <c:v>0.14471502500551281</c:v>
                </c:pt>
                <c:pt idx="154">
                  <c:v>0.14847870086578541</c:v>
                </c:pt>
                <c:pt idx="155">
                  <c:v>0.15164158601282926</c:v>
                </c:pt>
                <c:pt idx="156">
                  <c:v>0.1541840897495447</c:v>
                </c:pt>
                <c:pt idx="157">
                  <c:v>0.15602274974547406</c:v>
                </c:pt>
                <c:pt idx="158">
                  <c:v>0.15718555360702491</c:v>
                </c:pt>
                <c:pt idx="159">
                  <c:v>0.15773601357805031</c:v>
                </c:pt>
                <c:pt idx="160">
                  <c:v>0.15782053929723899</c:v>
                </c:pt>
                <c:pt idx="161">
                  <c:v>0.16101486551663441</c:v>
                </c:pt>
                <c:pt idx="162">
                  <c:v>0.16551252838159725</c:v>
                </c:pt>
                <c:pt idx="163">
                  <c:v>0.16948773628846991</c:v>
                </c:pt>
                <c:pt idx="164">
                  <c:v>0.17290811453821398</c:v>
                </c:pt>
                <c:pt idx="165">
                  <c:v>0.17572299254819973</c:v>
                </c:pt>
                <c:pt idx="166">
                  <c:v>0.17790445291325921</c:v>
                </c:pt>
                <c:pt idx="167">
                  <c:v>0.17947841736460421</c:v>
                </c:pt>
                <c:pt idx="168">
                  <c:v>0.18043335837149072</c:v>
                </c:pt>
                <c:pt idx="169">
                  <c:v>0.18075260852522296</c:v>
                </c:pt>
                <c:pt idx="170">
                  <c:v>0.18046155798180941</c:v>
                </c:pt>
                <c:pt idx="171">
                  <c:v>0.17958498745782525</c:v>
                </c:pt>
                <c:pt idx="172">
                  <c:v>0.17812699547616154</c:v>
                </c:pt>
                <c:pt idx="173">
                  <c:v>0.17618836396113571</c:v>
                </c:pt>
                <c:pt idx="174">
                  <c:v>0.17378451487922278</c:v>
                </c:pt>
                <c:pt idx="175">
                  <c:v>0.1709286239670407</c:v>
                </c:pt>
                <c:pt idx="176">
                  <c:v>0.16765226609422304</c:v>
                </c:pt>
                <c:pt idx="177">
                  <c:v>0.16394235688120737</c:v>
                </c:pt>
                <c:pt idx="178">
                  <c:v>0.15987901123229964</c:v>
                </c:pt>
                <c:pt idx="179">
                  <c:v>0.15764182117458334</c:v>
                </c:pt>
                <c:pt idx="180">
                  <c:v>0.15815562777966607</c:v>
                </c:pt>
                <c:pt idx="181">
                  <c:v>0.15839011763777844</c:v>
                </c:pt>
                <c:pt idx="182">
                  <c:v>0.15834959692035624</c:v>
                </c:pt>
                <c:pt idx="183">
                  <c:v>0.15804970991561054</c:v>
                </c:pt>
                <c:pt idx="184">
                  <c:v>0.15752898352928202</c:v>
                </c:pt>
                <c:pt idx="185">
                  <c:v>0.15681180592290306</c:v>
                </c:pt>
                <c:pt idx="186">
                  <c:v>0.15589627864202132</c:v>
                </c:pt>
                <c:pt idx="187">
                  <c:v>0.15477254372864888</c:v>
                </c:pt>
                <c:pt idx="188">
                  <c:v>0.15341752015712656</c:v>
                </c:pt>
                <c:pt idx="189">
                  <c:v>0.15183326259544763</c:v>
                </c:pt>
                <c:pt idx="190">
                  <c:v>0.1500565868131559</c:v>
                </c:pt>
                <c:pt idx="191">
                  <c:v>0.14806692688494941</c:v>
                </c:pt>
                <c:pt idx="192">
                  <c:v>0.14590977221646198</c:v>
                </c:pt>
                <c:pt idx="193">
                  <c:v>0.14358523389635894</c:v>
                </c:pt>
                <c:pt idx="194">
                  <c:v>0.14110363018975247</c:v>
                </c:pt>
                <c:pt idx="195">
                  <c:v>0.13851308720339303</c:v>
                </c:pt>
                <c:pt idx="196">
                  <c:v>0.13578455841222276</c:v>
                </c:pt>
                <c:pt idx="197">
                  <c:v>0.13297608656886672</c:v>
                </c:pt>
                <c:pt idx="198">
                  <c:v>0.13008240566896143</c:v>
                </c:pt>
                <c:pt idx="199">
                  <c:v>0.12710459255790629</c:v>
                </c:pt>
                <c:pt idx="200">
                  <c:v>0.12409428047920629</c:v>
                </c:pt>
                <c:pt idx="201">
                  <c:v>0.23078618260656691</c:v>
                </c:pt>
              </c:numCache>
            </c:numRef>
          </c:xVal>
          <c:yVal>
            <c:numRef>
              <c:f>'288 B2 X masse'!$L$4:$L$205</c:f>
              <c:numCache>
                <c:formatCode>0.0000</c:formatCode>
                <c:ptCount val="202"/>
                <c:pt idx="0">
                  <c:v>3.3709218181119476</c:v>
                </c:pt>
                <c:pt idx="1">
                  <c:v>3.5327076718917034</c:v>
                </c:pt>
                <c:pt idx="2">
                  <c:v>4.2741477930710134</c:v>
                </c:pt>
                <c:pt idx="3">
                  <c:v>5.6860627628772837</c:v>
                </c:pt>
                <c:pt idx="4">
                  <c:v>9.512410058873936</c:v>
                </c:pt>
                <c:pt idx="5">
                  <c:v>10.681853691915018</c:v>
                </c:pt>
                <c:pt idx="6">
                  <c:v>13.862776363631404</c:v>
                </c:pt>
                <c:pt idx="7">
                  <c:v>13.580823024006868</c:v>
                </c:pt>
                <c:pt idx="8">
                  <c:v>9.168978786612092</c:v>
                </c:pt>
                <c:pt idx="9">
                  <c:v>10.046766021330303</c:v>
                </c:pt>
                <c:pt idx="10">
                  <c:v>10.661570195219415</c:v>
                </c:pt>
                <c:pt idx="11">
                  <c:v>11.328640706676483</c:v>
                </c:pt>
                <c:pt idx="12">
                  <c:v>8.6081483106390699</c:v>
                </c:pt>
                <c:pt idx="13">
                  <c:v>7.6200229723595267</c:v>
                </c:pt>
                <c:pt idx="14">
                  <c:v>6.2736657683323465</c:v>
                </c:pt>
                <c:pt idx="15">
                  <c:v>5.5058959520995865</c:v>
                </c:pt>
                <c:pt idx="16">
                  <c:v>5.0416699216950533</c:v>
                </c:pt>
                <c:pt idx="17">
                  <c:v>5.5256614107177464</c:v>
                </c:pt>
                <c:pt idx="18">
                  <c:v>6.6725282612485755</c:v>
                </c:pt>
                <c:pt idx="19">
                  <c:v>6.6774390357008997</c:v>
                </c:pt>
                <c:pt idx="20">
                  <c:v>6.1844611722688754</c:v>
                </c:pt>
                <c:pt idx="21">
                  <c:v>5.8275663955778363</c:v>
                </c:pt>
                <c:pt idx="22">
                  <c:v>5.3387034106883364</c:v>
                </c:pt>
                <c:pt idx="23">
                  <c:v>4.9997539653439915</c:v>
                </c:pt>
                <c:pt idx="24">
                  <c:v>4.4764189124099429</c:v>
                </c:pt>
                <c:pt idx="25">
                  <c:v>4.1089736352946904</c:v>
                </c:pt>
                <c:pt idx="26">
                  <c:v>3.5997270116296605</c:v>
                </c:pt>
                <c:pt idx="27">
                  <c:v>3.0630968479019334</c:v>
                </c:pt>
                <c:pt idx="28">
                  <c:v>2.7877495900462081</c:v>
                </c:pt>
                <c:pt idx="29">
                  <c:v>2.9283975558566682</c:v>
                </c:pt>
                <c:pt idx="30">
                  <c:v>3.0063278079668612</c:v>
                </c:pt>
                <c:pt idx="31">
                  <c:v>2.8215840926877251</c:v>
                </c:pt>
                <c:pt idx="32">
                  <c:v>2.5213318722615718</c:v>
                </c:pt>
                <c:pt idx="33">
                  <c:v>2.2729429705729021</c:v>
                </c:pt>
                <c:pt idx="34">
                  <c:v>2.0232056307042039</c:v>
                </c:pt>
                <c:pt idx="35">
                  <c:v>1.768451551334588</c:v>
                </c:pt>
                <c:pt idx="36">
                  <c:v>1.8797275040042405</c:v>
                </c:pt>
                <c:pt idx="37">
                  <c:v>1.9369863637478721</c:v>
                </c:pt>
                <c:pt idx="38">
                  <c:v>1.8948110637238043</c:v>
                </c:pt>
                <c:pt idx="39">
                  <c:v>1.7623308347472553</c:v>
                </c:pt>
                <c:pt idx="40">
                  <c:v>1.6212281142045084</c:v>
                </c:pt>
                <c:pt idx="41">
                  <c:v>1.4485570120379632</c:v>
                </c:pt>
                <c:pt idx="42">
                  <c:v>1.5254092544946172</c:v>
                </c:pt>
                <c:pt idx="43">
                  <c:v>1.7106080329331319</c:v>
                </c:pt>
                <c:pt idx="44">
                  <c:v>1.8331107387223855</c:v>
                </c:pt>
                <c:pt idx="45">
                  <c:v>1.8750346180605271</c:v>
                </c:pt>
                <c:pt idx="46">
                  <c:v>1.8809648731943338</c:v>
                </c:pt>
                <c:pt idx="47">
                  <c:v>1.8582327517040729</c:v>
                </c:pt>
                <c:pt idx="48">
                  <c:v>1.8256040357320018</c:v>
                </c:pt>
                <c:pt idx="49">
                  <c:v>1.9356025847466145</c:v>
                </c:pt>
                <c:pt idx="50">
                  <c:v>2.0637933298157392</c:v>
                </c:pt>
                <c:pt idx="51">
                  <c:v>2.0707606516818982</c:v>
                </c:pt>
                <c:pt idx="52">
                  <c:v>2.0826346148215182</c:v>
                </c:pt>
                <c:pt idx="53">
                  <c:v>2.1310404611434213</c:v>
                </c:pt>
                <c:pt idx="54">
                  <c:v>2.0854995132835907</c:v>
                </c:pt>
                <c:pt idx="55">
                  <c:v>1.9558737812775417</c:v>
                </c:pt>
                <c:pt idx="56">
                  <c:v>1.7728233409907268</c:v>
                </c:pt>
                <c:pt idx="57">
                  <c:v>1.7351082965866838</c:v>
                </c:pt>
                <c:pt idx="58">
                  <c:v>1.7675269598438357</c:v>
                </c:pt>
                <c:pt idx="59">
                  <c:v>1.7605743266568141</c:v>
                </c:pt>
                <c:pt idx="60">
                  <c:v>1.7157787197711618</c:v>
                </c:pt>
                <c:pt idx="61">
                  <c:v>1.6384147193231364</c:v>
                </c:pt>
                <c:pt idx="62">
                  <c:v>1.5657942240788818</c:v>
                </c:pt>
                <c:pt idx="63">
                  <c:v>1.5402690632960601</c:v>
                </c:pt>
                <c:pt idx="64">
                  <c:v>1.5013657117241022</c:v>
                </c:pt>
                <c:pt idx="65">
                  <c:v>1.4532158868453462</c:v>
                </c:pt>
                <c:pt idx="66">
                  <c:v>1.4035666460372334</c:v>
                </c:pt>
                <c:pt idx="67">
                  <c:v>1.3553021893118373</c:v>
                </c:pt>
                <c:pt idx="68">
                  <c:v>1.3067920899676424</c:v>
                </c:pt>
                <c:pt idx="69">
                  <c:v>1.3045393198257351</c:v>
                </c:pt>
                <c:pt idx="70">
                  <c:v>1.3729708422524856</c:v>
                </c:pt>
                <c:pt idx="71">
                  <c:v>1.4244808820160051</c:v>
                </c:pt>
                <c:pt idx="72">
                  <c:v>1.4514522610973626</c:v>
                </c:pt>
                <c:pt idx="73">
                  <c:v>1.453155954965152</c:v>
                </c:pt>
                <c:pt idx="74">
                  <c:v>1.4320536479723218</c:v>
                </c:pt>
                <c:pt idx="75">
                  <c:v>1.3910668258396479</c:v>
                </c:pt>
                <c:pt idx="76">
                  <c:v>1.338141195295995</c:v>
                </c:pt>
                <c:pt idx="77">
                  <c:v>1.2803891032946675</c:v>
                </c:pt>
                <c:pt idx="78">
                  <c:v>1.2242521283051901</c:v>
                </c:pt>
                <c:pt idx="79">
                  <c:v>1.1731163060473502</c:v>
                </c:pt>
                <c:pt idx="80">
                  <c:v>1.1283694050598818</c:v>
                </c:pt>
                <c:pt idx="81">
                  <c:v>1.0855571267682245</c:v>
                </c:pt>
                <c:pt idx="82">
                  <c:v>1.0589345529389396</c:v>
                </c:pt>
                <c:pt idx="83">
                  <c:v>1.0445068237211801</c:v>
                </c:pt>
                <c:pt idx="84">
                  <c:v>1.0172761070844079</c:v>
                </c:pt>
                <c:pt idx="85">
                  <c:v>0.97903125420642156</c:v>
                </c:pt>
                <c:pt idx="86">
                  <c:v>0.93397648919204457</c:v>
                </c:pt>
                <c:pt idx="87">
                  <c:v>0.88743830896997555</c:v>
                </c:pt>
                <c:pt idx="88">
                  <c:v>0.83914112148693798</c:v>
                </c:pt>
                <c:pt idx="89">
                  <c:v>0.79071551000115892</c:v>
                </c:pt>
                <c:pt idx="90">
                  <c:v>0.74486003621729335</c:v>
                </c:pt>
                <c:pt idx="91">
                  <c:v>0.70353564959483705</c:v>
                </c:pt>
                <c:pt idx="92">
                  <c:v>0.66806099202528446</c:v>
                </c:pt>
                <c:pt idx="93">
                  <c:v>0.63830701031670445</c:v>
                </c:pt>
                <c:pt idx="94">
                  <c:v>0.61371337988291108</c:v>
                </c:pt>
                <c:pt idx="95">
                  <c:v>0.5933971144397685</c:v>
                </c:pt>
                <c:pt idx="96">
                  <c:v>0.57787575695331206</c:v>
                </c:pt>
                <c:pt idx="97">
                  <c:v>0.56784881885900362</c:v>
                </c:pt>
                <c:pt idx="98">
                  <c:v>0.55999371119347763</c:v>
                </c:pt>
                <c:pt idx="99">
                  <c:v>0.55317241554623231</c:v>
                </c:pt>
                <c:pt idx="100">
                  <c:v>0.54684375773455163</c:v>
                </c:pt>
                <c:pt idx="101">
                  <c:v>0.54099240138425331</c:v>
                </c:pt>
                <c:pt idx="102">
                  <c:v>0.5353240248254455</c:v>
                </c:pt>
                <c:pt idx="103">
                  <c:v>0.52963979169102271</c:v>
                </c:pt>
                <c:pt idx="104">
                  <c:v>0.52355817412075456</c:v>
                </c:pt>
                <c:pt idx="105">
                  <c:v>0.5164910041807067</c:v>
                </c:pt>
                <c:pt idx="106">
                  <c:v>0.50790902614916078</c:v>
                </c:pt>
                <c:pt idx="107">
                  <c:v>0.51898098965809569</c:v>
                </c:pt>
                <c:pt idx="108">
                  <c:v>0.53347960570787722</c:v>
                </c:pt>
                <c:pt idx="109">
                  <c:v>0.54478880797897888</c:v>
                </c:pt>
                <c:pt idx="110">
                  <c:v>0.5524037330604693</c:v>
                </c:pt>
                <c:pt idx="111">
                  <c:v>0.5559625223781206</c:v>
                </c:pt>
                <c:pt idx="112">
                  <c:v>0.55508762881696661</c:v>
                </c:pt>
                <c:pt idx="113">
                  <c:v>0.55643262507453639</c:v>
                </c:pt>
                <c:pt idx="114">
                  <c:v>0.55686931251019456</c:v>
                </c:pt>
                <c:pt idx="115">
                  <c:v>0.5527258944451926</c:v>
                </c:pt>
                <c:pt idx="116">
                  <c:v>0.54406008677063156</c:v>
                </c:pt>
                <c:pt idx="117">
                  <c:v>0.53615537086054632</c:v>
                </c:pt>
                <c:pt idx="118">
                  <c:v>0.53616525618030064</c:v>
                </c:pt>
                <c:pt idx="119">
                  <c:v>0.5354983575623542</c:v>
                </c:pt>
                <c:pt idx="120">
                  <c:v>0.53388206020605555</c:v>
                </c:pt>
                <c:pt idx="121">
                  <c:v>0.5317274758983197</c:v>
                </c:pt>
                <c:pt idx="122">
                  <c:v>0.52884958039410168</c:v>
                </c:pt>
                <c:pt idx="123">
                  <c:v>0.52557361793625756</c:v>
                </c:pt>
                <c:pt idx="124">
                  <c:v>0.52185560914302265</c:v>
                </c:pt>
                <c:pt idx="125">
                  <c:v>0.51774623814135279</c:v>
                </c:pt>
                <c:pt idx="126">
                  <c:v>0.51360111751949256</c:v>
                </c:pt>
                <c:pt idx="127">
                  <c:v>0.50923835968598852</c:v>
                </c:pt>
                <c:pt idx="128">
                  <c:v>0.50475114093455209</c:v>
                </c:pt>
                <c:pt idx="129">
                  <c:v>0.50038365485198899</c:v>
                </c:pt>
                <c:pt idx="130">
                  <c:v>0.49611038402972285</c:v>
                </c:pt>
                <c:pt idx="131">
                  <c:v>0.49189283702949793</c:v>
                </c:pt>
                <c:pt idx="132">
                  <c:v>0.49419058616671907</c:v>
                </c:pt>
                <c:pt idx="133">
                  <c:v>0.49815348322129338</c:v>
                </c:pt>
                <c:pt idx="134">
                  <c:v>0.50450460377260431</c:v>
                </c:pt>
                <c:pt idx="135">
                  <c:v>0.51035427874848771</c:v>
                </c:pt>
                <c:pt idx="136">
                  <c:v>0.51565045145522892</c:v>
                </c:pt>
                <c:pt idx="137">
                  <c:v>0.52041758370925584</c:v>
                </c:pt>
                <c:pt idx="138">
                  <c:v>0.52466780439426586</c:v>
                </c:pt>
                <c:pt idx="139">
                  <c:v>0.52871323920258495</c:v>
                </c:pt>
                <c:pt idx="140">
                  <c:v>0.53223847085821518</c:v>
                </c:pt>
                <c:pt idx="141">
                  <c:v>0.53522566140488392</c:v>
                </c:pt>
                <c:pt idx="142">
                  <c:v>0.53796870488617698</c:v>
                </c:pt>
                <c:pt idx="143">
                  <c:v>0.54028492791324256</c:v>
                </c:pt>
                <c:pt idx="144">
                  <c:v>0.54449076846748068</c:v>
                </c:pt>
                <c:pt idx="145">
                  <c:v>0.54837051400376469</c:v>
                </c:pt>
                <c:pt idx="146">
                  <c:v>0.55172672250298671</c:v>
                </c:pt>
                <c:pt idx="147">
                  <c:v>0.55463048386732949</c:v>
                </c:pt>
                <c:pt idx="148">
                  <c:v>0.55720050984361558</c:v>
                </c:pt>
                <c:pt idx="149">
                  <c:v>0.56423082863783414</c:v>
                </c:pt>
                <c:pt idx="150">
                  <c:v>0.57665047979332662</c:v>
                </c:pt>
                <c:pt idx="151">
                  <c:v>0.5880744318651967</c:v>
                </c:pt>
                <c:pt idx="152">
                  <c:v>0.5991727851281472</c:v>
                </c:pt>
                <c:pt idx="153">
                  <c:v>0.60916941860378615</c:v>
                </c:pt>
                <c:pt idx="154">
                  <c:v>0.6169478652568916</c:v>
                </c:pt>
                <c:pt idx="155">
                  <c:v>0.62201212564562258</c:v>
                </c:pt>
                <c:pt idx="156">
                  <c:v>0.62438468466100772</c:v>
                </c:pt>
                <c:pt idx="157">
                  <c:v>0.62383282086114644</c:v>
                </c:pt>
                <c:pt idx="158">
                  <c:v>0.62057681776118723</c:v>
                </c:pt>
                <c:pt idx="159">
                  <c:v>0.61496582430492663</c:v>
                </c:pt>
                <c:pt idx="160">
                  <c:v>0.60765207794139164</c:v>
                </c:pt>
                <c:pt idx="161">
                  <c:v>0.61229751947713984</c:v>
                </c:pt>
                <c:pt idx="162">
                  <c:v>0.62167837910993073</c:v>
                </c:pt>
                <c:pt idx="163">
                  <c:v>0.62884618044315044</c:v>
                </c:pt>
                <c:pt idx="164">
                  <c:v>0.63376065392128123</c:v>
                </c:pt>
                <c:pt idx="165">
                  <c:v>0.63631818818925656</c:v>
                </c:pt>
                <c:pt idx="166">
                  <c:v>0.63650251640320665</c:v>
                </c:pt>
                <c:pt idx="167">
                  <c:v>0.63448948572510433</c:v>
                </c:pt>
                <c:pt idx="168">
                  <c:v>0.63031679898385629</c:v>
                </c:pt>
                <c:pt idx="169">
                  <c:v>0.62400355840746968</c:v>
                </c:pt>
                <c:pt idx="170">
                  <c:v>0.61571235921727852</c:v>
                </c:pt>
                <c:pt idx="171">
                  <c:v>0.60559705235080619</c:v>
                </c:pt>
                <c:pt idx="172">
                  <c:v>0.59373623374062956</c:v>
                </c:pt>
                <c:pt idx="173">
                  <c:v>0.58052417568575587</c:v>
                </c:pt>
                <c:pt idx="174">
                  <c:v>0.56605977595291346</c:v>
                </c:pt>
                <c:pt idx="175">
                  <c:v>0.55043073007626309</c:v>
                </c:pt>
                <c:pt idx="176">
                  <c:v>0.53377983250898298</c:v>
                </c:pt>
                <c:pt idx="177">
                  <c:v>0.51610331285648769</c:v>
                </c:pt>
                <c:pt idx="178">
                  <c:v>0.49768807453572156</c:v>
                </c:pt>
                <c:pt idx="179">
                  <c:v>0.48527150811461134</c:v>
                </c:pt>
                <c:pt idx="180">
                  <c:v>0.48147365326418434</c:v>
                </c:pt>
                <c:pt idx="181">
                  <c:v>0.47688882427763901</c:v>
                </c:pt>
                <c:pt idx="182">
                  <c:v>0.47155633091575078</c:v>
                </c:pt>
                <c:pt idx="183">
                  <c:v>0.46554745158492572</c:v>
                </c:pt>
                <c:pt idx="184">
                  <c:v>0.4589973198180583</c:v>
                </c:pt>
                <c:pt idx="185">
                  <c:v>0.4519947393581264</c:v>
                </c:pt>
                <c:pt idx="186">
                  <c:v>0.44454994338266046</c:v>
                </c:pt>
                <c:pt idx="187">
                  <c:v>0.43665042838806706</c:v>
                </c:pt>
                <c:pt idx="188">
                  <c:v>0.42824745877510373</c:v>
                </c:pt>
                <c:pt idx="189">
                  <c:v>0.41936392775321663</c:v>
                </c:pt>
                <c:pt idx="190">
                  <c:v>0.41011694107805086</c:v>
                </c:pt>
                <c:pt idx="191">
                  <c:v>0.40046368715334274</c:v>
                </c:pt>
                <c:pt idx="192">
                  <c:v>0.39054004940243792</c:v>
                </c:pt>
                <c:pt idx="193">
                  <c:v>0.38035623125775109</c:v>
                </c:pt>
                <c:pt idx="194">
                  <c:v>0.36994886473996136</c:v>
                </c:pt>
                <c:pt idx="195">
                  <c:v>0.35945128242205532</c:v>
                </c:pt>
                <c:pt idx="196">
                  <c:v>0.34879323660452966</c:v>
                </c:pt>
                <c:pt idx="197">
                  <c:v>0.33812879437897458</c:v>
                </c:pt>
                <c:pt idx="198">
                  <c:v>0.32744651582791651</c:v>
                </c:pt>
                <c:pt idx="199">
                  <c:v>0.31675122726347332</c:v>
                </c:pt>
                <c:pt idx="200">
                  <c:v>0.30617230378675686</c:v>
                </c:pt>
                <c:pt idx="201">
                  <c:v>0.56940849278419459</c:v>
                </c:pt>
              </c:numCache>
            </c:numRef>
          </c:yVal>
        </c:ser>
        <c:ser>
          <c:idx val="6"/>
          <c:order val="3"/>
          <c:spPr>
            <a:ln w="2857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'288 B2 X masse'!$M$4:$M$205</c:f>
              <c:numCache>
                <c:formatCode>0.0000</c:formatCode>
                <c:ptCount val="202"/>
                <c:pt idx="0">
                  <c:v>1.1385531186104276E-5</c:v>
                </c:pt>
                <c:pt idx="1">
                  <c:v>1.0703011008194647E-4</c:v>
                </c:pt>
                <c:pt idx="2">
                  <c:v>3.5946386840988629E-4</c:v>
                </c:pt>
                <c:pt idx="3">
                  <c:v>9.3702048874837044E-4</c:v>
                </c:pt>
                <c:pt idx="4">
                  <c:v>2.5908833137332477E-3</c:v>
                </c:pt>
                <c:pt idx="5">
                  <c:v>4.3457055851360993E-3</c:v>
                </c:pt>
                <c:pt idx="6">
                  <c:v>7.8765273712526999E-3</c:v>
                </c:pt>
                <c:pt idx="7">
                  <c:v>1.0272689214423945E-2</c:v>
                </c:pt>
                <c:pt idx="8">
                  <c:v>8.9079399550690067E-3</c:v>
                </c:pt>
                <c:pt idx="9">
                  <c:v>1.2192099065352223E-2</c:v>
                </c:pt>
                <c:pt idx="10">
                  <c:v>1.5804976062369601E-2</c:v>
                </c:pt>
                <c:pt idx="11">
                  <c:v>2.0144595181763852E-2</c:v>
                </c:pt>
                <c:pt idx="12">
                  <c:v>1.8084531249795133E-2</c:v>
                </c:pt>
                <c:pt idx="13">
                  <c:v>1.8672172787309881E-2</c:v>
                </c:pt>
                <c:pt idx="14">
                  <c:v>1.7734659814317277E-2</c:v>
                </c:pt>
                <c:pt idx="15">
                  <c:v>1.7784924825270557E-2</c:v>
                </c:pt>
                <c:pt idx="16">
                  <c:v>1.8454346863749516E-2</c:v>
                </c:pt>
                <c:pt idx="17">
                  <c:v>2.2751654267267649E-2</c:v>
                </c:pt>
                <c:pt idx="18">
                  <c:v>3.0703163794192141E-2</c:v>
                </c:pt>
                <c:pt idx="19">
                  <c:v>3.41370028286705E-2</c:v>
                </c:pt>
                <c:pt idx="20">
                  <c:v>3.4942429727805091E-2</c:v>
                </c:pt>
                <c:pt idx="21">
                  <c:v>3.621639279680041E-2</c:v>
                </c:pt>
                <c:pt idx="22">
                  <c:v>3.6336209635455696E-2</c:v>
                </c:pt>
                <c:pt idx="23">
                  <c:v>3.7121121736335701E-2</c:v>
                </c:pt>
                <c:pt idx="24">
                  <c:v>3.6124158036421043E-2</c:v>
                </c:pt>
                <c:pt idx="25">
                  <c:v>3.5920867487707252E-2</c:v>
                </c:pt>
                <c:pt idx="26">
                  <c:v>3.3985432794803816E-2</c:v>
                </c:pt>
                <c:pt idx="27">
                  <c:v>3.1142689275870293E-2</c:v>
                </c:pt>
                <c:pt idx="28">
                  <c:v>3.0441923377954996E-2</c:v>
                </c:pt>
                <c:pt idx="29">
                  <c:v>3.4261106191193116E-2</c:v>
                </c:pt>
                <c:pt idx="30">
                  <c:v>3.7597772555211316E-2</c:v>
                </c:pt>
                <c:pt idx="31">
                  <c:v>3.7639086672121146E-2</c:v>
                </c:pt>
                <c:pt idx="32">
                  <c:v>3.5803100972365068E-2</c:v>
                </c:pt>
                <c:pt idx="33">
                  <c:v>3.4292651117472699E-2</c:v>
                </c:pt>
                <c:pt idx="34">
                  <c:v>3.2374284677590216E-2</c:v>
                </c:pt>
                <c:pt idx="35">
                  <c:v>2.9962010363812037E-2</c:v>
                </c:pt>
                <c:pt idx="36">
                  <c:v>3.3666724290424638E-2</c:v>
                </c:pt>
                <c:pt idx="37">
                  <c:v>3.6619173758055963E-2</c:v>
                </c:pt>
                <c:pt idx="38">
                  <c:v>3.7757745886033436E-2</c:v>
                </c:pt>
                <c:pt idx="39">
                  <c:v>3.6965756964995621E-2</c:v>
                </c:pt>
                <c:pt idx="40">
                  <c:v>3.5749622902174615E-2</c:v>
                </c:pt>
                <c:pt idx="41">
                  <c:v>3.3538870365867314E-2</c:v>
                </c:pt>
                <c:pt idx="42">
                  <c:v>3.7040792039577296E-2</c:v>
                </c:pt>
                <c:pt idx="43">
                  <c:v>4.3515548285833365E-2</c:v>
                </c:pt>
                <c:pt idx="44">
                  <c:v>4.8800424538683697E-2</c:v>
                </c:pt>
                <c:pt idx="45">
                  <c:v>5.2185088305572225E-2</c:v>
                </c:pt>
                <c:pt idx="46">
                  <c:v>5.4676463395430357E-2</c:v>
                </c:pt>
                <c:pt idx="47">
                  <c:v>5.6363851419591902E-2</c:v>
                </c:pt>
                <c:pt idx="48">
                  <c:v>5.7730181606359871E-2</c:v>
                </c:pt>
                <c:pt idx="49">
                  <c:v>6.3758633017101135E-2</c:v>
                </c:pt>
                <c:pt idx="50">
                  <c:v>7.0755618441592977E-2</c:v>
                </c:pt>
                <c:pt idx="51">
                  <c:v>7.3833917869867191E-2</c:v>
                </c:pt>
                <c:pt idx="52">
                  <c:v>7.716899400221075E-2</c:v>
                </c:pt>
                <c:pt idx="53">
                  <c:v>8.1999276701046564E-2</c:v>
                </c:pt>
                <c:pt idx="54">
                  <c:v>8.3274778474585004E-2</c:v>
                </c:pt>
                <c:pt idx="55">
                  <c:v>8.0991010964395191E-2</c:v>
                </c:pt>
                <c:pt idx="56">
                  <c:v>7.6080268807590126E-2</c:v>
                </c:pt>
                <c:pt idx="57">
                  <c:v>7.7120817136297481E-2</c:v>
                </c:pt>
                <c:pt idx="58">
                  <c:v>8.1318021221486195E-2</c:v>
                </c:pt>
                <c:pt idx="59">
                  <c:v>8.3790929171643075E-2</c:v>
                </c:pt>
                <c:pt idx="60">
                  <c:v>8.4426820570461122E-2</c:v>
                </c:pt>
                <c:pt idx="61">
                  <c:v>8.3307132901904821E-2</c:v>
                </c:pt>
                <c:pt idx="62">
                  <c:v>8.2224748494179767E-2</c:v>
                </c:pt>
                <c:pt idx="63">
                  <c:v>8.3493295151724697E-2</c:v>
                </c:pt>
                <c:pt idx="64">
                  <c:v>8.3967885118135868E-2</c:v>
                </c:pt>
                <c:pt idx="65">
                  <c:v>8.3814618337077526E-2</c:v>
                </c:pt>
                <c:pt idx="66">
                  <c:v>8.3441694439288935E-2</c:v>
                </c:pt>
                <c:pt idx="67">
                  <c:v>8.3013787294457686E-2</c:v>
                </c:pt>
                <c:pt idx="68">
                  <c:v>8.243164125898049E-2</c:v>
                </c:pt>
                <c:pt idx="69">
                  <c:v>8.4709644885645696E-2</c:v>
                </c:pt>
                <c:pt idx="70">
                  <c:v>9.1737183933020008E-2</c:v>
                </c:pt>
                <c:pt idx="71">
                  <c:v>9.7898119315036045E-2</c:v>
                </c:pt>
                <c:pt idx="72">
                  <c:v>0.10256146121508816</c:v>
                </c:pt>
                <c:pt idx="73">
                  <c:v>0.10553393460369302</c:v>
                </c:pt>
                <c:pt idx="74">
                  <c:v>0.10685057428579114</c:v>
                </c:pt>
                <c:pt idx="75">
                  <c:v>0.10659742913139432</c:v>
                </c:pt>
                <c:pt idx="76">
                  <c:v>0.10527601965190812</c:v>
                </c:pt>
                <c:pt idx="77">
                  <c:v>0.10338316798252571</c:v>
                </c:pt>
                <c:pt idx="78">
                  <c:v>0.10141786505652745</c:v>
                </c:pt>
                <c:pt idx="79">
                  <c:v>9.9673437691871675E-2</c:v>
                </c:pt>
                <c:pt idx="80">
                  <c:v>9.8298524990795763E-2</c:v>
                </c:pt>
                <c:pt idx="81">
                  <c:v>9.6933004186121358E-2</c:v>
                </c:pt>
                <c:pt idx="82">
                  <c:v>9.6890372855488766E-2</c:v>
                </c:pt>
                <c:pt idx="83">
                  <c:v>9.7901125602426253E-2</c:v>
                </c:pt>
                <c:pt idx="84">
                  <c:v>9.7646248005238467E-2</c:v>
                </c:pt>
                <c:pt idx="85">
                  <c:v>9.6212596099109676E-2</c:v>
                </c:pt>
                <c:pt idx="86">
                  <c:v>9.3944456740955543E-2</c:v>
                </c:pt>
                <c:pt idx="87">
                  <c:v>9.1339185619186289E-2</c:v>
                </c:pt>
                <c:pt idx="88">
                  <c:v>8.8353602376711596E-2</c:v>
                </c:pt>
                <c:pt idx="89">
                  <c:v>8.5146912939248573E-2</c:v>
                </c:pt>
                <c:pt idx="90">
                  <c:v>8.2011409592854093E-2</c:v>
                </c:pt>
                <c:pt idx="91">
                  <c:v>7.9182755336687782E-2</c:v>
                </c:pt>
                <c:pt idx="92">
                  <c:v>7.6842549196226961E-2</c:v>
                </c:pt>
                <c:pt idx="93">
                  <c:v>7.5016171230586334E-2</c:v>
                </c:pt>
                <c:pt idx="94">
                  <c:v>7.3676865990154689E-2</c:v>
                </c:pt>
                <c:pt idx="95">
                  <c:v>7.2753516221549117E-2</c:v>
                </c:pt>
                <c:pt idx="96">
                  <c:v>7.2342047842615123E-2</c:v>
                </c:pt>
                <c:pt idx="97">
                  <c:v>7.2567730152683363E-2</c:v>
                </c:pt>
                <c:pt idx="98">
                  <c:v>7.3039380053799521E-2</c:v>
                </c:pt>
                <c:pt idx="99">
                  <c:v>7.3622071566852201E-2</c:v>
                </c:pt>
                <c:pt idx="100">
                  <c:v>7.4250029418629904E-2</c:v>
                </c:pt>
                <c:pt idx="101">
                  <c:v>7.49245926673065E-2</c:v>
                </c:pt>
                <c:pt idx="102">
                  <c:v>7.5607608536489707E-2</c:v>
                </c:pt>
                <c:pt idx="103">
                  <c:v>7.6271491527933721E-2</c:v>
                </c:pt>
                <c:pt idx="104">
                  <c:v>7.6859642197321332E-2</c:v>
                </c:pt>
                <c:pt idx="105">
                  <c:v>7.7280231662888499E-2</c:v>
                </c:pt>
                <c:pt idx="106">
                  <c:v>7.7443644697030592E-2</c:v>
                </c:pt>
                <c:pt idx="107">
                  <c:v>8.0624850199348272E-2</c:v>
                </c:pt>
                <c:pt idx="108">
                  <c:v>8.4426298108162628E-2</c:v>
                </c:pt>
                <c:pt idx="109">
                  <c:v>8.7812587172360609E-2</c:v>
                </c:pt>
                <c:pt idx="110">
                  <c:v>9.0673718905398187E-2</c:v>
                </c:pt>
                <c:pt idx="111">
                  <c:v>9.2917053738642508E-2</c:v>
                </c:pt>
                <c:pt idx="112">
                  <c:v>9.4442328373774545E-2</c:v>
                </c:pt>
                <c:pt idx="113">
                  <c:v>9.6361669573405667E-2</c:v>
                </c:pt>
                <c:pt idx="114">
                  <c:v>9.814409676859577E-2</c:v>
                </c:pt>
                <c:pt idx="115">
                  <c:v>9.9122813524339548E-2</c:v>
                </c:pt>
                <c:pt idx="116">
                  <c:v>9.9265532652780208E-2</c:v>
                </c:pt>
                <c:pt idx="117">
                  <c:v>9.9509850709298853E-2</c:v>
                </c:pt>
                <c:pt idx="118">
                  <c:v>0.1012126908450787</c:v>
                </c:pt>
                <c:pt idx="119">
                  <c:v>0.10280008631470035</c:v>
                </c:pt>
                <c:pt idx="120">
                  <c:v>0.10421227372873144</c:v>
                </c:pt>
                <c:pt idx="121">
                  <c:v>0.10552151884526303</c:v>
                </c:pt>
                <c:pt idx="122">
                  <c:v>0.10668506939649768</c:v>
                </c:pt>
                <c:pt idx="123">
                  <c:v>0.10776226294315272</c:v>
                </c:pt>
                <c:pt idx="124">
                  <c:v>0.10873972203238866</c:v>
                </c:pt>
                <c:pt idx="125">
                  <c:v>0.10962345708073529</c:v>
                </c:pt>
                <c:pt idx="126">
                  <c:v>0.11048569009405684</c:v>
                </c:pt>
                <c:pt idx="127">
                  <c:v>0.11128597476963763</c:v>
                </c:pt>
                <c:pt idx="128">
                  <c:v>0.11204241270652628</c:v>
                </c:pt>
                <c:pt idx="129">
                  <c:v>0.1128084089597079</c:v>
                </c:pt>
                <c:pt idx="130">
                  <c:v>0.11357901513098942</c:v>
                </c:pt>
                <c:pt idx="131">
                  <c:v>0.11434592668547913</c:v>
                </c:pt>
                <c:pt idx="132">
                  <c:v>0.11663391584016358</c:v>
                </c:pt>
                <c:pt idx="133">
                  <c:v>0.11935050836422408</c:v>
                </c:pt>
                <c:pt idx="134">
                  <c:v>0.12268973040441562</c:v>
                </c:pt>
                <c:pt idx="135">
                  <c:v>0.12596468376204795</c:v>
                </c:pt>
                <c:pt idx="136">
                  <c:v>0.12915734124069961</c:v>
                </c:pt>
                <c:pt idx="137">
                  <c:v>0.13226827556732332</c:v>
                </c:pt>
                <c:pt idx="138">
                  <c:v>0.13529515294790792</c:v>
                </c:pt>
                <c:pt idx="139">
                  <c:v>0.13831421632872704</c:v>
                </c:pt>
                <c:pt idx="140">
                  <c:v>0.14123979397537167</c:v>
                </c:pt>
                <c:pt idx="141">
                  <c:v>0.14406149478188252</c:v>
                </c:pt>
                <c:pt idx="142">
                  <c:v>0.14685366732432692</c:v>
                </c:pt>
                <c:pt idx="143">
                  <c:v>0.14956316838507291</c:v>
                </c:pt>
                <c:pt idx="144">
                  <c:v>0.15283547283177445</c:v>
                </c:pt>
                <c:pt idx="145">
                  <c:v>0.15606229142986794</c:v>
                </c:pt>
                <c:pt idx="146">
                  <c:v>0.15918315771006594</c:v>
                </c:pt>
                <c:pt idx="147">
                  <c:v>0.16221296888344591</c:v>
                </c:pt>
                <c:pt idx="148">
                  <c:v>0.16518178667492553</c:v>
                </c:pt>
                <c:pt idx="149">
                  <c:v>0.16952622635878037</c:v>
                </c:pt>
                <c:pt idx="150">
                  <c:v>0.17558334039971504</c:v>
                </c:pt>
                <c:pt idx="151">
                  <c:v>0.18144924484094294</c:v>
                </c:pt>
                <c:pt idx="152">
                  <c:v>0.18732223081694357</c:v>
                </c:pt>
                <c:pt idx="153">
                  <c:v>0.19295336667401708</c:v>
                </c:pt>
                <c:pt idx="154">
                  <c:v>0.19797160115438048</c:v>
                </c:pt>
                <c:pt idx="155">
                  <c:v>0.20218878135043841</c:v>
                </c:pt>
                <c:pt idx="156">
                  <c:v>0.20557878633272644</c:v>
                </c:pt>
                <c:pt idx="157">
                  <c:v>0.20803033299396523</c:v>
                </c:pt>
                <c:pt idx="158">
                  <c:v>0.20958073814270031</c:v>
                </c:pt>
                <c:pt idx="159">
                  <c:v>0.21031468477073356</c:v>
                </c:pt>
                <c:pt idx="160">
                  <c:v>0.21042738572965194</c:v>
                </c:pt>
                <c:pt idx="161">
                  <c:v>0.21468648735551246</c:v>
                </c:pt>
                <c:pt idx="162">
                  <c:v>0.22068337117546299</c:v>
                </c:pt>
                <c:pt idx="163">
                  <c:v>0.2259836483846264</c:v>
                </c:pt>
                <c:pt idx="164">
                  <c:v>0.23054415271761799</c:v>
                </c:pt>
                <c:pt idx="165">
                  <c:v>0.23429732339759948</c:v>
                </c:pt>
                <c:pt idx="166">
                  <c:v>0.23720593721767891</c:v>
                </c:pt>
                <c:pt idx="167">
                  <c:v>0.23930455648613891</c:v>
                </c:pt>
                <c:pt idx="168">
                  <c:v>0.24057781116198626</c:v>
                </c:pt>
                <c:pt idx="169">
                  <c:v>0.24100347803362981</c:v>
                </c:pt>
                <c:pt idx="170">
                  <c:v>0.24061541064241304</c:v>
                </c:pt>
                <c:pt idx="171">
                  <c:v>0.23944664994376591</c:v>
                </c:pt>
                <c:pt idx="172">
                  <c:v>0.23750266063488118</c:v>
                </c:pt>
                <c:pt idx="173">
                  <c:v>0.23491781861484756</c:v>
                </c:pt>
                <c:pt idx="174">
                  <c:v>0.23171268650563037</c:v>
                </c:pt>
                <c:pt idx="175">
                  <c:v>0.22790483195605421</c:v>
                </c:pt>
                <c:pt idx="176">
                  <c:v>0.22353635479229819</c:v>
                </c:pt>
                <c:pt idx="177">
                  <c:v>0.21858980917494231</c:v>
                </c:pt>
                <c:pt idx="178">
                  <c:v>0.2131720149763989</c:v>
                </c:pt>
                <c:pt idx="179">
                  <c:v>0.21018909489944504</c:v>
                </c:pt>
                <c:pt idx="180">
                  <c:v>0.21087417037288808</c:v>
                </c:pt>
                <c:pt idx="181">
                  <c:v>0.21118682351703794</c:v>
                </c:pt>
                <c:pt idx="182">
                  <c:v>0.21113279589380834</c:v>
                </c:pt>
                <c:pt idx="183">
                  <c:v>0.21073294655414798</c:v>
                </c:pt>
                <c:pt idx="184">
                  <c:v>0.21003864470570849</c:v>
                </c:pt>
                <c:pt idx="185">
                  <c:v>0.20908240789720436</c:v>
                </c:pt>
                <c:pt idx="186">
                  <c:v>0.20786170485602795</c:v>
                </c:pt>
                <c:pt idx="187">
                  <c:v>0.20636339163819917</c:v>
                </c:pt>
                <c:pt idx="188">
                  <c:v>0.20455669354283473</c:v>
                </c:pt>
                <c:pt idx="189">
                  <c:v>0.20244435012726378</c:v>
                </c:pt>
                <c:pt idx="190">
                  <c:v>0.20007544908420791</c:v>
                </c:pt>
                <c:pt idx="191">
                  <c:v>0.19742256917993239</c:v>
                </c:pt>
                <c:pt idx="192">
                  <c:v>0.19454636295528194</c:v>
                </c:pt>
                <c:pt idx="193">
                  <c:v>0.191446978528478</c:v>
                </c:pt>
                <c:pt idx="194">
                  <c:v>0.18813817358633747</c:v>
                </c:pt>
                <c:pt idx="195">
                  <c:v>0.18468411627119041</c:v>
                </c:pt>
                <c:pt idx="196">
                  <c:v>0.18104607788296395</c:v>
                </c:pt>
                <c:pt idx="197">
                  <c:v>0.17730144875848841</c:v>
                </c:pt>
                <c:pt idx="198">
                  <c:v>0.17344320755861567</c:v>
                </c:pt>
                <c:pt idx="199">
                  <c:v>0.16947279007720886</c:v>
                </c:pt>
                <c:pt idx="200">
                  <c:v>0.16545904063894096</c:v>
                </c:pt>
                <c:pt idx="201">
                  <c:v>0.30771491014208996</c:v>
                </c:pt>
              </c:numCache>
            </c:numRef>
          </c:xVal>
          <c:yVal>
            <c:numRef>
              <c:f>'288 B2 X masse'!$N$4:$N$205</c:f>
              <c:numCache>
                <c:formatCode>0.0000</c:formatCode>
                <c:ptCount val="202"/>
                <c:pt idx="0">
                  <c:v>4.4945624241492528</c:v>
                </c:pt>
                <c:pt idx="1">
                  <c:v>4.7102768958556114</c:v>
                </c:pt>
                <c:pt idx="2">
                  <c:v>5.6988637240946902</c:v>
                </c:pt>
                <c:pt idx="3">
                  <c:v>7.5814170171697075</c:v>
                </c:pt>
                <c:pt idx="4">
                  <c:v>12.683213411831836</c:v>
                </c:pt>
                <c:pt idx="5">
                  <c:v>14.242471589220045</c:v>
                </c:pt>
                <c:pt idx="6">
                  <c:v>18.483701818175071</c:v>
                </c:pt>
                <c:pt idx="7">
                  <c:v>18.107764032009158</c:v>
                </c:pt>
                <c:pt idx="8">
                  <c:v>12.225305048816212</c:v>
                </c:pt>
                <c:pt idx="9">
                  <c:v>13.395688028440441</c:v>
                </c:pt>
                <c:pt idx="10">
                  <c:v>14.215426926959251</c:v>
                </c:pt>
                <c:pt idx="11">
                  <c:v>15.104854275568679</c:v>
                </c:pt>
                <c:pt idx="12">
                  <c:v>11.477531080852103</c:v>
                </c:pt>
                <c:pt idx="13">
                  <c:v>10.160030629812702</c:v>
                </c:pt>
                <c:pt idx="14">
                  <c:v>8.3648876911098018</c:v>
                </c:pt>
                <c:pt idx="15">
                  <c:v>7.3411946027994546</c:v>
                </c:pt>
                <c:pt idx="16">
                  <c:v>6.7222265622600545</c:v>
                </c:pt>
                <c:pt idx="17">
                  <c:v>7.3675485476236462</c:v>
                </c:pt>
                <c:pt idx="18">
                  <c:v>8.8967043483314505</c:v>
                </c:pt>
                <c:pt idx="19">
                  <c:v>8.9032520476011996</c:v>
                </c:pt>
                <c:pt idx="20">
                  <c:v>8.2459482296918036</c:v>
                </c:pt>
                <c:pt idx="21">
                  <c:v>7.7700885274371156</c:v>
                </c:pt>
                <c:pt idx="22">
                  <c:v>7.1182712142510915</c:v>
                </c:pt>
                <c:pt idx="23">
                  <c:v>6.666338620458637</c:v>
                </c:pt>
                <c:pt idx="24">
                  <c:v>5.968558549879905</c:v>
                </c:pt>
                <c:pt idx="25">
                  <c:v>5.4786315137262553</c:v>
                </c:pt>
                <c:pt idx="26">
                  <c:v>4.7996360155062137</c:v>
                </c:pt>
                <c:pt idx="27">
                  <c:v>4.0841291305358887</c:v>
                </c:pt>
                <c:pt idx="28">
                  <c:v>3.716999453394942</c:v>
                </c:pt>
                <c:pt idx="29">
                  <c:v>3.9045300744755442</c:v>
                </c:pt>
                <c:pt idx="30">
                  <c:v>4.0084370772891385</c:v>
                </c:pt>
                <c:pt idx="31">
                  <c:v>3.7621121235836323</c:v>
                </c:pt>
                <c:pt idx="32">
                  <c:v>3.3617758296820783</c:v>
                </c:pt>
                <c:pt idx="33">
                  <c:v>3.0305906274305392</c:v>
                </c:pt>
                <c:pt idx="34">
                  <c:v>2.6976075076056212</c:v>
                </c:pt>
                <c:pt idx="35">
                  <c:v>2.3579354017794505</c:v>
                </c:pt>
                <c:pt idx="36">
                  <c:v>2.5063033386723212</c:v>
                </c:pt>
                <c:pt idx="37">
                  <c:v>2.5826484849971534</c:v>
                </c:pt>
                <c:pt idx="38">
                  <c:v>2.5264147516317412</c:v>
                </c:pt>
                <c:pt idx="39">
                  <c:v>2.3497744463296688</c:v>
                </c:pt>
                <c:pt idx="40">
                  <c:v>2.1616374856060112</c:v>
                </c:pt>
                <c:pt idx="41">
                  <c:v>1.9314093493839508</c:v>
                </c:pt>
                <c:pt idx="42">
                  <c:v>2.03387900599283</c:v>
                </c:pt>
                <c:pt idx="43">
                  <c:v>2.280810710577521</c:v>
                </c:pt>
                <c:pt idx="44">
                  <c:v>2.4441476516298475</c:v>
                </c:pt>
                <c:pt idx="45">
                  <c:v>2.5000461574140407</c:v>
                </c:pt>
                <c:pt idx="46">
                  <c:v>2.5079531642591122</c:v>
                </c:pt>
                <c:pt idx="47">
                  <c:v>2.4776436689387578</c:v>
                </c:pt>
                <c:pt idx="48">
                  <c:v>2.4341387143093391</c:v>
                </c:pt>
                <c:pt idx="49">
                  <c:v>2.5808034463288121</c:v>
                </c:pt>
                <c:pt idx="50">
                  <c:v>2.751724439754315</c:v>
                </c:pt>
                <c:pt idx="51">
                  <c:v>2.7610142022425435</c:v>
                </c:pt>
                <c:pt idx="52">
                  <c:v>2.7768461530953568</c:v>
                </c:pt>
                <c:pt idx="53">
                  <c:v>2.8413872815245784</c:v>
                </c:pt>
                <c:pt idx="54">
                  <c:v>2.780666017711463</c:v>
                </c:pt>
                <c:pt idx="55">
                  <c:v>2.6078317083700706</c:v>
                </c:pt>
                <c:pt idx="56">
                  <c:v>2.3637644546543042</c:v>
                </c:pt>
                <c:pt idx="57">
                  <c:v>2.3134777287822459</c:v>
                </c:pt>
                <c:pt idx="58">
                  <c:v>2.356702613125099</c:v>
                </c:pt>
                <c:pt idx="59">
                  <c:v>2.347432435542419</c:v>
                </c:pt>
                <c:pt idx="60">
                  <c:v>2.2877049596948842</c:v>
                </c:pt>
                <c:pt idx="61">
                  <c:v>2.1845529590975152</c:v>
                </c:pt>
                <c:pt idx="62">
                  <c:v>2.0877256321051791</c:v>
                </c:pt>
                <c:pt idx="63">
                  <c:v>2.0536920843947395</c:v>
                </c:pt>
                <c:pt idx="64">
                  <c:v>2.0018209489654812</c:v>
                </c:pt>
                <c:pt idx="65">
                  <c:v>1.9376211824604574</c:v>
                </c:pt>
                <c:pt idx="66">
                  <c:v>1.8714221947163185</c:v>
                </c:pt>
                <c:pt idx="67">
                  <c:v>1.807069585749107</c:v>
                </c:pt>
                <c:pt idx="68">
                  <c:v>1.7423894532901898</c:v>
                </c:pt>
                <c:pt idx="69">
                  <c:v>1.7393857597676468</c:v>
                </c:pt>
                <c:pt idx="70">
                  <c:v>1.8306277896699799</c:v>
                </c:pt>
                <c:pt idx="71">
                  <c:v>1.8993078426880081</c:v>
                </c:pt>
                <c:pt idx="72">
                  <c:v>1.9352696814631498</c:v>
                </c:pt>
                <c:pt idx="73">
                  <c:v>1.9375412732868682</c:v>
                </c:pt>
                <c:pt idx="74">
                  <c:v>1.9094048639630981</c:v>
                </c:pt>
                <c:pt idx="75">
                  <c:v>1.8547557677861981</c:v>
                </c:pt>
                <c:pt idx="76">
                  <c:v>1.7841882603946599</c:v>
                </c:pt>
                <c:pt idx="77">
                  <c:v>1.7071854710595566</c:v>
                </c:pt>
                <c:pt idx="78">
                  <c:v>1.6323361710735884</c:v>
                </c:pt>
                <c:pt idx="79">
                  <c:v>1.5641550747298056</c:v>
                </c:pt>
                <c:pt idx="80">
                  <c:v>1.5044925400798439</c:v>
                </c:pt>
                <c:pt idx="81">
                  <c:v>1.4474095023576179</c:v>
                </c:pt>
                <c:pt idx="82">
                  <c:v>1.4119127372519178</c:v>
                </c:pt>
                <c:pt idx="83">
                  <c:v>1.3926757649615793</c:v>
                </c:pt>
                <c:pt idx="84">
                  <c:v>1.3563681427792171</c:v>
                </c:pt>
                <c:pt idx="85">
                  <c:v>1.30537500560856</c:v>
                </c:pt>
                <c:pt idx="86">
                  <c:v>1.245301985589389</c:v>
                </c:pt>
                <c:pt idx="87">
                  <c:v>1.1832510786266381</c:v>
                </c:pt>
                <c:pt idx="88">
                  <c:v>1.1188548286492521</c:v>
                </c:pt>
                <c:pt idx="89">
                  <c:v>1.0542873466682183</c:v>
                </c:pt>
                <c:pt idx="90">
                  <c:v>0.99314671495638851</c:v>
                </c:pt>
                <c:pt idx="91">
                  <c:v>0.93804753279311825</c:v>
                </c:pt>
                <c:pt idx="92">
                  <c:v>0.89074798936704258</c:v>
                </c:pt>
                <c:pt idx="93">
                  <c:v>0.8510760137556036</c:v>
                </c:pt>
                <c:pt idx="94">
                  <c:v>0.81828450651055085</c:v>
                </c:pt>
                <c:pt idx="95">
                  <c:v>0.79119615258635845</c:v>
                </c:pt>
                <c:pt idx="96">
                  <c:v>0.77050100927108145</c:v>
                </c:pt>
                <c:pt idx="97">
                  <c:v>0.75713175847866865</c:v>
                </c:pt>
                <c:pt idx="98">
                  <c:v>0.74665828159130065</c:v>
                </c:pt>
                <c:pt idx="99">
                  <c:v>0.73756322072830949</c:v>
                </c:pt>
                <c:pt idx="100">
                  <c:v>0.72912501031273724</c:v>
                </c:pt>
                <c:pt idx="101">
                  <c:v>0.721323201845671</c:v>
                </c:pt>
                <c:pt idx="102">
                  <c:v>0.71376536643392763</c:v>
                </c:pt>
                <c:pt idx="103">
                  <c:v>0.70618638892135965</c:v>
                </c:pt>
                <c:pt idx="104">
                  <c:v>0.69807756549434019</c:v>
                </c:pt>
                <c:pt idx="105">
                  <c:v>0.68865467224094368</c:v>
                </c:pt>
                <c:pt idx="106">
                  <c:v>0.67721203486554504</c:v>
                </c:pt>
                <c:pt idx="107">
                  <c:v>0.69197465287746163</c:v>
                </c:pt>
                <c:pt idx="108">
                  <c:v>0.71130614094383626</c:v>
                </c:pt>
                <c:pt idx="109">
                  <c:v>0.72638507730530466</c:v>
                </c:pt>
                <c:pt idx="110">
                  <c:v>0.73653831074729237</c:v>
                </c:pt>
                <c:pt idx="111">
                  <c:v>0.7412833631708271</c:v>
                </c:pt>
                <c:pt idx="112">
                  <c:v>0.74011683842262577</c:v>
                </c:pt>
                <c:pt idx="113">
                  <c:v>0.74191016676604848</c:v>
                </c:pt>
                <c:pt idx="114">
                  <c:v>0.74249241668025623</c:v>
                </c:pt>
                <c:pt idx="115">
                  <c:v>0.73696785926025121</c:v>
                </c:pt>
                <c:pt idx="116">
                  <c:v>0.72541344902750859</c:v>
                </c:pt>
                <c:pt idx="117">
                  <c:v>0.71487382781406172</c:v>
                </c:pt>
                <c:pt idx="118">
                  <c:v>0.71488700824040063</c:v>
                </c:pt>
                <c:pt idx="119">
                  <c:v>0.71399781008314289</c:v>
                </c:pt>
                <c:pt idx="120">
                  <c:v>0.71184274694140981</c:v>
                </c:pt>
                <c:pt idx="121">
                  <c:v>0.70896996786442623</c:v>
                </c:pt>
                <c:pt idx="122">
                  <c:v>0.70513277385879969</c:v>
                </c:pt>
                <c:pt idx="123">
                  <c:v>0.7007648239150106</c:v>
                </c:pt>
                <c:pt idx="124">
                  <c:v>0.69580747885736249</c:v>
                </c:pt>
                <c:pt idx="125">
                  <c:v>0.69032831752180568</c:v>
                </c:pt>
                <c:pt idx="126">
                  <c:v>0.684801490025987</c:v>
                </c:pt>
                <c:pt idx="127">
                  <c:v>0.67898447958132069</c:v>
                </c:pt>
                <c:pt idx="128">
                  <c:v>0.6730015212460696</c:v>
                </c:pt>
                <c:pt idx="129">
                  <c:v>0.66717820646932502</c:v>
                </c:pt>
                <c:pt idx="130">
                  <c:v>0.66148051203962965</c:v>
                </c:pt>
                <c:pt idx="131">
                  <c:v>0.65585711603933106</c:v>
                </c:pt>
                <c:pt idx="132">
                  <c:v>0.65892078155562561</c:v>
                </c:pt>
                <c:pt idx="133">
                  <c:v>0.66420464429505865</c:v>
                </c:pt>
                <c:pt idx="134">
                  <c:v>0.67267280503014393</c:v>
                </c:pt>
                <c:pt idx="135">
                  <c:v>0.68047237166464958</c:v>
                </c:pt>
                <c:pt idx="136">
                  <c:v>0.68753393527363849</c:v>
                </c:pt>
                <c:pt idx="137">
                  <c:v>0.6938901116123467</c:v>
                </c:pt>
                <c:pt idx="138">
                  <c:v>0.69955707252568955</c:v>
                </c:pt>
                <c:pt idx="139">
                  <c:v>0.7049509856034466</c:v>
                </c:pt>
                <c:pt idx="140">
                  <c:v>0.70965129447762065</c:v>
                </c:pt>
                <c:pt idx="141">
                  <c:v>0.71363421520651094</c:v>
                </c:pt>
                <c:pt idx="142">
                  <c:v>0.71729160651490576</c:v>
                </c:pt>
                <c:pt idx="143">
                  <c:v>0.72037990388432382</c:v>
                </c:pt>
                <c:pt idx="144">
                  <c:v>0.72598769128997465</c:v>
                </c:pt>
                <c:pt idx="145">
                  <c:v>0.73116068533835255</c:v>
                </c:pt>
                <c:pt idx="146">
                  <c:v>0.73563563000398624</c:v>
                </c:pt>
                <c:pt idx="147">
                  <c:v>0.73950731182310669</c:v>
                </c:pt>
                <c:pt idx="148">
                  <c:v>0.74293401312482432</c:v>
                </c:pt>
                <c:pt idx="149">
                  <c:v>0.7523077715171127</c:v>
                </c:pt>
                <c:pt idx="150">
                  <c:v>0.76886730639110368</c:v>
                </c:pt>
                <c:pt idx="151">
                  <c:v>0.78409924248692864</c:v>
                </c:pt>
                <c:pt idx="152">
                  <c:v>0.7988970468375326</c:v>
                </c:pt>
                <c:pt idx="153">
                  <c:v>0.81222589147170965</c:v>
                </c:pt>
                <c:pt idx="154">
                  <c:v>0.82259715367585262</c:v>
                </c:pt>
                <c:pt idx="155">
                  <c:v>0.8293495008608307</c:v>
                </c:pt>
                <c:pt idx="156">
                  <c:v>0.83251291288134177</c:v>
                </c:pt>
                <c:pt idx="157">
                  <c:v>0.83177709448153092</c:v>
                </c:pt>
                <c:pt idx="158">
                  <c:v>0.82743575701491368</c:v>
                </c:pt>
                <c:pt idx="159">
                  <c:v>0.81995443240657195</c:v>
                </c:pt>
                <c:pt idx="160">
                  <c:v>0.81020277058852164</c:v>
                </c:pt>
                <c:pt idx="161">
                  <c:v>0.81639669263618975</c:v>
                </c:pt>
                <c:pt idx="162">
                  <c:v>0.82890450547990768</c:v>
                </c:pt>
                <c:pt idx="163">
                  <c:v>0.83846157392419862</c:v>
                </c:pt>
                <c:pt idx="164">
                  <c:v>0.84501420522837434</c:v>
                </c:pt>
                <c:pt idx="165">
                  <c:v>0.84842425091900975</c:v>
                </c:pt>
                <c:pt idx="166">
                  <c:v>0.84867002187094143</c:v>
                </c:pt>
                <c:pt idx="167">
                  <c:v>0.84598598096680577</c:v>
                </c:pt>
                <c:pt idx="168">
                  <c:v>0.84042239864514168</c:v>
                </c:pt>
                <c:pt idx="169">
                  <c:v>0.83200474454329365</c:v>
                </c:pt>
                <c:pt idx="170">
                  <c:v>0.82094981228971042</c:v>
                </c:pt>
                <c:pt idx="171">
                  <c:v>0.80746273646773759</c:v>
                </c:pt>
                <c:pt idx="172">
                  <c:v>0.79164831165417759</c:v>
                </c:pt>
                <c:pt idx="173">
                  <c:v>0.77403223424767764</c:v>
                </c:pt>
                <c:pt idx="174">
                  <c:v>0.7547463679372175</c:v>
                </c:pt>
                <c:pt idx="175">
                  <c:v>0.73390764010168674</c:v>
                </c:pt>
                <c:pt idx="176">
                  <c:v>0.71170644334530364</c:v>
                </c:pt>
                <c:pt idx="177">
                  <c:v>0.68813775047531645</c:v>
                </c:pt>
                <c:pt idx="178">
                  <c:v>0.66358409938096052</c:v>
                </c:pt>
                <c:pt idx="179">
                  <c:v>0.64702867748615112</c:v>
                </c:pt>
                <c:pt idx="180">
                  <c:v>0.64196487101891164</c:v>
                </c:pt>
                <c:pt idx="181">
                  <c:v>0.63585176570351665</c:v>
                </c:pt>
                <c:pt idx="182">
                  <c:v>0.62874177455433677</c:v>
                </c:pt>
                <c:pt idx="183">
                  <c:v>0.62072993544657018</c:v>
                </c:pt>
                <c:pt idx="184">
                  <c:v>0.6119964264240817</c:v>
                </c:pt>
                <c:pt idx="185">
                  <c:v>0.60265965247750719</c:v>
                </c:pt>
                <c:pt idx="186">
                  <c:v>0.5927332578435458</c:v>
                </c:pt>
                <c:pt idx="187">
                  <c:v>0.58220057118408819</c:v>
                </c:pt>
                <c:pt idx="188">
                  <c:v>0.5709966117001386</c:v>
                </c:pt>
                <c:pt idx="189">
                  <c:v>0.55915190367095402</c:v>
                </c:pt>
                <c:pt idx="190">
                  <c:v>0.54682258810406559</c:v>
                </c:pt>
                <c:pt idx="191">
                  <c:v>0.5339515828711221</c:v>
                </c:pt>
                <c:pt idx="192">
                  <c:v>0.52072006586991726</c:v>
                </c:pt>
                <c:pt idx="193">
                  <c:v>0.5071416416769986</c:v>
                </c:pt>
                <c:pt idx="194">
                  <c:v>0.49326515298661233</c:v>
                </c:pt>
                <c:pt idx="195">
                  <c:v>0.47926837656274124</c:v>
                </c:pt>
                <c:pt idx="196">
                  <c:v>0.46505764880604084</c:v>
                </c:pt>
                <c:pt idx="197">
                  <c:v>0.4508383925052965</c:v>
                </c:pt>
                <c:pt idx="198">
                  <c:v>0.43659535443721925</c:v>
                </c:pt>
                <c:pt idx="199">
                  <c:v>0.42233496968463269</c:v>
                </c:pt>
                <c:pt idx="200">
                  <c:v>0.4082297383823415</c:v>
                </c:pt>
                <c:pt idx="201">
                  <c:v>0.7592113237122543</c:v>
                </c:pt>
              </c:numCache>
            </c:numRef>
          </c:yVal>
        </c:ser>
        <c:ser>
          <c:idx val="7"/>
          <c:order val="4"/>
          <c:spPr>
            <a:ln w="38100">
              <a:solidFill>
                <a:srgbClr val="00B050"/>
              </a:solidFill>
              <a:prstDash val="solid"/>
            </a:ln>
          </c:spPr>
          <c:marker>
            <c:symbol val="none"/>
          </c:marker>
          <c:dLbls>
            <c:dLbl>
              <c:idx val="31"/>
              <c:layout>
                <c:manualLayout>
                  <c:x val="0.15179685185185252"/>
                  <c:y val="-0.1156084711141214"/>
                </c:manualLayout>
              </c:layout>
              <c:tx>
                <c:rich>
                  <a:bodyPr/>
                  <a:lstStyle/>
                  <a:p>
                    <a:r>
                      <a:rPr lang="it-IT" sz="1200" dirty="0" err="1" smtClean="0"/>
                      <a:t>Capacity</a:t>
                    </a:r>
                    <a:r>
                      <a:rPr lang="it-IT" sz="1200" baseline="0" dirty="0" smtClean="0"/>
                      <a:t> </a:t>
                    </a:r>
                    <a:r>
                      <a:rPr lang="it-IT" sz="1200" dirty="0" smtClean="0"/>
                      <a:t>curve</a:t>
                    </a:r>
                    <a:endParaRPr lang="it-IT" sz="1200" dirty="0"/>
                  </a:p>
                </c:rich>
              </c:tx>
              <c:dLblPos val="r"/>
            </c:dLbl>
            <c:delete val="1"/>
          </c:dLbls>
          <c:xVal>
            <c:numRef>
              <c:f>'288 B2 X masse'!$O$4:$O$253</c:f>
              <c:numCache>
                <c:formatCode>0.0000</c:formatCode>
                <c:ptCount val="250"/>
                <c:pt idx="0">
                  <c:v>0</c:v>
                </c:pt>
                <c:pt idx="1">
                  <c:v>1.9906800000000077E-3</c:v>
                </c:pt>
                <c:pt idx="2">
                  <c:v>3.9812050000000015E-3</c:v>
                </c:pt>
                <c:pt idx="3">
                  <c:v>5.9716175000000208E-3</c:v>
                </c:pt>
                <c:pt idx="4">
                  <c:v>7.9622775000000034E-3</c:v>
                </c:pt>
                <c:pt idx="5">
                  <c:v>9.9525800000000737E-3</c:v>
                </c:pt>
                <c:pt idx="6">
                  <c:v>1.194150000000007E-2</c:v>
                </c:pt>
                <c:pt idx="7">
                  <c:v>1.39299E-2</c:v>
                </c:pt>
                <c:pt idx="8">
                  <c:v>1.5919925000000001E-2</c:v>
                </c:pt>
                <c:pt idx="9">
                  <c:v>1.7909325000000021E-2</c:v>
                </c:pt>
                <c:pt idx="10">
                  <c:v>1.9897825000000081E-2</c:v>
                </c:pt>
                <c:pt idx="11">
                  <c:v>2.1886175000000094E-2</c:v>
                </c:pt>
                <c:pt idx="12">
                  <c:v>2.3873875000000117E-2</c:v>
                </c:pt>
                <c:pt idx="13">
                  <c:v>2.5861300000000094E-2</c:v>
                </c:pt>
                <c:pt idx="14">
                  <c:v>2.7848200000000094E-2</c:v>
                </c:pt>
                <c:pt idx="15">
                  <c:v>2.9834424999999998E-2</c:v>
                </c:pt>
                <c:pt idx="16">
                  <c:v>3.1820225000000001E-2</c:v>
                </c:pt>
                <c:pt idx="17">
                  <c:v>3.3806375000000111E-2</c:v>
                </c:pt>
                <c:pt idx="18">
                  <c:v>3.5792524999999978E-2</c:v>
                </c:pt>
                <c:pt idx="19">
                  <c:v>3.7778075000000112E-2</c:v>
                </c:pt>
                <c:pt idx="20">
                  <c:v>3.976325E-2</c:v>
                </c:pt>
                <c:pt idx="21">
                  <c:v>4.1747775000000001E-2</c:v>
                </c:pt>
                <c:pt idx="22">
                  <c:v>4.3731600000000023E-2</c:v>
                </c:pt>
                <c:pt idx="23">
                  <c:v>4.5716325000000134E-2</c:v>
                </c:pt>
                <c:pt idx="24">
                  <c:v>4.7701700000000014E-2</c:v>
                </c:pt>
                <c:pt idx="25">
                  <c:v>4.9687350000000012E-2</c:v>
                </c:pt>
                <c:pt idx="26">
                  <c:v>5.1674600000000001E-2</c:v>
                </c:pt>
                <c:pt idx="27">
                  <c:v>5.3663099999999998E-2</c:v>
                </c:pt>
                <c:pt idx="28">
                  <c:v>5.5652025000000022E-2</c:v>
                </c:pt>
                <c:pt idx="29">
                  <c:v>5.7641224999999997E-2</c:v>
                </c:pt>
                <c:pt idx="30">
                  <c:v>5.9631324999999999E-2</c:v>
                </c:pt>
                <c:pt idx="31">
                  <c:v>6.1621499999999996E-2</c:v>
                </c:pt>
                <c:pt idx="32">
                  <c:v>6.3611500000000001E-2</c:v>
                </c:pt>
                <c:pt idx="33">
                  <c:v>6.5602425000000034E-2</c:v>
                </c:pt>
                <c:pt idx="34">
                  <c:v>6.7593750000000133E-2</c:v>
                </c:pt>
                <c:pt idx="35">
                  <c:v>6.9585475000000022E-2</c:v>
                </c:pt>
                <c:pt idx="36">
                  <c:v>7.1576975000000001E-2</c:v>
                </c:pt>
                <c:pt idx="37">
                  <c:v>7.3568500000000009E-2</c:v>
                </c:pt>
                <c:pt idx="38">
                  <c:v>7.5560625000000034E-2</c:v>
                </c:pt>
                <c:pt idx="39">
                  <c:v>7.7552950000000023E-2</c:v>
                </c:pt>
                <c:pt idx="40">
                  <c:v>7.9545550000000007E-2</c:v>
                </c:pt>
                <c:pt idx="41">
                  <c:v>8.1538550000000043E-2</c:v>
                </c:pt>
                <c:pt idx="42">
                  <c:v>8.3531825000000573E-2</c:v>
                </c:pt>
                <c:pt idx="43">
                  <c:v>8.5524825000000734E-2</c:v>
                </c:pt>
                <c:pt idx="44">
                  <c:v>8.7517875000000064E-2</c:v>
                </c:pt>
                <c:pt idx="45">
                  <c:v>8.9511500000000063E-2</c:v>
                </c:pt>
                <c:pt idx="46">
                  <c:v>9.1503875000000068E-2</c:v>
                </c:pt>
                <c:pt idx="47">
                  <c:v>9.3497675000000044E-2</c:v>
                </c:pt>
                <c:pt idx="48">
                  <c:v>9.5491625000000024E-2</c:v>
                </c:pt>
                <c:pt idx="49">
                  <c:v>9.7485475000000016E-2</c:v>
                </c:pt>
                <c:pt idx="50">
                  <c:v>9.9482199999999979E-2</c:v>
                </c:pt>
                <c:pt idx="51">
                  <c:v>0.10147700000000001</c:v>
                </c:pt>
                <c:pt idx="52">
                  <c:v>0.10347125000000022</c:v>
                </c:pt>
                <c:pt idx="53">
                  <c:v>0.10546625000000041</c:v>
                </c:pt>
                <c:pt idx="54">
                  <c:v>0.10746150000000022</c:v>
                </c:pt>
                <c:pt idx="55">
                  <c:v>0.10945724999999999</c:v>
                </c:pt>
                <c:pt idx="56">
                  <c:v>0.11145275</c:v>
                </c:pt>
                <c:pt idx="57">
                  <c:v>0.11344825</c:v>
                </c:pt>
                <c:pt idx="58">
                  <c:v>0.11544375000000009</c:v>
                </c:pt>
                <c:pt idx="59">
                  <c:v>0.11743874999999999</c:v>
                </c:pt>
                <c:pt idx="60">
                  <c:v>0.11943375000000024</c:v>
                </c:pt>
                <c:pt idx="61">
                  <c:v>0.12142875000000022</c:v>
                </c:pt>
                <c:pt idx="62">
                  <c:v>0.12342425000000042</c:v>
                </c:pt>
                <c:pt idx="63">
                  <c:v>0.12541975000000041</c:v>
                </c:pt>
                <c:pt idx="64">
                  <c:v>0.12741550000000001</c:v>
                </c:pt>
                <c:pt idx="65">
                  <c:v>0.12941125000000053</c:v>
                </c:pt>
                <c:pt idx="66">
                  <c:v>0.13140650000000001</c:v>
                </c:pt>
                <c:pt idx="67">
                  <c:v>0.13340225000000044</c:v>
                </c:pt>
                <c:pt idx="68">
                  <c:v>0.13539774999999998</c:v>
                </c:pt>
                <c:pt idx="69">
                  <c:v>0.13739374999999998</c:v>
                </c:pt>
                <c:pt idx="70">
                  <c:v>0.13938875000000001</c:v>
                </c:pt>
                <c:pt idx="71">
                  <c:v>0.14123425000000053</c:v>
                </c:pt>
                <c:pt idx="72">
                  <c:v>0.14337975</c:v>
                </c:pt>
                <c:pt idx="73">
                  <c:v>0.14537575</c:v>
                </c:pt>
                <c:pt idx="74">
                  <c:v>0.14737224999999998</c:v>
                </c:pt>
                <c:pt idx="75">
                  <c:v>0.14936850000000004</c:v>
                </c:pt>
                <c:pt idx="76">
                  <c:v>0.15136500000000044</c:v>
                </c:pt>
                <c:pt idx="77">
                  <c:v>0.15263574999999999</c:v>
                </c:pt>
                <c:pt idx="78">
                  <c:v>0.15535700000000024</c:v>
                </c:pt>
                <c:pt idx="79">
                  <c:v>0.15735250000000001</c:v>
                </c:pt>
                <c:pt idx="80">
                  <c:v>0.1593485000000005</c:v>
                </c:pt>
                <c:pt idx="81">
                  <c:v>0.16134474999999998</c:v>
                </c:pt>
                <c:pt idx="82">
                  <c:v>0.16334074999999998</c:v>
                </c:pt>
                <c:pt idx="83">
                  <c:v>0.16533700000000001</c:v>
                </c:pt>
                <c:pt idx="84">
                  <c:v>0.16733324999999999</c:v>
                </c:pt>
                <c:pt idx="85">
                  <c:v>0.16932924999999999</c:v>
                </c:pt>
                <c:pt idx="86">
                  <c:v>0.17132575</c:v>
                </c:pt>
                <c:pt idx="87">
                  <c:v>0.17332225000000001</c:v>
                </c:pt>
                <c:pt idx="88">
                  <c:v>0.17531850000000004</c:v>
                </c:pt>
                <c:pt idx="89">
                  <c:v>0.17731474999999999</c:v>
                </c:pt>
                <c:pt idx="90">
                  <c:v>0.17931075000000021</c:v>
                </c:pt>
                <c:pt idx="91">
                  <c:v>0.18110675000000001</c:v>
                </c:pt>
                <c:pt idx="92">
                  <c:v>0.18330299999999999</c:v>
                </c:pt>
                <c:pt idx="93">
                  <c:v>0.18529900000000074</c:v>
                </c:pt>
                <c:pt idx="94">
                  <c:v>0.18729500000000074</c:v>
                </c:pt>
                <c:pt idx="95">
                  <c:v>0.18929075000000053</c:v>
                </c:pt>
                <c:pt idx="96">
                  <c:v>0.19128675000000001</c:v>
                </c:pt>
                <c:pt idx="97">
                  <c:v>0.19328224999999999</c:v>
                </c:pt>
                <c:pt idx="98">
                  <c:v>0.19527725000000001</c:v>
                </c:pt>
                <c:pt idx="99">
                  <c:v>0.19727249999999999</c:v>
                </c:pt>
                <c:pt idx="100">
                  <c:v>0.19926825000000054</c:v>
                </c:pt>
                <c:pt idx="101">
                  <c:v>0.20126400000000041</c:v>
                </c:pt>
                <c:pt idx="102">
                  <c:v>0.20326000000000041</c:v>
                </c:pt>
                <c:pt idx="103">
                  <c:v>0.20525599999999999</c:v>
                </c:pt>
                <c:pt idx="104">
                  <c:v>0.20725225000000044</c:v>
                </c:pt>
                <c:pt idx="105">
                  <c:v>0.20924825000000086</c:v>
                </c:pt>
                <c:pt idx="106">
                  <c:v>0.21124475000000054</c:v>
                </c:pt>
                <c:pt idx="107">
                  <c:v>0.21324100000000062</c:v>
                </c:pt>
                <c:pt idx="108">
                  <c:v>0.21523700000000062</c:v>
                </c:pt>
                <c:pt idx="109">
                  <c:v>0.21815850000000001</c:v>
                </c:pt>
                <c:pt idx="110">
                  <c:v>0.21922950000000024</c:v>
                </c:pt>
                <c:pt idx="111">
                  <c:v>0.22122550000000002</c:v>
                </c:pt>
                <c:pt idx="112">
                  <c:v>0.22322200000000003</c:v>
                </c:pt>
                <c:pt idx="113">
                  <c:v>0.22521825000000054</c:v>
                </c:pt>
                <c:pt idx="114">
                  <c:v>0.22721425000000053</c:v>
                </c:pt>
                <c:pt idx="115">
                  <c:v>0.22921075000000021</c:v>
                </c:pt>
                <c:pt idx="116">
                  <c:v>0.23120725000000047</c:v>
                </c:pt>
                <c:pt idx="117">
                  <c:v>0.23320325000000044</c:v>
                </c:pt>
                <c:pt idx="118">
                  <c:v>0.23519950000000001</c:v>
                </c:pt>
                <c:pt idx="119">
                  <c:v>0.23719574999999998</c:v>
                </c:pt>
                <c:pt idx="120">
                  <c:v>0.23919225000000024</c:v>
                </c:pt>
                <c:pt idx="121">
                  <c:v>0.2411885</c:v>
                </c:pt>
                <c:pt idx="122">
                  <c:v>0.24318499999999998</c:v>
                </c:pt>
                <c:pt idx="123">
                  <c:v>0.24518175000000003</c:v>
                </c:pt>
                <c:pt idx="124">
                  <c:v>0.24717850000000002</c:v>
                </c:pt>
                <c:pt idx="125">
                  <c:v>0.24917549999999999</c:v>
                </c:pt>
                <c:pt idx="126">
                  <c:v>0.25117300000000004</c:v>
                </c:pt>
                <c:pt idx="127">
                  <c:v>0.25316975000000003</c:v>
                </c:pt>
                <c:pt idx="128">
                  <c:v>0.25516675</c:v>
                </c:pt>
                <c:pt idx="129">
                  <c:v>0.25716324999999995</c:v>
                </c:pt>
                <c:pt idx="130">
                  <c:v>0.25915924999999995</c:v>
                </c:pt>
                <c:pt idx="131">
                  <c:v>0.26115625000000003</c:v>
                </c:pt>
                <c:pt idx="132">
                  <c:v>0.26315300000000003</c:v>
                </c:pt>
                <c:pt idx="133">
                  <c:v>0.26514974999999996</c:v>
                </c:pt>
                <c:pt idx="134">
                  <c:v>0.26714625000000003</c:v>
                </c:pt>
                <c:pt idx="135">
                  <c:v>0.26914275000000004</c:v>
                </c:pt>
                <c:pt idx="136">
                  <c:v>0.27113900000000002</c:v>
                </c:pt>
                <c:pt idx="137">
                  <c:v>0.27313550000000003</c:v>
                </c:pt>
                <c:pt idx="138">
                  <c:v>0.27513150000000003</c:v>
                </c:pt>
                <c:pt idx="139">
                  <c:v>0.27712775000000001</c:v>
                </c:pt>
                <c:pt idx="140">
                  <c:v>0.27912425000000002</c:v>
                </c:pt>
                <c:pt idx="141">
                  <c:v>0.28112075000000031</c:v>
                </c:pt>
                <c:pt idx="142">
                  <c:v>0.28311700000000006</c:v>
                </c:pt>
                <c:pt idx="143">
                  <c:v>0.28511350000000002</c:v>
                </c:pt>
                <c:pt idx="144">
                  <c:v>0.28711025000000001</c:v>
                </c:pt>
                <c:pt idx="145">
                  <c:v>0.289107</c:v>
                </c:pt>
                <c:pt idx="146">
                  <c:v>0.29065400000000002</c:v>
                </c:pt>
                <c:pt idx="147">
                  <c:v>0.29310075000000002</c:v>
                </c:pt>
                <c:pt idx="148">
                  <c:v>0.29509825000000001</c:v>
                </c:pt>
                <c:pt idx="149">
                  <c:v>0.29709625000000001</c:v>
                </c:pt>
                <c:pt idx="150">
                  <c:v>0.29909350000000001</c:v>
                </c:pt>
                <c:pt idx="151">
                  <c:v>0.301091</c:v>
                </c:pt>
                <c:pt idx="152">
                  <c:v>0.30308850000000154</c:v>
                </c:pt>
                <c:pt idx="153">
                  <c:v>0.30508600000000113</c:v>
                </c:pt>
                <c:pt idx="154">
                  <c:v>0.30708325000000031</c:v>
                </c:pt>
                <c:pt idx="155">
                  <c:v>0.30908025000000089</c:v>
                </c:pt>
                <c:pt idx="156">
                  <c:v>0.31107700000000038</c:v>
                </c:pt>
                <c:pt idx="157">
                  <c:v>0.31307375000000032</c:v>
                </c:pt>
                <c:pt idx="158">
                  <c:v>0.31507075000000101</c:v>
                </c:pt>
                <c:pt idx="159">
                  <c:v>0.31706800000000113</c:v>
                </c:pt>
                <c:pt idx="160">
                  <c:v>0.31906475000000101</c:v>
                </c:pt>
                <c:pt idx="161">
                  <c:v>0.32106175000000031</c:v>
                </c:pt>
                <c:pt idx="162">
                  <c:v>0.32305850000000141</c:v>
                </c:pt>
                <c:pt idx="163">
                  <c:v>0.32505525000000002</c:v>
                </c:pt>
                <c:pt idx="164">
                  <c:v>0.32705225000000032</c:v>
                </c:pt>
                <c:pt idx="165">
                  <c:v>0.32904900000000031</c:v>
                </c:pt>
                <c:pt idx="166">
                  <c:v>0.33104600000000106</c:v>
                </c:pt>
                <c:pt idx="167">
                  <c:v>0.33304275000000089</c:v>
                </c:pt>
                <c:pt idx="168">
                  <c:v>0.33503925000000001</c:v>
                </c:pt>
                <c:pt idx="169">
                  <c:v>0.33703550000000032</c:v>
                </c:pt>
                <c:pt idx="170">
                  <c:v>0.33903200000000089</c:v>
                </c:pt>
                <c:pt idx="171">
                  <c:v>0.34105425</c:v>
                </c:pt>
                <c:pt idx="172">
                  <c:v>0.34302625000000031</c:v>
                </c:pt>
                <c:pt idx="173">
                  <c:v>0.34502300000000008</c:v>
                </c:pt>
                <c:pt idx="174">
                  <c:v>0.34701925</c:v>
                </c:pt>
                <c:pt idx="175">
                  <c:v>0.34901600000000038</c:v>
                </c:pt>
                <c:pt idx="176">
                  <c:v>0.35101275000000032</c:v>
                </c:pt>
                <c:pt idx="177">
                  <c:v>0.35300975000000001</c:v>
                </c:pt>
                <c:pt idx="178">
                  <c:v>0.35500700000000007</c:v>
                </c:pt>
                <c:pt idx="179">
                  <c:v>0.35700400000000032</c:v>
                </c:pt>
                <c:pt idx="180">
                  <c:v>0.35900125000000005</c:v>
                </c:pt>
                <c:pt idx="181">
                  <c:v>0.36099875000000031</c:v>
                </c:pt>
                <c:pt idx="182">
                  <c:v>0.36299600000000032</c:v>
                </c:pt>
                <c:pt idx="183">
                  <c:v>0.36499300000000007</c:v>
                </c:pt>
                <c:pt idx="184">
                  <c:v>0.36699050000000089</c:v>
                </c:pt>
                <c:pt idx="185">
                  <c:v>0.36898800000000154</c:v>
                </c:pt>
                <c:pt idx="186">
                  <c:v>0.37098525000000032</c:v>
                </c:pt>
                <c:pt idx="187">
                  <c:v>0.37298225000000113</c:v>
                </c:pt>
                <c:pt idx="188">
                  <c:v>0.37497950000000113</c:v>
                </c:pt>
                <c:pt idx="189">
                  <c:v>0.37697650000000166</c:v>
                </c:pt>
                <c:pt idx="190">
                  <c:v>0.37897375000000089</c:v>
                </c:pt>
                <c:pt idx="191">
                  <c:v>0.38097075000000113</c:v>
                </c:pt>
                <c:pt idx="192">
                  <c:v>0.38296750000000113</c:v>
                </c:pt>
                <c:pt idx="193">
                  <c:v>0.38496450000000165</c:v>
                </c:pt>
                <c:pt idx="194">
                  <c:v>0.38696150000000101</c:v>
                </c:pt>
                <c:pt idx="195">
                  <c:v>0.388958250000001</c:v>
                </c:pt>
                <c:pt idx="196">
                  <c:v>0.39095525000000031</c:v>
                </c:pt>
                <c:pt idx="197">
                  <c:v>0.39295250000000154</c:v>
                </c:pt>
                <c:pt idx="198">
                  <c:v>0.39495000000000113</c:v>
                </c:pt>
                <c:pt idx="199">
                  <c:v>0.39694775000000032</c:v>
                </c:pt>
                <c:pt idx="200">
                  <c:v>0.39894525000000008</c:v>
                </c:pt>
                <c:pt idx="201">
                  <c:v>0.40094275000000001</c:v>
                </c:pt>
                <c:pt idx="202">
                  <c:v>0.40294000000000002</c:v>
                </c:pt>
                <c:pt idx="203">
                  <c:v>0.40493750000000001</c:v>
                </c:pt>
                <c:pt idx="204">
                  <c:v>0.40693475000000001</c:v>
                </c:pt>
                <c:pt idx="205">
                  <c:v>0.40893250000000031</c:v>
                </c:pt>
                <c:pt idx="206">
                  <c:v>0.41092950000000095</c:v>
                </c:pt>
                <c:pt idx="207">
                  <c:v>0.41292675000000101</c:v>
                </c:pt>
                <c:pt idx="208">
                  <c:v>0.41492350000000089</c:v>
                </c:pt>
                <c:pt idx="209">
                  <c:v>0.41692025000000038</c:v>
                </c:pt>
                <c:pt idx="210">
                  <c:v>0.41891750000000089</c:v>
                </c:pt>
                <c:pt idx="211">
                  <c:v>0.42091450000000113</c:v>
                </c:pt>
                <c:pt idx="212">
                  <c:v>0.42291150000000038</c:v>
                </c:pt>
                <c:pt idx="213">
                  <c:v>0.42490850000000113</c:v>
                </c:pt>
                <c:pt idx="214">
                  <c:v>0.42690600000000101</c:v>
                </c:pt>
                <c:pt idx="215">
                  <c:v>0.42890350000000038</c:v>
                </c:pt>
                <c:pt idx="216">
                  <c:v>0.43090075000000089</c:v>
                </c:pt>
                <c:pt idx="217">
                  <c:v>0.432898000000001</c:v>
                </c:pt>
                <c:pt idx="218">
                  <c:v>0.43489575000000008</c:v>
                </c:pt>
                <c:pt idx="219">
                  <c:v>0.43689375000000008</c:v>
                </c:pt>
                <c:pt idx="220">
                  <c:v>0.438892000000001</c:v>
                </c:pt>
                <c:pt idx="221">
                  <c:v>0.44089</c:v>
                </c:pt>
                <c:pt idx="222">
                  <c:v>0.44288825000000032</c:v>
                </c:pt>
                <c:pt idx="223">
                  <c:v>0.44488650000000113</c:v>
                </c:pt>
                <c:pt idx="224">
                  <c:v>0.44688475000000089</c:v>
                </c:pt>
                <c:pt idx="225">
                  <c:v>0.44888300000000031</c:v>
                </c:pt>
                <c:pt idx="226">
                  <c:v>0.45088150000000032</c:v>
                </c:pt>
                <c:pt idx="227">
                  <c:v>0.45288025000000032</c:v>
                </c:pt>
                <c:pt idx="228">
                  <c:v>0.45487875000000089</c:v>
                </c:pt>
                <c:pt idx="229">
                  <c:v>0.45687750000000038</c:v>
                </c:pt>
                <c:pt idx="230">
                  <c:v>0.45887600000000101</c:v>
                </c:pt>
                <c:pt idx="231">
                  <c:v>0.46087450000000113</c:v>
                </c:pt>
                <c:pt idx="232">
                  <c:v>0.46247325</c:v>
                </c:pt>
                <c:pt idx="233">
                  <c:v>0.46487175000000008</c:v>
                </c:pt>
                <c:pt idx="234">
                  <c:v>0.46687000000000101</c:v>
                </c:pt>
                <c:pt idx="235">
                  <c:v>0.46886850000000113</c:v>
                </c:pt>
                <c:pt idx="236">
                  <c:v>0.47086700000000031</c:v>
                </c:pt>
                <c:pt idx="237">
                  <c:v>0.47286550000000038</c:v>
                </c:pt>
                <c:pt idx="238">
                  <c:v>0.47486400000000101</c:v>
                </c:pt>
                <c:pt idx="239">
                  <c:v>0.47686275000000089</c:v>
                </c:pt>
                <c:pt idx="240">
                  <c:v>0.47886150000000038</c:v>
                </c:pt>
                <c:pt idx="241">
                  <c:v>0.48086050000000113</c:v>
                </c:pt>
                <c:pt idx="242">
                  <c:v>0.48285925000000002</c:v>
                </c:pt>
                <c:pt idx="243">
                  <c:v>0.48485800000000101</c:v>
                </c:pt>
                <c:pt idx="244">
                  <c:v>0.486856750000001</c:v>
                </c:pt>
                <c:pt idx="245">
                  <c:v>0.48885525000000002</c:v>
                </c:pt>
                <c:pt idx="246">
                  <c:v>0.49085400000000101</c:v>
                </c:pt>
                <c:pt idx="247">
                  <c:v>0.49285350000000089</c:v>
                </c:pt>
                <c:pt idx="248">
                  <c:v>0.49485225000000038</c:v>
                </c:pt>
                <c:pt idx="249">
                  <c:v>0.49685050000000142</c:v>
                </c:pt>
              </c:numCache>
            </c:numRef>
          </c:xVal>
          <c:yVal>
            <c:numRef>
              <c:f>'288 B2 X masse'!$P$4:$P$253</c:f>
              <c:numCache>
                <c:formatCode>0.0000</c:formatCode>
                <c:ptCount val="250"/>
                <c:pt idx="0">
                  <c:v>0</c:v>
                </c:pt>
                <c:pt idx="1">
                  <c:v>0.10335827565341017</c:v>
                </c:pt>
                <c:pt idx="2">
                  <c:v>0.20620392097319926</c:v>
                </c:pt>
                <c:pt idx="3">
                  <c:v>0.30841319007191431</c:v>
                </c:pt>
                <c:pt idx="4">
                  <c:v>0.41091447733373987</c:v>
                </c:pt>
                <c:pt idx="5">
                  <c:v>0.51177769053164668</c:v>
                </c:pt>
                <c:pt idx="6">
                  <c:v>0.60745464034933461</c:v>
                </c:pt>
                <c:pt idx="7">
                  <c:v>0.69606841835528555</c:v>
                </c:pt>
                <c:pt idx="8">
                  <c:v>0.77786305510868825</c:v>
                </c:pt>
                <c:pt idx="9">
                  <c:v>0.85436996995820347</c:v>
                </c:pt>
                <c:pt idx="10">
                  <c:v>0.92688776235144399</c:v>
                </c:pt>
                <c:pt idx="11">
                  <c:v>0.9965902753809095</c:v>
                </c:pt>
                <c:pt idx="12">
                  <c:v>1.0636409660216481</c:v>
                </c:pt>
                <c:pt idx="13">
                  <c:v>1.1281592500014472</c:v>
                </c:pt>
                <c:pt idx="14">
                  <c:v>1.190088721676364</c:v>
                </c:pt>
                <c:pt idx="15">
                  <c:v>1.2500271119757145</c:v>
                </c:pt>
                <c:pt idx="16">
                  <c:v>1.3078538170714158</c:v>
                </c:pt>
                <c:pt idx="17">
                  <c:v>1.3637527711965687</c:v>
                </c:pt>
                <c:pt idx="18">
                  <c:v>1.417543429698322</c:v>
                </c:pt>
                <c:pt idx="19">
                  <c:v>1.4690918400923243</c:v>
                </c:pt>
                <c:pt idx="20">
                  <c:v>1.5184911867155324</c:v>
                </c:pt>
                <c:pt idx="21">
                  <c:v>1.5658870700944088</c:v>
                </c:pt>
                <c:pt idx="22">
                  <c:v>1.6110174092813043</c:v>
                </c:pt>
                <c:pt idx="23">
                  <c:v>1.6531891457701711</c:v>
                </c:pt>
                <c:pt idx="24">
                  <c:v>1.6925537041085668</c:v>
                </c:pt>
                <c:pt idx="25">
                  <c:v>1.7289829558331711</c:v>
                </c:pt>
                <c:pt idx="26">
                  <c:v>1.7616265938693665</c:v>
                </c:pt>
                <c:pt idx="27">
                  <c:v>1.7913523973549634</c:v>
                </c:pt>
                <c:pt idx="28">
                  <c:v>1.8190922096594138</c:v>
                </c:pt>
                <c:pt idx="29">
                  <c:v>1.8453177764884983</c:v>
                </c:pt>
                <c:pt idx="30">
                  <c:v>1.8692545030413601</c:v>
                </c:pt>
                <c:pt idx="31">
                  <c:v>1.8915313835923757</c:v>
                </c:pt>
                <c:pt idx="32">
                  <c:v>1.9121309460783842</c:v>
                </c:pt>
                <c:pt idx="33">
                  <c:v>1.9316588886895105</c:v>
                </c:pt>
                <c:pt idx="34">
                  <c:v>1.9497482980990417</c:v>
                </c:pt>
                <c:pt idx="35">
                  <c:v>1.9666088390651146</c:v>
                </c:pt>
                <c:pt idx="36">
                  <c:v>1.9821356792086491</c:v>
                </c:pt>
                <c:pt idx="37">
                  <c:v>1.9965443073088349</c:v>
                </c:pt>
                <c:pt idx="38">
                  <c:v>2.0095784664390788</c:v>
                </c:pt>
                <c:pt idx="39">
                  <c:v>2.0217099023051639</c:v>
                </c:pt>
                <c:pt idx="40">
                  <c:v>2.0325484054961178</c:v>
                </c:pt>
                <c:pt idx="41">
                  <c:v>2.0423793530438727</c:v>
                </c:pt>
                <c:pt idx="42">
                  <c:v>2.051237689074743</c:v>
                </c:pt>
                <c:pt idx="43">
                  <c:v>2.0591408856519382</c:v>
                </c:pt>
                <c:pt idx="44">
                  <c:v>2.065832685848823</c:v>
                </c:pt>
                <c:pt idx="45">
                  <c:v>2.0720061481714671</c:v>
                </c:pt>
                <c:pt idx="46">
                  <c:v>2.0772302950614785</c:v>
                </c:pt>
                <c:pt idx="47">
                  <c:v>2.0823030174039392</c:v>
                </c:pt>
                <c:pt idx="48">
                  <c:v>2.0872942034515867</c:v>
                </c:pt>
                <c:pt idx="49">
                  <c:v>2.0920640766989735</c:v>
                </c:pt>
                <c:pt idx="50">
                  <c:v>2.0959952909138577</c:v>
                </c:pt>
                <c:pt idx="51">
                  <c:v>2.100188586076412</c:v>
                </c:pt>
                <c:pt idx="52">
                  <c:v>2.1046206661023823</c:v>
                </c:pt>
                <c:pt idx="53">
                  <c:v>2.1094080114129441</c:v>
                </c:pt>
                <c:pt idx="54">
                  <c:v>2.114329309207875</c:v>
                </c:pt>
                <c:pt idx="55">
                  <c:v>2.1193903835082177</c:v>
                </c:pt>
                <c:pt idx="56">
                  <c:v>2.1243932175980005</c:v>
                </c:pt>
                <c:pt idx="57">
                  <c:v>2.1293203394139741</c:v>
                </c:pt>
                <c:pt idx="58">
                  <c:v>2.1342299891667795</c:v>
                </c:pt>
                <c:pt idx="59">
                  <c:v>2.1390988707721847</c:v>
                </c:pt>
                <c:pt idx="60">
                  <c:v>2.1439386322722895</c:v>
                </c:pt>
                <c:pt idx="61">
                  <c:v>2.1487434496460391</c:v>
                </c:pt>
                <c:pt idx="62">
                  <c:v>2.1535016748513254</c:v>
                </c:pt>
                <c:pt idx="63">
                  <c:v>2.1582249559302382</c:v>
                </c:pt>
                <c:pt idx="64">
                  <c:v>2.1629365889670558</c:v>
                </c:pt>
                <c:pt idx="65">
                  <c:v>2.1676074538564403</c:v>
                </c:pt>
                <c:pt idx="66">
                  <c:v>2.1722433746194607</c:v>
                </c:pt>
                <c:pt idx="67">
                  <c:v>2.1768268791929732</c:v>
                </c:pt>
                <c:pt idx="68">
                  <c:v>2.1813579675769543</c:v>
                </c:pt>
                <c:pt idx="69">
                  <c:v>2.1858424637924427</c:v>
                </c:pt>
                <c:pt idx="70">
                  <c:v>2.1902279516499412</c:v>
                </c:pt>
                <c:pt idx="71">
                  <c:v>2.1945086071283706</c:v>
                </c:pt>
                <c:pt idx="72">
                  <c:v>2.1986436620803245</c:v>
                </c:pt>
                <c:pt idx="73">
                  <c:v>2.2028194851796923</c:v>
                </c:pt>
                <c:pt idx="74">
                  <c:v>2.2069254200263502</c:v>
                </c:pt>
                <c:pt idx="75">
                  <c:v>2.2109265224939492</c:v>
                </c:pt>
                <c:pt idx="76">
                  <c:v>2.2147470803087077</c:v>
                </c:pt>
                <c:pt idx="77">
                  <c:v>2.2186317023551299</c:v>
                </c:pt>
                <c:pt idx="78">
                  <c:v>2.2224813802751808</c:v>
                </c:pt>
                <c:pt idx="79">
                  <c:v>2.2263077621110181</c:v>
                </c:pt>
                <c:pt idx="80">
                  <c:v>2.2300293115677614</c:v>
                </c:pt>
                <c:pt idx="81">
                  <c:v>2.233494604097928</c:v>
                </c:pt>
                <c:pt idx="82">
                  <c:v>2.2371346172598594</c:v>
                </c:pt>
                <c:pt idx="83">
                  <c:v>2.2407455103164882</c:v>
                </c:pt>
                <c:pt idx="84">
                  <c:v>2.244344755331019</c:v>
                </c:pt>
                <c:pt idx="85">
                  <c:v>2.2478566400296391</c:v>
                </c:pt>
                <c:pt idx="86">
                  <c:v>2.2512636923491987</c:v>
                </c:pt>
                <c:pt idx="87">
                  <c:v>2.2546474485845356</c:v>
                </c:pt>
                <c:pt idx="88">
                  <c:v>2.2579904366724612</c:v>
                </c:pt>
                <c:pt idx="89">
                  <c:v>2.2612810085708412</c:v>
                </c:pt>
                <c:pt idx="90">
                  <c:v>2.2645482843849889</c:v>
                </c:pt>
                <c:pt idx="91">
                  <c:v>2.267635015546317</c:v>
                </c:pt>
                <c:pt idx="92">
                  <c:v>2.2706809785602111</c:v>
                </c:pt>
                <c:pt idx="93">
                  <c:v>2.273726941574123</c:v>
                </c:pt>
                <c:pt idx="94">
                  <c:v>2.276598183956239</c:v>
                </c:pt>
                <c:pt idx="95">
                  <c:v>2.2794868984015602</c:v>
                </c:pt>
                <c:pt idx="96">
                  <c:v>2.2824163809942775</c:v>
                </c:pt>
                <c:pt idx="97">
                  <c:v>2.2852934473974806</c:v>
                </c:pt>
                <c:pt idx="98">
                  <c:v>2.2881879858638392</c:v>
                </c:pt>
                <c:pt idx="99">
                  <c:v>2.2910242841196142</c:v>
                </c:pt>
                <c:pt idx="100">
                  <c:v>2.2939188225859812</c:v>
                </c:pt>
                <c:pt idx="101">
                  <c:v>2.2968133610523491</c:v>
                </c:pt>
                <c:pt idx="102">
                  <c:v>2.299707899518717</c:v>
                </c:pt>
                <c:pt idx="103">
                  <c:v>2.3026199100482478</c:v>
                </c:pt>
                <c:pt idx="104">
                  <c:v>2.3055610406831026</c:v>
                </c:pt>
                <c:pt idx="105">
                  <c:v>2.3085138193600607</c:v>
                </c:pt>
                <c:pt idx="106">
                  <c:v>2.3114724220580651</c:v>
                </c:pt>
                <c:pt idx="107">
                  <c:v>2.3144252007350374</c:v>
                </c:pt>
                <c:pt idx="108">
                  <c:v>2.3173838034330547</c:v>
                </c:pt>
                <c:pt idx="109">
                  <c:v>2.3203889982995469</c:v>
                </c:pt>
                <c:pt idx="110">
                  <c:v>2.3233417769765143</c:v>
                </c:pt>
                <c:pt idx="111">
                  <c:v>2.3262829076113447</c:v>
                </c:pt>
                <c:pt idx="112">
                  <c:v>2.3292240382461862</c:v>
                </c:pt>
                <c:pt idx="113">
                  <c:v>2.3321360487757312</c:v>
                </c:pt>
                <c:pt idx="114">
                  <c:v>2.3350538833263337</c:v>
                </c:pt>
                <c:pt idx="115">
                  <c:v>2.3379600698348177</c:v>
                </c:pt>
                <c:pt idx="116">
                  <c:v>2.3408546083011887</c:v>
                </c:pt>
                <c:pt idx="117">
                  <c:v>2.3437549707886158</c:v>
                </c:pt>
                <c:pt idx="118">
                  <c:v>2.3466087411075711</c:v>
                </c:pt>
                <c:pt idx="119">
                  <c:v>2.3494916315318197</c:v>
                </c:pt>
                <c:pt idx="120">
                  <c:v>2.3523686979350016</c:v>
                </c:pt>
                <c:pt idx="121">
                  <c:v>2.355239940317142</c:v>
                </c:pt>
                <c:pt idx="122">
                  <c:v>2.3581228307413942</c:v>
                </c:pt>
                <c:pt idx="123">
                  <c:v>2.3609474809550504</c:v>
                </c:pt>
                <c:pt idx="124">
                  <c:v>2.3637546591055352</c:v>
                </c:pt>
                <c:pt idx="125">
                  <c:v>2.3664570048769487</c:v>
                </c:pt>
                <c:pt idx="126">
                  <c:v>2.3689846300165951</c:v>
                </c:pt>
                <c:pt idx="127">
                  <c:v>2.3716695037248199</c:v>
                </c:pt>
                <c:pt idx="128">
                  <c:v>2.3743602014541345</c:v>
                </c:pt>
                <c:pt idx="129">
                  <c:v>2.3770392511413254</c:v>
                </c:pt>
                <c:pt idx="130">
                  <c:v>2.3796192924704935</c:v>
                </c:pt>
                <c:pt idx="131">
                  <c:v>2.3819489008941188</c:v>
                </c:pt>
                <c:pt idx="132">
                  <c:v>2.3843425735494157</c:v>
                </c:pt>
                <c:pt idx="133">
                  <c:v>2.3869692070470654</c:v>
                </c:pt>
                <c:pt idx="134">
                  <c:v>2.3896016645657743</c:v>
                </c:pt>
                <c:pt idx="135">
                  <c:v>2.3923214824003693</c:v>
                </c:pt>
                <c:pt idx="136">
                  <c:v>2.3950296521928447</c:v>
                </c:pt>
                <c:pt idx="137">
                  <c:v>2.3977552940484967</c:v>
                </c:pt>
                <c:pt idx="138">
                  <c:v>2.4004809359041537</c:v>
                </c:pt>
                <c:pt idx="139">
                  <c:v>2.4031891056966352</c:v>
                </c:pt>
                <c:pt idx="140">
                  <c:v>2.4058798034259317</c:v>
                </c:pt>
                <c:pt idx="141">
                  <c:v>2.4085588531131124</c:v>
                </c:pt>
                <c:pt idx="142">
                  <c:v>2.4112611988845307</c:v>
                </c:pt>
                <c:pt idx="143">
                  <c:v>2.4139693686770092</c:v>
                </c:pt>
                <c:pt idx="144">
                  <c:v>2.4167066585747787</c:v>
                </c:pt>
                <c:pt idx="145">
                  <c:v>2.4194323004304339</c:v>
                </c:pt>
                <c:pt idx="146">
                  <c:v>2.4221579422860882</c:v>
                </c:pt>
                <c:pt idx="147">
                  <c:v>2.4248719360996227</c:v>
                </c:pt>
                <c:pt idx="148">
                  <c:v>2.4274578014498607</c:v>
                </c:pt>
                <c:pt idx="149">
                  <c:v>2.4299271863789151</c:v>
                </c:pt>
                <c:pt idx="150">
                  <c:v>2.4325479958554981</c:v>
                </c:pt>
                <c:pt idx="151">
                  <c:v>2.4351280371846777</c:v>
                </c:pt>
                <c:pt idx="152">
                  <c:v>2.4376964304717377</c:v>
                </c:pt>
                <c:pt idx="153">
                  <c:v>2.4402939438640954</c:v>
                </c:pt>
                <c:pt idx="154">
                  <c:v>2.4429788175723401</c:v>
                </c:pt>
                <c:pt idx="155">
                  <c:v>2.4456520432384568</c:v>
                </c:pt>
                <c:pt idx="156">
                  <c:v>2.4483427409677612</c:v>
                </c:pt>
                <c:pt idx="157">
                  <c:v>2.4510683828234123</c:v>
                </c:pt>
                <c:pt idx="158">
                  <c:v>2.4537474325105939</c:v>
                </c:pt>
                <c:pt idx="159">
                  <c:v>2.4564206581767172</c:v>
                </c:pt>
                <c:pt idx="160">
                  <c:v>2.4590880598217777</c:v>
                </c:pt>
                <c:pt idx="161">
                  <c:v>2.4617321653826072</c:v>
                </c:pt>
                <c:pt idx="162">
                  <c:v>2.4643879189855613</c:v>
                </c:pt>
                <c:pt idx="163">
                  <c:v>2.46702037650426</c:v>
                </c:pt>
                <c:pt idx="164">
                  <c:v>2.4696528340229627</c:v>
                </c:pt>
                <c:pt idx="165">
                  <c:v>2.4722852915416778</c:v>
                </c:pt>
                <c:pt idx="166">
                  <c:v>2.4749002769972095</c:v>
                </c:pt>
                <c:pt idx="167">
                  <c:v>2.4775269104948587</c:v>
                </c:pt>
                <c:pt idx="168">
                  <c:v>2.4801593680135681</c:v>
                </c:pt>
                <c:pt idx="169">
                  <c:v>2.4827801774901581</c:v>
                </c:pt>
                <c:pt idx="170">
                  <c:v>2.4853427467561602</c:v>
                </c:pt>
                <c:pt idx="171">
                  <c:v>2.4877830115799258</c:v>
                </c:pt>
                <c:pt idx="172">
                  <c:v>2.4902174523826202</c:v>
                </c:pt>
                <c:pt idx="173">
                  <c:v>2.4927334294801367</c:v>
                </c:pt>
                <c:pt idx="174">
                  <c:v>2.4953367668935602</c:v>
                </c:pt>
                <c:pt idx="175">
                  <c:v>2.4979517523490973</c:v>
                </c:pt>
                <c:pt idx="176">
                  <c:v>2.5005492657414452</c:v>
                </c:pt>
                <c:pt idx="177">
                  <c:v>2.5030361227336742</c:v>
                </c:pt>
                <c:pt idx="178">
                  <c:v>2.5054822115784932</c:v>
                </c:pt>
                <c:pt idx="179">
                  <c:v>2.5079574205286037</c:v>
                </c:pt>
                <c:pt idx="180">
                  <c:v>2.510391861331319</c:v>
                </c:pt>
                <c:pt idx="181">
                  <c:v>2.5128204781129457</c:v>
                </c:pt>
                <c:pt idx="182">
                  <c:v>2.5152374468524692</c:v>
                </c:pt>
                <c:pt idx="183">
                  <c:v>2.5176544155919909</c:v>
                </c:pt>
                <c:pt idx="184">
                  <c:v>2.5200539122683372</c:v>
                </c:pt>
                <c:pt idx="185">
                  <c:v>2.5224767050289181</c:v>
                </c:pt>
                <c:pt idx="186">
                  <c:v>2.5248994977894994</c:v>
                </c:pt>
                <c:pt idx="187">
                  <c:v>2.5273514106553812</c:v>
                </c:pt>
                <c:pt idx="188">
                  <c:v>2.5298149715633715</c:v>
                </c:pt>
                <c:pt idx="189">
                  <c:v>2.5322901805134777</c:v>
                </c:pt>
                <c:pt idx="190">
                  <c:v>2.5347479174004208</c:v>
                </c:pt>
                <c:pt idx="191">
                  <c:v>2.5371881822241789</c:v>
                </c:pt>
                <c:pt idx="192">
                  <c:v>2.5396342710689992</c:v>
                </c:pt>
                <c:pt idx="193">
                  <c:v>2.5420920079559401</c:v>
                </c:pt>
                <c:pt idx="194">
                  <c:v>2.5445380968007516</c:v>
                </c:pt>
                <c:pt idx="195">
                  <c:v>2.5469841856455684</c:v>
                </c:pt>
                <c:pt idx="196">
                  <c:v>2.5494011543850932</c:v>
                </c:pt>
                <c:pt idx="197">
                  <c:v>2.5518414192088321</c:v>
                </c:pt>
                <c:pt idx="198">
                  <c:v>2.5542234438220182</c:v>
                </c:pt>
                <c:pt idx="199">
                  <c:v>2.5563259154243503</c:v>
                </c:pt>
                <c:pt idx="200">
                  <c:v>2.5588127724165814</c:v>
                </c:pt>
                <c:pt idx="201">
                  <c:v>2.5612705093035175</c:v>
                </c:pt>
                <c:pt idx="202">
                  <c:v>2.5636991260851589</c:v>
                </c:pt>
                <c:pt idx="203">
                  <c:v>2.5661102708036219</c:v>
                </c:pt>
                <c:pt idx="204">
                  <c:v>2.5685039434589072</c:v>
                </c:pt>
                <c:pt idx="205">
                  <c:v>2.5708743200299571</c:v>
                </c:pt>
                <c:pt idx="206">
                  <c:v>2.5732039284535921</c:v>
                </c:pt>
                <c:pt idx="207">
                  <c:v>2.5755335368772285</c:v>
                </c:pt>
                <c:pt idx="208">
                  <c:v>2.5778340251955689</c:v>
                </c:pt>
                <c:pt idx="209">
                  <c:v>2.5799248487557906</c:v>
                </c:pt>
                <c:pt idx="210">
                  <c:v>2.5821845689267255</c:v>
                </c:pt>
                <c:pt idx="211">
                  <c:v>2.584438465076579</c:v>
                </c:pt>
                <c:pt idx="212">
                  <c:v>2.5866981852475037</c:v>
                </c:pt>
                <c:pt idx="213">
                  <c:v>2.5889346093341956</c:v>
                </c:pt>
                <c:pt idx="214">
                  <c:v>2.5911535613577086</c:v>
                </c:pt>
                <c:pt idx="215">
                  <c:v>2.5931919687284037</c:v>
                </c:pt>
                <c:pt idx="216">
                  <c:v>2.5953410324991948</c:v>
                </c:pt>
                <c:pt idx="217">
                  <c:v>2.5975192163752951</c:v>
                </c:pt>
                <c:pt idx="218">
                  <c:v>2.5996216879776282</c:v>
                </c:pt>
                <c:pt idx="219">
                  <c:v>2.6017183355588918</c:v>
                </c:pt>
                <c:pt idx="220">
                  <c:v>2.603780039013817</c:v>
                </c:pt>
                <c:pt idx="221">
                  <c:v>2.605818446384498</c:v>
                </c:pt>
                <c:pt idx="222">
                  <c:v>2.6077811414814298</c:v>
                </c:pt>
                <c:pt idx="223">
                  <c:v>2.6097205404940986</c:v>
                </c:pt>
                <c:pt idx="224">
                  <c:v>2.6116366434225302</c:v>
                </c:pt>
                <c:pt idx="225">
                  <c:v>2.6135003301614392</c:v>
                </c:pt>
                <c:pt idx="226">
                  <c:v>2.6153465448371698</c:v>
                </c:pt>
                <c:pt idx="227">
                  <c:v>2.6171752874497241</c:v>
                </c:pt>
                <c:pt idx="228">
                  <c:v>2.6189283177885101</c:v>
                </c:pt>
                <c:pt idx="229">
                  <c:v>2.6206347559588252</c:v>
                </c:pt>
                <c:pt idx="230">
                  <c:v>2.6223528421712552</c:v>
                </c:pt>
                <c:pt idx="231">
                  <c:v>2.6239952161099271</c:v>
                </c:pt>
                <c:pt idx="232">
                  <c:v>2.6255677017958812</c:v>
                </c:pt>
                <c:pt idx="233">
                  <c:v>2.6270761232501778</c:v>
                </c:pt>
                <c:pt idx="234">
                  <c:v>2.6285146564517836</c:v>
                </c:pt>
                <c:pt idx="235">
                  <c:v>2.6298658293374797</c:v>
                </c:pt>
                <c:pt idx="236">
                  <c:v>2.6311704100547177</c:v>
                </c:pt>
                <c:pt idx="237">
                  <c:v>2.6324225745824226</c:v>
                </c:pt>
                <c:pt idx="238">
                  <c:v>2.6336922111733041</c:v>
                </c:pt>
                <c:pt idx="239">
                  <c:v>2.6349676717852453</c:v>
                </c:pt>
                <c:pt idx="240">
                  <c:v>2.6361499480602397</c:v>
                </c:pt>
                <c:pt idx="241">
                  <c:v>2.6373555204194719</c:v>
                </c:pt>
                <c:pt idx="242">
                  <c:v>2.63852032463129</c:v>
                </c:pt>
                <c:pt idx="243">
                  <c:v>2.6397258969905213</c:v>
                </c:pt>
                <c:pt idx="244">
                  <c:v>2.6409314693497552</c:v>
                </c:pt>
                <c:pt idx="245">
                  <c:v>2.6421894578985192</c:v>
                </c:pt>
                <c:pt idx="246">
                  <c:v>2.6433193179839884</c:v>
                </c:pt>
                <c:pt idx="247">
                  <c:v>2.6443676417746254</c:v>
                </c:pt>
                <c:pt idx="248">
                  <c:v>2.6452936611230111</c:v>
                </c:pt>
                <c:pt idx="249">
                  <c:v>2.6464759373979994</c:v>
                </c:pt>
              </c:numCache>
            </c:numRef>
          </c:yVal>
        </c:ser>
        <c:ser>
          <c:idx val="8"/>
          <c:order val="5"/>
          <c:spPr>
            <a:ln w="38100">
              <a:solidFill>
                <a:sysClr val="windowText" lastClr="000000"/>
              </a:solidFill>
            </a:ln>
          </c:spPr>
          <c:marker>
            <c:symbol val="square"/>
            <c:size val="7"/>
            <c:spPr>
              <a:solidFill>
                <a:sysClr val="window" lastClr="FFFFFF">
                  <a:lumMod val="50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Lbls>
            <c:dLbl>
              <c:idx val="3"/>
              <c:layout>
                <c:manualLayout>
                  <c:x val="8.3248038212214256E-2"/>
                  <c:y val="-3.9707419017763895E-2"/>
                </c:manualLayout>
              </c:layout>
              <c:tx>
                <c:rich>
                  <a:bodyPr/>
                  <a:lstStyle/>
                  <a:p>
                    <a:r>
                      <a:rPr lang="it-IT" sz="1200"/>
                      <a:t>IN2 curve</a:t>
                    </a:r>
                  </a:p>
                </c:rich>
              </c:tx>
              <c:dLblPos val="r"/>
            </c:dLbl>
            <c:delete val="1"/>
          </c:dLbls>
          <c:xVal>
            <c:numRef>
              <c:f>'288 B2 X masse'!$R$4:$R$8</c:f>
              <c:numCache>
                <c:formatCode>0.0000</c:formatCode>
                <c:ptCount val="5"/>
                <c:pt idx="0" formatCode="General">
                  <c:v>0</c:v>
                </c:pt>
                <c:pt idx="1">
                  <c:v>1.1393618456648734E-2</c:v>
                </c:pt>
                <c:pt idx="2">
                  <c:v>2.626420233495174E-2</c:v>
                </c:pt>
                <c:pt idx="3">
                  <c:v>4.246713983894318E-2</c:v>
                </c:pt>
                <c:pt idx="4">
                  <c:v>6.7547171753698884E-2</c:v>
                </c:pt>
              </c:numCache>
            </c:numRef>
          </c:xVal>
          <c:yVal>
            <c:numRef>
              <c:f>'288 B2 X masse'!$Q$4:$Q$8</c:f>
              <c:numCache>
                <c:formatCode>0.0</c:formatCode>
                <c:ptCount val="5"/>
                <c:pt idx="0" formatCode="General">
                  <c:v>0</c:v>
                </c:pt>
                <c:pt idx="1">
                  <c:v>0.99999999999999989</c:v>
                </c:pt>
                <c:pt idx="2">
                  <c:v>2.0000000000000004</c:v>
                </c:pt>
                <c:pt idx="3">
                  <c:v>3.0000000000000004</c:v>
                </c:pt>
                <c:pt idx="4">
                  <c:v>4.0000000000000009</c:v>
                </c:pt>
              </c:numCache>
            </c:numRef>
          </c:yVal>
        </c:ser>
        <c:ser>
          <c:idx val="9"/>
          <c:order val="6"/>
          <c:spPr>
            <a:ln w="28575">
              <a:solidFill>
                <a:sysClr val="windowText" lastClr="000000"/>
              </a:solidFill>
              <a:prstDash val="lgDash"/>
            </a:ln>
          </c:spPr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  <a:ln w="25400">
                <a:solidFill>
                  <a:sysClr val="windowText" lastClr="000000"/>
                </a:solidFill>
              </a:ln>
            </c:spPr>
          </c:marker>
          <c:dPt>
            <c:idx val="1"/>
            <c:marker>
              <c:spPr>
                <a:solidFill>
                  <a:sysClr val="window" lastClr="FFFFFF">
                    <a:lumMod val="50000"/>
                  </a:sysClr>
                </a:solidFill>
                <a:ln w="25400">
                  <a:solidFill>
                    <a:sysClr val="windowText" lastClr="000000"/>
                  </a:solidFill>
                  <a:prstDash val="solid"/>
                </a:ln>
              </c:spPr>
            </c:marker>
          </c:dPt>
          <c:dPt>
            <c:idx val="2"/>
            <c:marker>
              <c:spPr>
                <a:solidFill>
                  <a:sysClr val="window" lastClr="FFFFFF">
                    <a:lumMod val="50000"/>
                  </a:sysClr>
                </a:solidFill>
                <a:ln w="25400">
                  <a:solidFill>
                    <a:sysClr val="windowText" lastClr="000000"/>
                  </a:solidFill>
                  <a:prstDash val="solid"/>
                </a:ln>
              </c:spPr>
            </c:marker>
          </c:dPt>
          <c:dPt>
            <c:idx val="3"/>
            <c:marker>
              <c:spPr>
                <a:solidFill>
                  <a:sysClr val="window" lastClr="FFFFFF">
                    <a:lumMod val="50000"/>
                  </a:sysClr>
                </a:solidFill>
                <a:ln w="25400">
                  <a:solidFill>
                    <a:sysClr val="windowText" lastClr="000000"/>
                  </a:solidFill>
                  <a:prstDash val="solid"/>
                </a:ln>
              </c:spPr>
            </c:marker>
          </c:dPt>
          <c:dPt>
            <c:idx val="4"/>
            <c:marker>
              <c:spPr>
                <a:solidFill>
                  <a:sysClr val="window" lastClr="FFFFFF">
                    <a:lumMod val="50000"/>
                  </a:sysClr>
                </a:solidFill>
                <a:ln w="25400">
                  <a:solidFill>
                    <a:sysClr val="windowText" lastClr="000000"/>
                  </a:solidFill>
                  <a:prstDash val="solid"/>
                </a:ln>
              </c:spPr>
            </c:marker>
          </c:dPt>
          <c:dPt>
            <c:idx val="5"/>
            <c:marker>
              <c:symbol val="none"/>
            </c:marker>
          </c:dPt>
          <c:dLbls>
            <c:dLbl>
              <c:idx val="4"/>
              <c:layout>
                <c:manualLayout>
                  <c:x val="2.7294438758103091E-2"/>
                  <c:y val="-4.5977011494252866E-2"/>
                </c:manualLayout>
              </c:layout>
              <c:tx>
                <c:rich>
                  <a:bodyPr/>
                  <a:lstStyle/>
                  <a:p>
                    <a:r>
                      <a:rPr lang="it-IT" sz="1200"/>
                      <a:t>T=0.61 s</a:t>
                    </a:r>
                  </a:p>
                </c:rich>
              </c:tx>
              <c:dLblPos val="r"/>
            </c:dLbl>
            <c:delete val="1"/>
          </c:dLbls>
          <c:xVal>
            <c:numRef>
              <c:f>'288 B2 X masse'!$S$4:$S$10</c:f>
              <c:numCache>
                <c:formatCode>0.000</c:formatCode>
                <c:ptCount val="7"/>
                <c:pt idx="0">
                  <c:v>0</c:v>
                </c:pt>
                <c:pt idx="1">
                  <c:v>9.3994431388028498E-3</c:v>
                </c:pt>
                <c:pt idx="2">
                  <c:v>1.8798886277605602E-2</c:v>
                </c:pt>
                <c:pt idx="3">
                  <c:v>2.8198329416408381E-2</c:v>
                </c:pt>
                <c:pt idx="4">
                  <c:v>3.7597772555211316E-2</c:v>
                </c:pt>
                <c:pt idx="5">
                  <c:v>4.6997215694013973E-2</c:v>
                </c:pt>
                <c:pt idx="6">
                  <c:v>5.6396658832817068E-2</c:v>
                </c:pt>
              </c:numCache>
            </c:numRef>
          </c:xVal>
          <c:yVal>
            <c:numRef>
              <c:f>'288 B2 X masse'!$Q$4:$Q$10</c:f>
              <c:numCache>
                <c:formatCode>0.0</c:formatCode>
                <c:ptCount val="7"/>
                <c:pt idx="0" formatCode="General">
                  <c:v>0</c:v>
                </c:pt>
                <c:pt idx="1">
                  <c:v>0.99999999999999989</c:v>
                </c:pt>
                <c:pt idx="2">
                  <c:v>2.0000000000000004</c:v>
                </c:pt>
                <c:pt idx="3">
                  <c:v>3.0000000000000004</c:v>
                </c:pt>
                <c:pt idx="4">
                  <c:v>4.0000000000000009</c:v>
                </c:pt>
                <c:pt idx="5">
                  <c:v>5</c:v>
                </c:pt>
                <c:pt idx="6">
                  <c:v>6</c:v>
                </c:pt>
              </c:numCache>
            </c:numRef>
          </c:yVal>
        </c:ser>
        <c:axId val="71509888"/>
        <c:axId val="71577600"/>
      </c:scatterChart>
      <c:valAx>
        <c:axId val="71509888"/>
        <c:scaling>
          <c:orientation val="minMax"/>
          <c:max val="0.1"/>
        </c:scaling>
        <c:axPos val="b"/>
        <c:majorGridlines>
          <c:spPr>
            <a:ln w="3175">
              <a:solidFill>
                <a:schemeClr val="bg1">
                  <a:lumMod val="50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Top displacement [m]</a:t>
                </a:r>
              </a:p>
            </c:rich>
          </c:tx>
          <c:layout>
            <c:manualLayout>
              <c:xMode val="edge"/>
              <c:yMode val="edge"/>
              <c:x val="0.70380940187354868"/>
              <c:y val="0.93287037037037268"/>
            </c:manualLayout>
          </c:layout>
        </c:title>
        <c:numFmt formatCode="0.00" sourceLinked="0"/>
        <c:majorTickMark val="cross"/>
        <c:minorTickMark val="in"/>
        <c:tickLblPos val="nextTo"/>
        <c:spPr>
          <a:noFill/>
          <a:ln w="3175"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1577600"/>
        <c:crosses val="autoZero"/>
        <c:crossBetween val="midCat"/>
      </c:valAx>
      <c:valAx>
        <c:axId val="71577600"/>
        <c:scaling>
          <c:orientation val="minMax"/>
          <c:max val="5"/>
        </c:scaling>
        <c:axPos val="l"/>
        <c:majorGridlines>
          <c:spPr>
            <a:ln w="3175">
              <a:solidFill>
                <a:schemeClr val="bg1">
                  <a:lumMod val="50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it-IT" dirty="0"/>
                  <a:t>S</a:t>
                </a:r>
                <a:r>
                  <a:rPr lang="it-IT" baseline="-25000" dirty="0"/>
                  <a:t>a</a:t>
                </a:r>
                <a:r>
                  <a:rPr lang="it-IT" dirty="0"/>
                  <a:t> [m/s</a:t>
                </a:r>
                <a:r>
                  <a:rPr lang="it-IT" baseline="30000" dirty="0"/>
                  <a:t>2</a:t>
                </a:r>
                <a:r>
                  <a:rPr lang="it-IT" dirty="0"/>
                  <a:t>]</a:t>
                </a:r>
              </a:p>
            </c:rich>
          </c:tx>
          <c:layout>
            <c:manualLayout>
              <c:xMode val="edge"/>
              <c:yMode val="edge"/>
              <c:x val="9.5529522224356723E-3"/>
              <c:y val="1.5888013998250225E-2"/>
            </c:manualLayout>
          </c:layout>
        </c:title>
        <c:numFmt formatCode="0.00" sourceLinked="0"/>
        <c:majorTickMark val="cross"/>
        <c:minorTickMark val="in"/>
        <c:tickLblPos val="nextTo"/>
        <c:spPr>
          <a:ln w="3175"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1509888"/>
        <c:crosses val="autoZero"/>
        <c:crossBetween val="midCat"/>
        <c:majorUnit val="1"/>
      </c:valAx>
      <c:spPr>
        <a:ln w="3175">
          <a:solidFill>
            <a:sysClr val="windowText" lastClr="000000"/>
          </a:solidFill>
        </a:ln>
      </c:spPr>
    </c:plotArea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400" b="0" i="0" u="none" strike="noStrike" baseline="0">
          <a:solidFill>
            <a:srgbClr val="000000"/>
          </a:solidFill>
          <a:latin typeface="Comic Sans MS" pitchFamily="66" charset="0"/>
          <a:ea typeface="Times New Roman"/>
          <a:cs typeface="Times New Roman"/>
        </a:defRPr>
      </a:pPr>
      <a:endParaRPr lang="it-IT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1617830808080809"/>
          <c:y val="4.4890527826752673E-2"/>
          <c:w val="0.78562095959595968"/>
          <c:h val="0.73076322805894867"/>
        </c:manualLayout>
      </c:layout>
      <c:scatterChart>
        <c:scatterStyle val="smoothMarker"/>
        <c:ser>
          <c:idx val="0"/>
          <c:order val="0"/>
          <c:tx>
            <c:v>  Incremental Static Analysis - median</c:v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'[3]Elaborazioni IN2'!$AU$29:$AU$49</c:f>
              <c:numCache>
                <c:formatCode>General</c:formatCode>
                <c:ptCount val="21"/>
                <c:pt idx="0">
                  <c:v>0</c:v>
                </c:pt>
                <c:pt idx="1">
                  <c:v>1.3691090788414281E-2</c:v>
                </c:pt>
                <c:pt idx="2">
                  <c:v>2.7982366072049292E-2</c:v>
                </c:pt>
                <c:pt idx="3">
                  <c:v>4.3011019256066423E-2</c:v>
                </c:pt>
                <c:pt idx="4">
                  <c:v>5.8865535744124703E-2</c:v>
                </c:pt>
                <c:pt idx="5">
                  <c:v>7.6296824661929163E-2</c:v>
                </c:pt>
                <c:pt idx="6">
                  <c:v>9.3329670873149168E-2</c:v>
                </c:pt>
                <c:pt idx="7">
                  <c:v>0.11128219121303409</c:v>
                </c:pt>
                <c:pt idx="8">
                  <c:v>0.13282712418727274</c:v>
                </c:pt>
                <c:pt idx="9">
                  <c:v>0.15318818366241033</c:v>
                </c:pt>
                <c:pt idx="10">
                  <c:v>0.17877939035227208</c:v>
                </c:pt>
                <c:pt idx="11">
                  <c:v>0.20341751666445121</c:v>
                </c:pt>
                <c:pt idx="12">
                  <c:v>0.23159534820113178</c:v>
                </c:pt>
                <c:pt idx="13">
                  <c:v>0.25382238708528176</c:v>
                </c:pt>
                <c:pt idx="14">
                  <c:v>0.27591904516251448</c:v>
                </c:pt>
                <c:pt idx="15">
                  <c:v>0.2994895729615884</c:v>
                </c:pt>
                <c:pt idx="16">
                  <c:v>0.32760609964094695</c:v>
                </c:pt>
                <c:pt idx="17">
                  <c:v>0.34963974063608405</c:v>
                </c:pt>
                <c:pt idx="18">
                  <c:v>0.34580555279451131</c:v>
                </c:pt>
                <c:pt idx="19">
                  <c:v>0.36924488958254548</c:v>
                </c:pt>
                <c:pt idx="20">
                  <c:v>0.39092567395726363</c:v>
                </c:pt>
              </c:numCache>
            </c:numRef>
          </c:xVal>
          <c:yVal>
            <c:numRef>
              <c:f>'[3]Elaborazioni IN2'!$A$29:$A$49</c:f>
              <c:numCache>
                <c:formatCode>General</c:formatCode>
                <c:ptCount val="21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0.75000000000000155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</c:v>
                </c:pt>
                <c:pt idx="8">
                  <c:v>2</c:v>
                </c:pt>
                <c:pt idx="9">
                  <c:v>2.25</c:v>
                </c:pt>
                <c:pt idx="10">
                  <c:v>2.5</c:v>
                </c:pt>
                <c:pt idx="11">
                  <c:v>2.75</c:v>
                </c:pt>
                <c:pt idx="12">
                  <c:v>3</c:v>
                </c:pt>
                <c:pt idx="13">
                  <c:v>3.25</c:v>
                </c:pt>
                <c:pt idx="14">
                  <c:v>3.5</c:v>
                </c:pt>
                <c:pt idx="15">
                  <c:v>3.75</c:v>
                </c:pt>
                <c:pt idx="16">
                  <c:v>4</c:v>
                </c:pt>
                <c:pt idx="17">
                  <c:v>4.25</c:v>
                </c:pt>
                <c:pt idx="18">
                  <c:v>4.5</c:v>
                </c:pt>
                <c:pt idx="19">
                  <c:v>4.75</c:v>
                </c:pt>
                <c:pt idx="20">
                  <c:v>5</c:v>
                </c:pt>
              </c:numCache>
            </c:numRef>
          </c:yVal>
          <c:smooth val="1"/>
        </c:ser>
        <c:axId val="72387200"/>
        <c:axId val="35832576"/>
      </c:scatterChart>
      <c:valAx>
        <c:axId val="72387200"/>
        <c:scaling>
          <c:orientation val="minMax"/>
          <c:max val="0.4"/>
        </c:scaling>
        <c:axPos val="b"/>
        <c:majorGridlines>
          <c:spPr>
            <a:ln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Dtop [m]</a:t>
                </a:r>
              </a:p>
            </c:rich>
          </c:tx>
          <c:layout>
            <c:manualLayout>
              <c:xMode val="edge"/>
              <c:yMode val="edge"/>
              <c:x val="0.85649870374987902"/>
              <c:y val="0.92670861197295396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35832576"/>
        <c:crosses val="autoZero"/>
        <c:crossBetween val="midCat"/>
        <c:majorUnit val="5.0000000000000024E-2"/>
      </c:valAx>
      <c:valAx>
        <c:axId val="35832576"/>
        <c:scaling>
          <c:orientation val="minMax"/>
          <c:max val="5"/>
        </c:scaling>
        <c:axPos val="l"/>
        <c:majorGridlines>
          <c:spPr>
            <a:ln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1.416304065158352E-3"/>
              <c:y val="4.1932121122222513E-2"/>
            </c:manualLayout>
          </c:layout>
        </c:title>
        <c:numFmt formatCode="#,##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2387200"/>
        <c:crosses val="autoZero"/>
        <c:crossBetween val="midCat"/>
        <c:majorUnit val="1"/>
      </c:valAx>
      <c:spPr>
        <a:ln>
          <a:solidFill>
            <a:sysClr val="windowText" lastClr="000000"/>
          </a:solidFill>
        </a:ln>
      </c:spPr>
    </c:plotArea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</a:defRPr>
      </a:pPr>
      <a:endParaRPr lang="it-IT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7162101449275363"/>
          <c:y val="3.4419205679551854E-2"/>
          <c:w val="0.77806980676328741"/>
          <c:h val="0.76540177708736701"/>
        </c:manualLayout>
      </c:layout>
      <c:scatterChart>
        <c:scatterStyle val="lineMarker"/>
        <c:ser>
          <c:idx val="0"/>
          <c:order val="0"/>
          <c:tx>
            <c:v>Single accelerogram</c:v>
          </c:tx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Foglio1!$B$3:$B$203</c:f>
              <c:numCache>
                <c:formatCode>0.0000</c:formatCode>
                <c:ptCount val="201"/>
                <c:pt idx="0">
                  <c:v>2.1187149876576412</c:v>
                </c:pt>
                <c:pt idx="1">
                  <c:v>2.1399389385367735</c:v>
                </c:pt>
                <c:pt idx="2">
                  <c:v>2.4460093355684922</c:v>
                </c:pt>
                <c:pt idx="3">
                  <c:v>3.0576119110289079</c:v>
                </c:pt>
                <c:pt idx="4">
                  <c:v>3.0959364372802169</c:v>
                </c:pt>
                <c:pt idx="5">
                  <c:v>3.847141899855274</c:v>
                </c:pt>
                <c:pt idx="6">
                  <c:v>4.3163782443435981</c:v>
                </c:pt>
                <c:pt idx="7">
                  <c:v>5.5200567051800338</c:v>
                </c:pt>
                <c:pt idx="8">
                  <c:v>5.3194193233601554</c:v>
                </c:pt>
                <c:pt idx="9">
                  <c:v>5.0074697484770576</c:v>
                </c:pt>
                <c:pt idx="10">
                  <c:v>6.7973362227198395</c:v>
                </c:pt>
                <c:pt idx="11">
                  <c:v>5.1164927377012885</c:v>
                </c:pt>
                <c:pt idx="12">
                  <c:v>4.8970890096533397</c:v>
                </c:pt>
                <c:pt idx="13">
                  <c:v>5.6759596392695855</c:v>
                </c:pt>
                <c:pt idx="14">
                  <c:v>5.855653187302674</c:v>
                </c:pt>
                <c:pt idx="15">
                  <c:v>6.1886008077919659</c:v>
                </c:pt>
                <c:pt idx="16">
                  <c:v>6.8867269438139473</c:v>
                </c:pt>
                <c:pt idx="17">
                  <c:v>7.8988599701730795</c:v>
                </c:pt>
                <c:pt idx="18">
                  <c:v>8.2509362170718727</c:v>
                </c:pt>
                <c:pt idx="19">
                  <c:v>8.3996153493172727</c:v>
                </c:pt>
                <c:pt idx="20">
                  <c:v>7.6915849063055788</c:v>
                </c:pt>
                <c:pt idx="21">
                  <c:v>6.7142317163055445</c:v>
                </c:pt>
                <c:pt idx="22">
                  <c:v>6.9071669767919746</c:v>
                </c:pt>
                <c:pt idx="23">
                  <c:v>6.7177013557789085</c:v>
                </c:pt>
                <c:pt idx="24">
                  <c:v>5.9794399907651208</c:v>
                </c:pt>
                <c:pt idx="25">
                  <c:v>5.7583051171573159</c:v>
                </c:pt>
                <c:pt idx="26">
                  <c:v>5.7175271121920481</c:v>
                </c:pt>
                <c:pt idx="27">
                  <c:v>5.5568890262763242</c:v>
                </c:pt>
                <c:pt idx="28">
                  <c:v>5.2659060874547388</c:v>
                </c:pt>
                <c:pt idx="29">
                  <c:v>5.4022716830628248</c:v>
                </c:pt>
                <c:pt idx="30">
                  <c:v>5.562692224070573</c:v>
                </c:pt>
                <c:pt idx="31">
                  <c:v>5.6653230121079625</c:v>
                </c:pt>
                <c:pt idx="32">
                  <c:v>5.5416807333463804</c:v>
                </c:pt>
                <c:pt idx="33">
                  <c:v>5.2018586258490824</c:v>
                </c:pt>
                <c:pt idx="34">
                  <c:v>4.7659242218414377</c:v>
                </c:pt>
                <c:pt idx="35">
                  <c:v>4.3282850729567617</c:v>
                </c:pt>
                <c:pt idx="36">
                  <c:v>3.9506719585403163</c:v>
                </c:pt>
                <c:pt idx="37">
                  <c:v>3.6488042962301472</c:v>
                </c:pt>
                <c:pt idx="38">
                  <c:v>3.4189939158455025</c:v>
                </c:pt>
                <c:pt idx="39">
                  <c:v>3.2281916576453886</c:v>
                </c:pt>
                <c:pt idx="40">
                  <c:v>3.1167516768926351</c:v>
                </c:pt>
                <c:pt idx="41">
                  <c:v>3.0857272763153558</c:v>
                </c:pt>
                <c:pt idx="42">
                  <c:v>3.0378588024968787</c:v>
                </c:pt>
                <c:pt idx="43">
                  <c:v>2.9642896440854742</c:v>
                </c:pt>
                <c:pt idx="44">
                  <c:v>2.8647455918069582</c:v>
                </c:pt>
                <c:pt idx="45">
                  <c:v>2.7389517007335282</c:v>
                </c:pt>
                <c:pt idx="46">
                  <c:v>2.5952527674824912</c:v>
                </c:pt>
                <c:pt idx="47">
                  <c:v>2.5995616495673612</c:v>
                </c:pt>
                <c:pt idx="48">
                  <c:v>2.5730299133197168</c:v>
                </c:pt>
                <c:pt idx="49">
                  <c:v>2.5192894387623146</c:v>
                </c:pt>
                <c:pt idx="50">
                  <c:v>2.4577823358018964</c:v>
                </c:pt>
                <c:pt idx="51">
                  <c:v>2.3970455027228597</c:v>
                </c:pt>
                <c:pt idx="52">
                  <c:v>2.3343089005775788</c:v>
                </c:pt>
                <c:pt idx="53">
                  <c:v>2.264391646751132</c:v>
                </c:pt>
                <c:pt idx="54">
                  <c:v>2.2435481476113659</c:v>
                </c:pt>
                <c:pt idx="55">
                  <c:v>2.1642277680744826</c:v>
                </c:pt>
                <c:pt idx="56">
                  <c:v>2.2596729585250745</c:v>
                </c:pt>
                <c:pt idx="57">
                  <c:v>2.3769445422867674</c:v>
                </c:pt>
                <c:pt idx="58">
                  <c:v>2.4957697743144518</c:v>
                </c:pt>
                <c:pt idx="59">
                  <c:v>2.6144325461299442</c:v>
                </c:pt>
                <c:pt idx="60">
                  <c:v>2.7259139977768716</c:v>
                </c:pt>
                <c:pt idx="61">
                  <c:v>2.8275237397049358</c:v>
                </c:pt>
                <c:pt idx="62">
                  <c:v>2.9170601232776212</c:v>
                </c:pt>
                <c:pt idx="63">
                  <c:v>2.992807123713106</c:v>
                </c:pt>
                <c:pt idx="64">
                  <c:v>3.0534918371788837</c:v>
                </c:pt>
                <c:pt idx="65">
                  <c:v>3.0983691421833401</c:v>
                </c:pt>
                <c:pt idx="66">
                  <c:v>3.1273740968260832</c:v>
                </c:pt>
                <c:pt idx="67">
                  <c:v>3.1411479892815066</c:v>
                </c:pt>
                <c:pt idx="68">
                  <c:v>3.1444975232407226</c:v>
                </c:pt>
                <c:pt idx="69">
                  <c:v>3.1390369851487998</c:v>
                </c:pt>
                <c:pt idx="70">
                  <c:v>3.1297794409547381</c:v>
                </c:pt>
                <c:pt idx="71">
                  <c:v>3.1196252369452653</c:v>
                </c:pt>
                <c:pt idx="72">
                  <c:v>3.1083368772735045</c:v>
                </c:pt>
                <c:pt idx="73">
                  <c:v>3.0939876048583832</c:v>
                </c:pt>
                <c:pt idx="74">
                  <c:v>3.0772649464184392</c:v>
                </c:pt>
                <c:pt idx="75">
                  <c:v>3.0583324033541439</c:v>
                </c:pt>
                <c:pt idx="76">
                  <c:v>3.0367834452925795</c:v>
                </c:pt>
                <c:pt idx="77">
                  <c:v>3.0126622237605534</c:v>
                </c:pt>
                <c:pt idx="78">
                  <c:v>2.9868882067560194</c:v>
                </c:pt>
                <c:pt idx="79">
                  <c:v>2.9608611732215477</c:v>
                </c:pt>
                <c:pt idx="80">
                  <c:v>2.9358981197813248</c:v>
                </c:pt>
                <c:pt idx="81">
                  <c:v>2.9125109336606281</c:v>
                </c:pt>
                <c:pt idx="82">
                  <c:v>2.8909790376084503</c:v>
                </c:pt>
                <c:pt idx="83">
                  <c:v>2.871269986545018</c:v>
                </c:pt>
                <c:pt idx="84">
                  <c:v>2.8530217636489992</c:v>
                </c:pt>
                <c:pt idx="85">
                  <c:v>2.8360189682210217</c:v>
                </c:pt>
                <c:pt idx="86">
                  <c:v>2.8184074402562733</c:v>
                </c:pt>
                <c:pt idx="87">
                  <c:v>2.7987812506529961</c:v>
                </c:pt>
                <c:pt idx="88">
                  <c:v>2.775184715422939</c:v>
                </c:pt>
                <c:pt idx="89">
                  <c:v>2.7484757494535952</c:v>
                </c:pt>
                <c:pt idx="90">
                  <c:v>2.7180453282104837</c:v>
                </c:pt>
                <c:pt idx="91">
                  <c:v>2.6837216337664409</c:v>
                </c:pt>
                <c:pt idx="92">
                  <c:v>2.6469807515341239</c:v>
                </c:pt>
                <c:pt idx="93">
                  <c:v>2.6071989896806418</c:v>
                </c:pt>
                <c:pt idx="94">
                  <c:v>2.5644538637021475</c:v>
                </c:pt>
                <c:pt idx="95">
                  <c:v>2.5198783976254377</c:v>
                </c:pt>
                <c:pt idx="96">
                  <c:v>2.4751542215791336</c:v>
                </c:pt>
                <c:pt idx="97">
                  <c:v>2.4410238503871202</c:v>
                </c:pt>
                <c:pt idx="98">
                  <c:v>2.4061585983435068</c:v>
                </c:pt>
                <c:pt idx="99">
                  <c:v>2.3710843610658738</c:v>
                </c:pt>
                <c:pt idx="100">
                  <c:v>2.3359056903982252</c:v>
                </c:pt>
                <c:pt idx="101">
                  <c:v>2.3004171730617187</c:v>
                </c:pt>
                <c:pt idx="102">
                  <c:v>2.2647631007302285</c:v>
                </c:pt>
                <c:pt idx="103">
                  <c:v>2.2293360842532515</c:v>
                </c:pt>
                <c:pt idx="104">
                  <c:v>2.1942716334740267</c:v>
                </c:pt>
                <c:pt idx="105">
                  <c:v>2.1592611139951425</c:v>
                </c:pt>
                <c:pt idx="106">
                  <c:v>2.1243515168284461</c:v>
                </c:pt>
                <c:pt idx="107">
                  <c:v>2.0902406569319352</c:v>
                </c:pt>
                <c:pt idx="108">
                  <c:v>2.0563687729061866</c:v>
                </c:pt>
                <c:pt idx="109">
                  <c:v>2.0226827825341345</c:v>
                </c:pt>
                <c:pt idx="110">
                  <c:v>1.9898808946271442</c:v>
                </c:pt>
                <c:pt idx="111">
                  <c:v>1.9573922279159897</c:v>
                </c:pt>
                <c:pt idx="112">
                  <c:v>1.9252421217504252</c:v>
                </c:pt>
                <c:pt idx="113">
                  <c:v>1.8940070497094821</c:v>
                </c:pt>
                <c:pt idx="114">
                  <c:v>1.8630049742776009</c:v>
                </c:pt>
                <c:pt idx="115">
                  <c:v>1.8326756794151537</c:v>
                </c:pt>
                <c:pt idx="116">
                  <c:v>1.8028755061072341</c:v>
                </c:pt>
                <c:pt idx="117">
                  <c:v>1.7734101367713961</c:v>
                </c:pt>
                <c:pt idx="118">
                  <c:v>1.7447217117369158</c:v>
                </c:pt>
                <c:pt idx="119">
                  <c:v>1.71613902933338</c:v>
                </c:pt>
                <c:pt idx="120">
                  <c:v>1.6884647887301218</c:v>
                </c:pt>
                <c:pt idx="121">
                  <c:v>1.6608810886427201</c:v>
                </c:pt>
                <c:pt idx="122">
                  <c:v>1.6340074195732337</c:v>
                </c:pt>
                <c:pt idx="123">
                  <c:v>1.6073555518313456</c:v>
                </c:pt>
                <c:pt idx="124">
                  <c:v>1.5812344399727205</c:v>
                </c:pt>
                <c:pt idx="125">
                  <c:v>1.5554353450363219</c:v>
                </c:pt>
                <c:pt idx="126">
                  <c:v>1.5305597791702261</c:v>
                </c:pt>
                <c:pt idx="127">
                  <c:v>1.5520836679780281</c:v>
                </c:pt>
                <c:pt idx="128">
                  <c:v>1.6095319564833224</c:v>
                </c:pt>
                <c:pt idx="129">
                  <c:v>1.6651851780320541</c:v>
                </c:pt>
                <c:pt idx="130">
                  <c:v>1.7144312039563516</c:v>
                </c:pt>
                <c:pt idx="131">
                  <c:v>1.7583931897776324</c:v>
                </c:pt>
                <c:pt idx="132">
                  <c:v>1.7989654684323</c:v>
                </c:pt>
                <c:pt idx="133">
                  <c:v>1.8358072870643551</c:v>
                </c:pt>
                <c:pt idx="134">
                  <c:v>1.8681070777447077</c:v>
                </c:pt>
                <c:pt idx="135">
                  <c:v>1.8957302077207892</c:v>
                </c:pt>
                <c:pt idx="136">
                  <c:v>1.9190990128507099</c:v>
                </c:pt>
                <c:pt idx="137">
                  <c:v>1.9408417463522387</c:v>
                </c:pt>
                <c:pt idx="138">
                  <c:v>1.9636705651270783</c:v>
                </c:pt>
                <c:pt idx="139">
                  <c:v>1.9839896867901379</c:v>
                </c:pt>
                <c:pt idx="140">
                  <c:v>1.9985819906997462</c:v>
                </c:pt>
                <c:pt idx="141">
                  <c:v>2.0057017029309798</c:v>
                </c:pt>
                <c:pt idx="142">
                  <c:v>2.0054550849916568</c:v>
                </c:pt>
                <c:pt idx="143">
                  <c:v>2.0101578156178332</c:v>
                </c:pt>
                <c:pt idx="144">
                  <c:v>2.0141037024312993</c:v>
                </c:pt>
                <c:pt idx="145">
                  <c:v>2.0191765333770326</c:v>
                </c:pt>
                <c:pt idx="146">
                  <c:v>2.0249532510236801</c:v>
                </c:pt>
                <c:pt idx="147">
                  <c:v>2.027106162962192</c:v>
                </c:pt>
                <c:pt idx="148">
                  <c:v>2.0247776645426012</c:v>
                </c:pt>
                <c:pt idx="149">
                  <c:v>2.0179005587689423</c:v>
                </c:pt>
                <c:pt idx="150">
                  <c:v>2.0068173439108983</c:v>
                </c:pt>
                <c:pt idx="151">
                  <c:v>1.9924393056805121</c:v>
                </c:pt>
                <c:pt idx="152">
                  <c:v>1.9755678692987186</c:v>
                </c:pt>
                <c:pt idx="153">
                  <c:v>1.9561350577864329</c:v>
                </c:pt>
                <c:pt idx="154">
                  <c:v>1.9344965309132987</c:v>
                </c:pt>
                <c:pt idx="155">
                  <c:v>1.910272128725591</c:v>
                </c:pt>
                <c:pt idx="156">
                  <c:v>1.8834874235649881</c:v>
                </c:pt>
                <c:pt idx="157">
                  <c:v>1.8539018092103079</c:v>
                </c:pt>
                <c:pt idx="158">
                  <c:v>1.8214257286915581</c:v>
                </c:pt>
                <c:pt idx="159">
                  <c:v>1.7935633180688895</c:v>
                </c:pt>
                <c:pt idx="160">
                  <c:v>1.7675822818969393</c:v>
                </c:pt>
                <c:pt idx="161">
                  <c:v>1.7398128242546309</c:v>
                </c:pt>
                <c:pt idx="162">
                  <c:v>1.7106120747176201</c:v>
                </c:pt>
                <c:pt idx="163">
                  <c:v>1.6799036802466318</c:v>
                </c:pt>
                <c:pt idx="164">
                  <c:v>1.6478565942934691</c:v>
                </c:pt>
                <c:pt idx="165">
                  <c:v>1.6146481976602289</c:v>
                </c:pt>
                <c:pt idx="166">
                  <c:v>1.5804512777144708</c:v>
                </c:pt>
                <c:pt idx="167">
                  <c:v>1.5455522448843479</c:v>
                </c:pt>
                <c:pt idx="168">
                  <c:v>1.5100296478035158</c:v>
                </c:pt>
                <c:pt idx="169">
                  <c:v>1.4739429996567681</c:v>
                </c:pt>
                <c:pt idx="170">
                  <c:v>1.4374176445583977</c:v>
                </c:pt>
                <c:pt idx="171">
                  <c:v>1.4005775328706667</c:v>
                </c:pt>
                <c:pt idx="172">
                  <c:v>1.3636815329085181</c:v>
                </c:pt>
                <c:pt idx="173">
                  <c:v>1.3267124266132304</c:v>
                </c:pt>
                <c:pt idx="174">
                  <c:v>1.2897648702229156</c:v>
                </c:pt>
                <c:pt idx="175">
                  <c:v>1.2529776714348302</c:v>
                </c:pt>
                <c:pt idx="176">
                  <c:v>1.2165304391289604</c:v>
                </c:pt>
                <c:pt idx="177">
                  <c:v>1.1803632243695885</c:v>
                </c:pt>
                <c:pt idx="178">
                  <c:v>1.14465616142319</c:v>
                </c:pt>
                <c:pt idx="179">
                  <c:v>1.1238294951337975</c:v>
                </c:pt>
                <c:pt idx="180">
                  <c:v>1.1079795360260081</c:v>
                </c:pt>
                <c:pt idx="181">
                  <c:v>1.0918033197979158</c:v>
                </c:pt>
                <c:pt idx="182">
                  <c:v>1.0753115224856817</c:v>
                </c:pt>
                <c:pt idx="183">
                  <c:v>1.0586461361432391</c:v>
                </c:pt>
                <c:pt idx="184">
                  <c:v>1.0417219964869298</c:v>
                </c:pt>
                <c:pt idx="185">
                  <c:v>1.024552354719386</c:v>
                </c:pt>
                <c:pt idx="186">
                  <c:v>1.0071929370361974</c:v>
                </c:pt>
                <c:pt idx="187">
                  <c:v>0.98978736883988816</c:v>
                </c:pt>
                <c:pt idx="188">
                  <c:v>0.97218093423943863</c:v>
                </c:pt>
                <c:pt idx="189">
                  <c:v>0.95454924445061073</c:v>
                </c:pt>
                <c:pt idx="190">
                  <c:v>0.93684794966906404</c:v>
                </c:pt>
                <c:pt idx="191">
                  <c:v>0.91911940918842661</c:v>
                </c:pt>
                <c:pt idx="192">
                  <c:v>0.90141700821269366</c:v>
                </c:pt>
                <c:pt idx="193">
                  <c:v>0.88374329964122933</c:v>
                </c:pt>
                <c:pt idx="194">
                  <c:v>0.86612474770719783</c:v>
                </c:pt>
                <c:pt idx="195">
                  <c:v>0.84863506884210305</c:v>
                </c:pt>
                <c:pt idx="196">
                  <c:v>0.83117622356309551</c:v>
                </c:pt>
                <c:pt idx="197">
                  <c:v>0.81397910650584038</c:v>
                </c:pt>
                <c:pt idx="198">
                  <c:v>0.79684887900403001</c:v>
                </c:pt>
                <c:pt idx="199">
                  <c:v>0.7799298778800795</c:v>
                </c:pt>
                <c:pt idx="200">
                  <c:v>0.76323172588963351</c:v>
                </c:pt>
              </c:numCache>
            </c:numRef>
          </c:yVal>
        </c:ser>
        <c:ser>
          <c:idx val="1"/>
          <c:order val="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Foglio1!$C$3:$C$203</c:f>
              <c:numCache>
                <c:formatCode>0.0000</c:formatCode>
                <c:ptCount val="201"/>
                <c:pt idx="0">
                  <c:v>4.8550630119125193</c:v>
                </c:pt>
                <c:pt idx="1">
                  <c:v>5.0782235118938939</c:v>
                </c:pt>
                <c:pt idx="2">
                  <c:v>5.5551639455184105</c:v>
                </c:pt>
                <c:pt idx="3">
                  <c:v>8.7561036477130312</c:v>
                </c:pt>
                <c:pt idx="4">
                  <c:v>8.4240105630002446</c:v>
                </c:pt>
                <c:pt idx="5">
                  <c:v>9.3489599281131639</c:v>
                </c:pt>
                <c:pt idx="6">
                  <c:v>8.4104832498116249</c:v>
                </c:pt>
                <c:pt idx="7">
                  <c:v>8.7370779952387316</c:v>
                </c:pt>
                <c:pt idx="8">
                  <c:v>10.087464415569405</c:v>
                </c:pt>
                <c:pt idx="9">
                  <c:v>10.06173296565912</c:v>
                </c:pt>
                <c:pt idx="10">
                  <c:v>9.2394084110450621</c:v>
                </c:pt>
                <c:pt idx="11">
                  <c:v>8.1236532935279708</c:v>
                </c:pt>
                <c:pt idx="12">
                  <c:v>9.5592265644972727</c:v>
                </c:pt>
                <c:pt idx="13">
                  <c:v>13.852328947671568</c:v>
                </c:pt>
                <c:pt idx="14">
                  <c:v>11.397167463867309</c:v>
                </c:pt>
                <c:pt idx="15">
                  <c:v>13.63839296482146</c:v>
                </c:pt>
                <c:pt idx="16">
                  <c:v>14.306643160200062</c:v>
                </c:pt>
                <c:pt idx="17">
                  <c:v>10.021432071936974</c:v>
                </c:pt>
                <c:pt idx="18">
                  <c:v>7.8422392430420684</c:v>
                </c:pt>
                <c:pt idx="19">
                  <c:v>6.5190730858980608</c:v>
                </c:pt>
                <c:pt idx="20">
                  <c:v>6.8285510858727232</c:v>
                </c:pt>
                <c:pt idx="21">
                  <c:v>5.8724371376240212</c:v>
                </c:pt>
                <c:pt idx="22">
                  <c:v>5.7390163295490906</c:v>
                </c:pt>
                <c:pt idx="23">
                  <c:v>5.2467931432654904</c:v>
                </c:pt>
                <c:pt idx="24">
                  <c:v>3.9722233007679009</c:v>
                </c:pt>
                <c:pt idx="25">
                  <c:v>3.2626950351481967</c:v>
                </c:pt>
                <c:pt idx="26">
                  <c:v>2.9780181601615627</c:v>
                </c:pt>
                <c:pt idx="27">
                  <c:v>2.7015482319007607</c:v>
                </c:pt>
                <c:pt idx="28">
                  <c:v>2.4315558923155747</c:v>
                </c:pt>
                <c:pt idx="29">
                  <c:v>2.1571935393684893</c:v>
                </c:pt>
                <c:pt idx="30">
                  <c:v>2.1059666044783478</c:v>
                </c:pt>
                <c:pt idx="31">
                  <c:v>2.2060753899190577</c:v>
                </c:pt>
                <c:pt idx="32">
                  <c:v>1.9549623304254897</c:v>
                </c:pt>
                <c:pt idx="33">
                  <c:v>1.5579673543840338</c:v>
                </c:pt>
                <c:pt idx="34">
                  <c:v>1.6932788134246852</c:v>
                </c:pt>
                <c:pt idx="35">
                  <c:v>1.8068623045221379</c:v>
                </c:pt>
                <c:pt idx="36">
                  <c:v>1.9369613773456358</c:v>
                </c:pt>
                <c:pt idx="37">
                  <c:v>2.185116119437625</c:v>
                </c:pt>
                <c:pt idx="38">
                  <c:v>2.2745971066498094</c:v>
                </c:pt>
                <c:pt idx="39">
                  <c:v>2.1888439305090768</c:v>
                </c:pt>
                <c:pt idx="40">
                  <c:v>1.9783151500962528</c:v>
                </c:pt>
                <c:pt idx="41">
                  <c:v>1.7150188416739351</c:v>
                </c:pt>
                <c:pt idx="42">
                  <c:v>1.4949328086503255</c:v>
                </c:pt>
                <c:pt idx="43">
                  <c:v>1.349112211627395</c:v>
                </c:pt>
                <c:pt idx="44">
                  <c:v>1.2213945691275399</c:v>
                </c:pt>
                <c:pt idx="45">
                  <c:v>1.1503373313105916</c:v>
                </c:pt>
                <c:pt idx="46">
                  <c:v>1.1429204097990671</c:v>
                </c:pt>
                <c:pt idx="47">
                  <c:v>1.1786760440504693</c:v>
                </c:pt>
                <c:pt idx="48">
                  <c:v>1.2227405002993028</c:v>
                </c:pt>
                <c:pt idx="49">
                  <c:v>1.2498766442944167</c:v>
                </c:pt>
                <c:pt idx="50">
                  <c:v>1.2462106697692945</c:v>
                </c:pt>
                <c:pt idx="51">
                  <c:v>1.2660357457898337</c:v>
                </c:pt>
                <c:pt idx="52">
                  <c:v>1.2943010378454718</c:v>
                </c:pt>
                <c:pt idx="53">
                  <c:v>1.3001328010715671</c:v>
                </c:pt>
                <c:pt idx="54">
                  <c:v>1.2931996861383308</c:v>
                </c:pt>
                <c:pt idx="55">
                  <c:v>1.2632509896247861</c:v>
                </c:pt>
                <c:pt idx="56">
                  <c:v>1.1969322898502741</c:v>
                </c:pt>
                <c:pt idx="57">
                  <c:v>1.0947169066462612</c:v>
                </c:pt>
                <c:pt idx="58">
                  <c:v>0.96356548268871323</c:v>
                </c:pt>
                <c:pt idx="59">
                  <c:v>0.89600977270540261</c:v>
                </c:pt>
                <c:pt idx="60">
                  <c:v>0.8605983414458106</c:v>
                </c:pt>
                <c:pt idx="61">
                  <c:v>0.81218922884035349</c:v>
                </c:pt>
                <c:pt idx="62">
                  <c:v>0.7843951128626836</c:v>
                </c:pt>
                <c:pt idx="63">
                  <c:v>0.79456228829210196</c:v>
                </c:pt>
                <c:pt idx="64">
                  <c:v>0.83088237675422949</c:v>
                </c:pt>
                <c:pt idx="65">
                  <c:v>0.87247838801732758</c:v>
                </c:pt>
                <c:pt idx="66">
                  <c:v>0.90616880802331201</c:v>
                </c:pt>
                <c:pt idx="67">
                  <c:v>0.93376718816189419</c:v>
                </c:pt>
                <c:pt idx="68">
                  <c:v>0.96192465874435662</c:v>
                </c:pt>
                <c:pt idx="69">
                  <c:v>0.99690653967814369</c:v>
                </c:pt>
                <c:pt idx="70">
                  <c:v>1.0404685346827505</c:v>
                </c:pt>
                <c:pt idx="71">
                  <c:v>1.0889215563178514</c:v>
                </c:pt>
                <c:pt idx="72">
                  <c:v>1.1518748387716364</c:v>
                </c:pt>
                <c:pt idx="73">
                  <c:v>1.2334516914134928</c:v>
                </c:pt>
                <c:pt idx="74">
                  <c:v>1.2980101018733508</c:v>
                </c:pt>
                <c:pt idx="75">
                  <c:v>1.336098088600262</c:v>
                </c:pt>
                <c:pt idx="76">
                  <c:v>1.3339853789073974</c:v>
                </c:pt>
                <c:pt idx="77">
                  <c:v>1.3083580310508971</c:v>
                </c:pt>
                <c:pt idx="78">
                  <c:v>1.2606043548901278</c:v>
                </c:pt>
                <c:pt idx="79">
                  <c:v>1.2510326537805398</c:v>
                </c:pt>
                <c:pt idx="80">
                  <c:v>1.256883070684784</c:v>
                </c:pt>
                <c:pt idx="81">
                  <c:v>1.2393982188678274</c:v>
                </c:pt>
                <c:pt idx="82">
                  <c:v>1.2003328671297255</c:v>
                </c:pt>
                <c:pt idx="83">
                  <c:v>1.1415962403980966</c:v>
                </c:pt>
                <c:pt idx="84">
                  <c:v>1.0672806602382825</c:v>
                </c:pt>
                <c:pt idx="85">
                  <c:v>0.98261974266797125</c:v>
                </c:pt>
                <c:pt idx="86">
                  <c:v>0.89218133274584921</c:v>
                </c:pt>
                <c:pt idx="87">
                  <c:v>0.80050797284178654</c:v>
                </c:pt>
                <c:pt idx="88">
                  <c:v>0.71129770919206659</c:v>
                </c:pt>
                <c:pt idx="89">
                  <c:v>0.65432157104462962</c:v>
                </c:pt>
                <c:pt idx="90">
                  <c:v>0.6152182439678191</c:v>
                </c:pt>
                <c:pt idx="91">
                  <c:v>0.57601149409090779</c:v>
                </c:pt>
                <c:pt idx="92">
                  <c:v>0.53751507857175629</c:v>
                </c:pt>
                <c:pt idx="93">
                  <c:v>0.50135932662579885</c:v>
                </c:pt>
                <c:pt idx="94">
                  <c:v>0.47512216574498889</c:v>
                </c:pt>
                <c:pt idx="95">
                  <c:v>0.45017062923004858</c:v>
                </c:pt>
                <c:pt idx="96">
                  <c:v>0.42659288020472091</c:v>
                </c:pt>
                <c:pt idx="97">
                  <c:v>0.4046699062783285</c:v>
                </c:pt>
                <c:pt idx="98">
                  <c:v>0.38469354837767178</c:v>
                </c:pt>
                <c:pt idx="99">
                  <c:v>0.36810944768391785</c:v>
                </c:pt>
                <c:pt idx="100">
                  <c:v>0.3534691344540945</c:v>
                </c:pt>
                <c:pt idx="101">
                  <c:v>0.34029180930598568</c:v>
                </c:pt>
                <c:pt idx="102">
                  <c:v>0.32850561850869936</c:v>
                </c:pt>
                <c:pt idx="103">
                  <c:v>0.31778124613260733</c:v>
                </c:pt>
                <c:pt idx="104">
                  <c:v>0.30823255123595222</c:v>
                </c:pt>
                <c:pt idx="105">
                  <c:v>0.29950160113456264</c:v>
                </c:pt>
                <c:pt idx="106">
                  <c:v>0.29151520194032798</c:v>
                </c:pt>
                <c:pt idx="107">
                  <c:v>0.28427286487495168</c:v>
                </c:pt>
                <c:pt idx="108">
                  <c:v>0.27745434986406314</c:v>
                </c:pt>
                <c:pt idx="109">
                  <c:v>0.27092990610784551</c:v>
                </c:pt>
                <c:pt idx="110">
                  <c:v>0.26475505776107028</c:v>
                </c:pt>
                <c:pt idx="111">
                  <c:v>0.25859269361244247</c:v>
                </c:pt>
                <c:pt idx="112">
                  <c:v>0.25233705945234575</c:v>
                </c:pt>
                <c:pt idx="113">
                  <c:v>0.24611688506983859</c:v>
                </c:pt>
                <c:pt idx="114">
                  <c:v>0.23968094087643926</c:v>
                </c:pt>
                <c:pt idx="115">
                  <c:v>0.23300118456508048</c:v>
                </c:pt>
                <c:pt idx="116">
                  <c:v>0.2303401226227732</c:v>
                </c:pt>
                <c:pt idx="117">
                  <c:v>0.22757770482004827</c:v>
                </c:pt>
                <c:pt idx="118">
                  <c:v>0.22469200015694454</c:v>
                </c:pt>
                <c:pt idx="119">
                  <c:v>0.22169543230149563</c:v>
                </c:pt>
                <c:pt idx="120">
                  <c:v>0.21869693662410394</c:v>
                </c:pt>
                <c:pt idx="121">
                  <c:v>0.21559929039037751</c:v>
                </c:pt>
                <c:pt idx="122">
                  <c:v>0.21241467667681341</c:v>
                </c:pt>
                <c:pt idx="123">
                  <c:v>0.20915149417411236</c:v>
                </c:pt>
                <c:pt idx="124">
                  <c:v>0.20581358647002077</c:v>
                </c:pt>
                <c:pt idx="125">
                  <c:v>0.20240098636243387</c:v>
                </c:pt>
                <c:pt idx="126">
                  <c:v>0.19891176282403344</c:v>
                </c:pt>
                <c:pt idx="127">
                  <c:v>0.19534445137074444</c:v>
                </c:pt>
                <c:pt idx="128">
                  <c:v>0.19170054052032551</c:v>
                </c:pt>
                <c:pt idx="129">
                  <c:v>0.18798655957535829</c:v>
                </c:pt>
                <c:pt idx="130">
                  <c:v>0.18426147988730093</c:v>
                </c:pt>
                <c:pt idx="131">
                  <c:v>0.18052733908324237</c:v>
                </c:pt>
                <c:pt idx="132">
                  <c:v>0.17677503120168722</c:v>
                </c:pt>
                <c:pt idx="133">
                  <c:v>0.17303575154780809</c:v>
                </c:pt>
                <c:pt idx="134">
                  <c:v>0.16934405359517599</c:v>
                </c:pt>
                <c:pt idx="135">
                  <c:v>0.16782111180876497</c:v>
                </c:pt>
                <c:pt idx="136">
                  <c:v>0.16858396069371065</c:v>
                </c:pt>
                <c:pt idx="137">
                  <c:v>0.16853258035905969</c:v>
                </c:pt>
                <c:pt idx="138">
                  <c:v>0.16762683110654442</c:v>
                </c:pt>
                <c:pt idx="139">
                  <c:v>0.16585135450769492</c:v>
                </c:pt>
                <c:pt idx="140">
                  <c:v>0.16551534273270832</c:v>
                </c:pt>
                <c:pt idx="141">
                  <c:v>0.16655583992717934</c:v>
                </c:pt>
                <c:pt idx="142">
                  <c:v>0.16712429596417885</c:v>
                </c:pt>
                <c:pt idx="143">
                  <c:v>0.16722832430651738</c:v>
                </c:pt>
                <c:pt idx="144">
                  <c:v>0.16682627466428587</c:v>
                </c:pt>
                <c:pt idx="145">
                  <c:v>0.16593413642784902</c:v>
                </c:pt>
                <c:pt idx="146">
                  <c:v>0.16464549082728308</c:v>
                </c:pt>
                <c:pt idx="147">
                  <c:v>0.16294400244485321</c:v>
                </c:pt>
                <c:pt idx="148">
                  <c:v>0.16076661407732312</c:v>
                </c:pt>
                <c:pt idx="149">
                  <c:v>0.15811375682109768</c:v>
                </c:pt>
                <c:pt idx="150">
                  <c:v>0.1550946701740879</c:v>
                </c:pt>
                <c:pt idx="151">
                  <c:v>0.15163556763527314</c:v>
                </c:pt>
                <c:pt idx="152">
                  <c:v>0.14968709630238641</c:v>
                </c:pt>
                <c:pt idx="153">
                  <c:v>0.15204030919574013</c:v>
                </c:pt>
                <c:pt idx="154">
                  <c:v>0.15355856554719075</c:v>
                </c:pt>
                <c:pt idx="155">
                  <c:v>0.15418050992769838</c:v>
                </c:pt>
                <c:pt idx="156">
                  <c:v>0.15392841717877778</c:v>
                </c:pt>
                <c:pt idx="157">
                  <c:v>0.15277910613083859</c:v>
                </c:pt>
                <c:pt idx="158">
                  <c:v>0.15080863505208833</c:v>
                </c:pt>
                <c:pt idx="159">
                  <c:v>0.14935725471444591</c:v>
                </c:pt>
                <c:pt idx="160">
                  <c:v>0.14986830874597187</c:v>
                </c:pt>
                <c:pt idx="161">
                  <c:v>0.14955196616842861</c:v>
                </c:pt>
                <c:pt idx="162">
                  <c:v>0.14837965054217486</c:v>
                </c:pt>
                <c:pt idx="163">
                  <c:v>0.14638026878549124</c:v>
                </c:pt>
                <c:pt idx="164">
                  <c:v>0.1435928179611482</c:v>
                </c:pt>
                <c:pt idx="165">
                  <c:v>0.14077311725091285</c:v>
                </c:pt>
                <c:pt idx="166">
                  <c:v>0.14193444390747575</c:v>
                </c:pt>
                <c:pt idx="167">
                  <c:v>0.14206258806713759</c:v>
                </c:pt>
                <c:pt idx="168">
                  <c:v>0.14120602174820651</c:v>
                </c:pt>
                <c:pt idx="169">
                  <c:v>0.13936152595049869</c:v>
                </c:pt>
                <c:pt idx="170">
                  <c:v>0.13661560559712696</c:v>
                </c:pt>
                <c:pt idx="171">
                  <c:v>0.13402699251800798</c:v>
                </c:pt>
                <c:pt idx="172">
                  <c:v>0.13418314437161638</c:v>
                </c:pt>
                <c:pt idx="173">
                  <c:v>0.13415164492120832</c:v>
                </c:pt>
                <c:pt idx="174">
                  <c:v>0.13394022556601043</c:v>
                </c:pt>
                <c:pt idx="175">
                  <c:v>0.1335478241066845</c:v>
                </c:pt>
                <c:pt idx="176">
                  <c:v>0.13311099863494388</c:v>
                </c:pt>
                <c:pt idx="177">
                  <c:v>0.13271583872069223</c:v>
                </c:pt>
                <c:pt idx="178">
                  <c:v>0.13226395987044967</c:v>
                </c:pt>
                <c:pt idx="179">
                  <c:v>0.13354855701578425</c:v>
                </c:pt>
                <c:pt idx="180">
                  <c:v>0.13475014808666491</c:v>
                </c:pt>
                <c:pt idx="181">
                  <c:v>0.13585019684474306</c:v>
                </c:pt>
                <c:pt idx="182">
                  <c:v>0.13685702381375137</c:v>
                </c:pt>
                <c:pt idx="183">
                  <c:v>0.13774778305073324</c:v>
                </c:pt>
                <c:pt idx="184">
                  <c:v>0.13848909658403433</c:v>
                </c:pt>
                <c:pt idx="185">
                  <c:v>0.13906691883606628</c:v>
                </c:pt>
                <c:pt idx="186">
                  <c:v>0.13946893745482314</c:v>
                </c:pt>
                <c:pt idx="187">
                  <c:v>0.13968472663718962</c:v>
                </c:pt>
                <c:pt idx="188">
                  <c:v>0.13970585940993371</c:v>
                </c:pt>
                <c:pt idx="189">
                  <c:v>0.13954782226713006</c:v>
                </c:pt>
                <c:pt idx="190">
                  <c:v>0.13921961199259636</c:v>
                </c:pt>
                <c:pt idx="191">
                  <c:v>0.13868377306762369</c:v>
                </c:pt>
                <c:pt idx="192">
                  <c:v>0.13793990215647708</c:v>
                </c:pt>
                <c:pt idx="193">
                  <c:v>0.13698959521361787</c:v>
                </c:pt>
                <c:pt idx="194">
                  <c:v>0.13583635366520341</c:v>
                </c:pt>
                <c:pt idx="195">
                  <c:v>0.13448546677291343</c:v>
                </c:pt>
                <c:pt idx="196">
                  <c:v>0.13296921395140332</c:v>
                </c:pt>
                <c:pt idx="197">
                  <c:v>0.13129904513420579</c:v>
                </c:pt>
                <c:pt idx="198">
                  <c:v>0.12945431247063549</c:v>
                </c:pt>
                <c:pt idx="199">
                  <c:v>0.12744575910832909</c:v>
                </c:pt>
                <c:pt idx="200">
                  <c:v>0.12528513299244523</c:v>
                </c:pt>
              </c:numCache>
            </c:numRef>
          </c:yVal>
        </c:ser>
        <c:ser>
          <c:idx val="2"/>
          <c:order val="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Foglio1!$D$3:$D$203</c:f>
              <c:numCache>
                <c:formatCode>0.0000</c:formatCode>
                <c:ptCount val="201"/>
                <c:pt idx="0">
                  <c:v>3.4906178426956211</c:v>
                </c:pt>
                <c:pt idx="1">
                  <c:v>3.5495259134774271</c:v>
                </c:pt>
                <c:pt idx="2">
                  <c:v>4.0072977994143573</c:v>
                </c:pt>
                <c:pt idx="3">
                  <c:v>4.7478531812631717</c:v>
                </c:pt>
                <c:pt idx="4">
                  <c:v>5.4886615645340706</c:v>
                </c:pt>
                <c:pt idx="5">
                  <c:v>5.9368326785694263</c:v>
                </c:pt>
                <c:pt idx="6">
                  <c:v>6.5551262702661877</c:v>
                </c:pt>
                <c:pt idx="7">
                  <c:v>7.2899469351114883</c:v>
                </c:pt>
                <c:pt idx="8">
                  <c:v>6.4244769371033916</c:v>
                </c:pt>
                <c:pt idx="9">
                  <c:v>6.0835715347065955</c:v>
                </c:pt>
                <c:pt idx="10">
                  <c:v>7.3669731103951843</c:v>
                </c:pt>
                <c:pt idx="11">
                  <c:v>7.8735245891771415</c:v>
                </c:pt>
                <c:pt idx="12">
                  <c:v>10.865319817025661</c:v>
                </c:pt>
                <c:pt idx="13">
                  <c:v>12.07846384479814</c:v>
                </c:pt>
                <c:pt idx="14">
                  <c:v>8.7272348415656662</c:v>
                </c:pt>
                <c:pt idx="15">
                  <c:v>7.273419507711961</c:v>
                </c:pt>
                <c:pt idx="16">
                  <c:v>7.6851335271633952</c:v>
                </c:pt>
                <c:pt idx="17">
                  <c:v>7.8511238861205319</c:v>
                </c:pt>
                <c:pt idx="18">
                  <c:v>7.7657907846602798</c:v>
                </c:pt>
                <c:pt idx="19">
                  <c:v>7.4487930582220434</c:v>
                </c:pt>
                <c:pt idx="20">
                  <c:v>6.9206733554037134</c:v>
                </c:pt>
                <c:pt idx="21">
                  <c:v>6.1096984825511305</c:v>
                </c:pt>
                <c:pt idx="22">
                  <c:v>6.4215592387551395</c:v>
                </c:pt>
                <c:pt idx="23">
                  <c:v>6.3512921035209322</c:v>
                </c:pt>
                <c:pt idx="24">
                  <c:v>6.4702355815889137</c:v>
                </c:pt>
                <c:pt idx="25">
                  <c:v>7.1717698091429334</c:v>
                </c:pt>
                <c:pt idx="26">
                  <c:v>6.9118436415119184</c:v>
                </c:pt>
                <c:pt idx="27">
                  <c:v>6.0577685526365475</c:v>
                </c:pt>
                <c:pt idx="28">
                  <c:v>5.199974291042146</c:v>
                </c:pt>
                <c:pt idx="29">
                  <c:v>4.4469418015991433</c:v>
                </c:pt>
                <c:pt idx="30">
                  <c:v>3.8410053734085619</c:v>
                </c:pt>
                <c:pt idx="31">
                  <c:v>3.4350297468716398</c:v>
                </c:pt>
                <c:pt idx="32">
                  <c:v>3.2146340655945802</c:v>
                </c:pt>
                <c:pt idx="33">
                  <c:v>3.2023407711718392</c:v>
                </c:pt>
                <c:pt idx="34">
                  <c:v>3.262148327289172</c:v>
                </c:pt>
                <c:pt idx="35">
                  <c:v>3.4432839056394502</c:v>
                </c:pt>
                <c:pt idx="36">
                  <c:v>3.4942148556063852</c:v>
                </c:pt>
                <c:pt idx="37">
                  <c:v>3.4739442904386677</c:v>
                </c:pt>
                <c:pt idx="38">
                  <c:v>3.5419396177389242</c:v>
                </c:pt>
                <c:pt idx="39">
                  <c:v>3.4868466396171547</c:v>
                </c:pt>
                <c:pt idx="40">
                  <c:v>3.5115870199365351</c:v>
                </c:pt>
                <c:pt idx="41">
                  <c:v>3.3868954753601193</c:v>
                </c:pt>
                <c:pt idx="42">
                  <c:v>3.1356929851975637</c:v>
                </c:pt>
                <c:pt idx="43">
                  <c:v>2.7849919372734666</c:v>
                </c:pt>
                <c:pt idx="44">
                  <c:v>2.5497603549612942</c:v>
                </c:pt>
                <c:pt idx="45">
                  <c:v>2.4161446555370518</c:v>
                </c:pt>
                <c:pt idx="46">
                  <c:v>2.3428265466549831</c:v>
                </c:pt>
                <c:pt idx="47">
                  <c:v>2.3395144988485028</c:v>
                </c:pt>
                <c:pt idx="48">
                  <c:v>2.3284378487873858</c:v>
                </c:pt>
                <c:pt idx="49">
                  <c:v>2.3029159804928576</c:v>
                </c:pt>
                <c:pt idx="50">
                  <c:v>2.2618195882602081</c:v>
                </c:pt>
                <c:pt idx="51">
                  <c:v>2.205469668176637</c:v>
                </c:pt>
                <c:pt idx="52">
                  <c:v>2.1349480298830672</c:v>
                </c:pt>
                <c:pt idx="53">
                  <c:v>2.0519382784608982</c:v>
                </c:pt>
                <c:pt idx="54">
                  <c:v>1.9586883581108361</c:v>
                </c:pt>
                <c:pt idx="55">
                  <c:v>1.9014149841529859</c:v>
                </c:pt>
                <c:pt idx="56">
                  <c:v>1.8845290189595898</c:v>
                </c:pt>
                <c:pt idx="57">
                  <c:v>1.8631895224947521</c:v>
                </c:pt>
                <c:pt idx="58">
                  <c:v>1.8384614022147678</c:v>
                </c:pt>
                <c:pt idx="59">
                  <c:v>1.8122449722768881</c:v>
                </c:pt>
                <c:pt idx="60">
                  <c:v>1.7839581590052873</c:v>
                </c:pt>
                <c:pt idx="61">
                  <c:v>1.7562918577177598</c:v>
                </c:pt>
                <c:pt idx="62">
                  <c:v>1.7265395370983134</c:v>
                </c:pt>
                <c:pt idx="63">
                  <c:v>1.6980238033042661</c:v>
                </c:pt>
                <c:pt idx="64">
                  <c:v>1.6678927938687045</c:v>
                </c:pt>
                <c:pt idx="65">
                  <c:v>1.6368933364683766</c:v>
                </c:pt>
                <c:pt idx="66">
                  <c:v>1.6057212776029581</c:v>
                </c:pt>
                <c:pt idx="67">
                  <c:v>1.5722567985538569</c:v>
                </c:pt>
                <c:pt idx="68">
                  <c:v>1.5382876400420815</c:v>
                </c:pt>
                <c:pt idx="69">
                  <c:v>1.5030511629543026</c:v>
                </c:pt>
                <c:pt idx="70">
                  <c:v>1.4656020001309478</c:v>
                </c:pt>
                <c:pt idx="71">
                  <c:v>1.4276877271956712</c:v>
                </c:pt>
                <c:pt idx="72">
                  <c:v>1.3888180810759621</c:v>
                </c:pt>
                <c:pt idx="73">
                  <c:v>1.3483736964015633</c:v>
                </c:pt>
                <c:pt idx="74">
                  <c:v>1.3073661237302827</c:v>
                </c:pt>
                <c:pt idx="75">
                  <c:v>1.2667208281385895</c:v>
                </c:pt>
                <c:pt idx="76">
                  <c:v>1.225415617220915</c:v>
                </c:pt>
                <c:pt idx="77">
                  <c:v>1.1838240549017545</c:v>
                </c:pt>
                <c:pt idx="78">
                  <c:v>1.143212281959858</c:v>
                </c:pt>
                <c:pt idx="79">
                  <c:v>1.1033391437857121</c:v>
                </c:pt>
                <c:pt idx="80">
                  <c:v>1.0639572671411397</c:v>
                </c:pt>
                <c:pt idx="81">
                  <c:v>1.0253173849226369</c:v>
                </c:pt>
                <c:pt idx="82">
                  <c:v>0.98803919980974497</c:v>
                </c:pt>
                <c:pt idx="83">
                  <c:v>0.9523291494410786</c:v>
                </c:pt>
                <c:pt idx="84">
                  <c:v>0.91774316546321011</c:v>
                </c:pt>
                <c:pt idx="85">
                  <c:v>0.88438046749267352</c:v>
                </c:pt>
                <c:pt idx="86">
                  <c:v>0.85230482805280661</c:v>
                </c:pt>
                <c:pt idx="87">
                  <c:v>0.84503315170371307</c:v>
                </c:pt>
                <c:pt idx="88">
                  <c:v>0.84134299304469462</c:v>
                </c:pt>
                <c:pt idx="89">
                  <c:v>0.834584777073202</c:v>
                </c:pt>
                <c:pt idx="90">
                  <c:v>0.82653000780014219</c:v>
                </c:pt>
                <c:pt idx="91">
                  <c:v>0.81602651080488464</c:v>
                </c:pt>
                <c:pt idx="92">
                  <c:v>0.80430486347360464</c:v>
                </c:pt>
                <c:pt idx="93">
                  <c:v>0.79116026624079061</c:v>
                </c:pt>
                <c:pt idx="94">
                  <c:v>0.77636105022998025</c:v>
                </c:pt>
                <c:pt idx="95">
                  <c:v>0.76118247786022353</c:v>
                </c:pt>
                <c:pt idx="96">
                  <c:v>0.74481080543364564</c:v>
                </c:pt>
                <c:pt idx="97">
                  <c:v>0.7272807490466342</c:v>
                </c:pt>
                <c:pt idx="98">
                  <c:v>0.70949245019163953</c:v>
                </c:pt>
                <c:pt idx="99">
                  <c:v>0.69100874106735488</c:v>
                </c:pt>
                <c:pt idx="100">
                  <c:v>0.67167243857668879</c:v>
                </c:pt>
                <c:pt idx="101">
                  <c:v>0.65215598212634163</c:v>
                </c:pt>
                <c:pt idx="102">
                  <c:v>0.63222036328104725</c:v>
                </c:pt>
                <c:pt idx="103">
                  <c:v>0.61202285833058234</c:v>
                </c:pt>
                <c:pt idx="104">
                  <c:v>0.59341756801908163</c:v>
                </c:pt>
                <c:pt idx="105">
                  <c:v>0.57582365700206861</c:v>
                </c:pt>
                <c:pt idx="106">
                  <c:v>0.55829100979500068</c:v>
                </c:pt>
                <c:pt idx="107">
                  <c:v>0.54080051273723329</c:v>
                </c:pt>
                <c:pt idx="108">
                  <c:v>0.52832500609844013</c:v>
                </c:pt>
                <c:pt idx="109">
                  <c:v>0.52779008853677278</c:v>
                </c:pt>
                <c:pt idx="110">
                  <c:v>0.52672085035586025</c:v>
                </c:pt>
                <c:pt idx="111">
                  <c:v>0.5251272383489568</c:v>
                </c:pt>
                <c:pt idx="112">
                  <c:v>0.52336086239523849</c:v>
                </c:pt>
                <c:pt idx="113">
                  <c:v>0.52116405926410203</c:v>
                </c:pt>
                <c:pt idx="114">
                  <c:v>0.51846211044654356</c:v>
                </c:pt>
                <c:pt idx="115">
                  <c:v>0.51551474231705097</c:v>
                </c:pt>
                <c:pt idx="116">
                  <c:v>0.5122364388229057</c:v>
                </c:pt>
                <c:pt idx="117">
                  <c:v>0.50848245706633377</c:v>
                </c:pt>
                <c:pt idx="118">
                  <c:v>0.50443580812379463</c:v>
                </c:pt>
                <c:pt idx="119">
                  <c:v>0.50015222562521366</c:v>
                </c:pt>
                <c:pt idx="120">
                  <c:v>0.49543304793763432</c:v>
                </c:pt>
                <c:pt idx="121">
                  <c:v>0.49041777473616638</c:v>
                </c:pt>
                <c:pt idx="122">
                  <c:v>0.48523318939903981</c:v>
                </c:pt>
                <c:pt idx="123">
                  <c:v>0.47966173220055347</c:v>
                </c:pt>
                <c:pt idx="124">
                  <c:v>0.47382667400116296</c:v>
                </c:pt>
                <c:pt idx="125">
                  <c:v>0.46786662590089129</c:v>
                </c:pt>
                <c:pt idx="126">
                  <c:v>0.46157409168181723</c:v>
                </c:pt>
                <c:pt idx="127">
                  <c:v>0.45506238620254608</c:v>
                </c:pt>
                <c:pt idx="128">
                  <c:v>0.44846531823650226</c:v>
                </c:pt>
                <c:pt idx="129">
                  <c:v>0.44159268836922932</c:v>
                </c:pt>
                <c:pt idx="130">
                  <c:v>0.43459275725477237</c:v>
                </c:pt>
                <c:pt idx="131">
                  <c:v>0.42750092932051437</c:v>
                </c:pt>
                <c:pt idx="132">
                  <c:v>0.42021866373793693</c:v>
                </c:pt>
                <c:pt idx="133">
                  <c:v>0.41295692589352911</c:v>
                </c:pt>
                <c:pt idx="134">
                  <c:v>0.40559064030551439</c:v>
                </c:pt>
                <c:pt idx="135">
                  <c:v>0.39820461942454105</c:v>
                </c:pt>
                <c:pt idx="136">
                  <c:v>0.39086560477152038</c:v>
                </c:pt>
                <c:pt idx="137">
                  <c:v>0.38354592286530281</c:v>
                </c:pt>
                <c:pt idx="138">
                  <c:v>0.37639631758957864</c:v>
                </c:pt>
                <c:pt idx="139">
                  <c:v>0.36944900113890189</c:v>
                </c:pt>
                <c:pt idx="140">
                  <c:v>0.36259466833716852</c:v>
                </c:pt>
                <c:pt idx="141">
                  <c:v>0.3559478984617403</c:v>
                </c:pt>
                <c:pt idx="142">
                  <c:v>0.35059892794936826</c:v>
                </c:pt>
                <c:pt idx="143">
                  <c:v>0.3450991491894348</c:v>
                </c:pt>
                <c:pt idx="144">
                  <c:v>0.33949911099286262</c:v>
                </c:pt>
                <c:pt idx="145">
                  <c:v>0.33386316960140194</c:v>
                </c:pt>
                <c:pt idx="146">
                  <c:v>0.32808612485223204</c:v>
                </c:pt>
                <c:pt idx="147">
                  <c:v>0.32218648078355744</c:v>
                </c:pt>
                <c:pt idx="148">
                  <c:v>0.31634212765927422</c:v>
                </c:pt>
                <c:pt idx="149">
                  <c:v>0.31040312735913866</c:v>
                </c:pt>
                <c:pt idx="150">
                  <c:v>0.30565402243884598</c:v>
                </c:pt>
                <c:pt idx="151">
                  <c:v>0.30220520628496589</c:v>
                </c:pt>
                <c:pt idx="152">
                  <c:v>0.29843141290145181</c:v>
                </c:pt>
                <c:pt idx="153">
                  <c:v>0.29427289671829837</c:v>
                </c:pt>
                <c:pt idx="154">
                  <c:v>0.28986519256783888</c:v>
                </c:pt>
                <c:pt idx="155">
                  <c:v>0.28519157441465781</c:v>
                </c:pt>
                <c:pt idx="156">
                  <c:v>0.28043710369820934</c:v>
                </c:pt>
                <c:pt idx="157">
                  <c:v>0.27682211097444898</c:v>
                </c:pt>
                <c:pt idx="158">
                  <c:v>0.27322761847349625</c:v>
                </c:pt>
                <c:pt idx="159">
                  <c:v>0.26964268581763906</c:v>
                </c:pt>
                <c:pt idx="160">
                  <c:v>0.26608064353215832</c:v>
                </c:pt>
                <c:pt idx="161">
                  <c:v>0.26257637102910475</c:v>
                </c:pt>
                <c:pt idx="162">
                  <c:v>0.25908579007375232</c:v>
                </c:pt>
                <c:pt idx="163">
                  <c:v>0.25561371953539974</c:v>
                </c:pt>
                <c:pt idx="164">
                  <c:v>0.25220694370757302</c:v>
                </c:pt>
                <c:pt idx="165">
                  <c:v>0.24881737299346468</c:v>
                </c:pt>
                <c:pt idx="166">
                  <c:v>0.24544976685325712</c:v>
                </c:pt>
                <c:pt idx="167">
                  <c:v>0.24214611098249358</c:v>
                </c:pt>
                <c:pt idx="168">
                  <c:v>0.23886258601624674</c:v>
                </c:pt>
                <c:pt idx="169">
                  <c:v>0.23560659824920777</c:v>
                </c:pt>
                <c:pt idx="170">
                  <c:v>0.23241021578591051</c:v>
                </c:pt>
                <c:pt idx="171">
                  <c:v>0.22923634352548933</c:v>
                </c:pt>
                <c:pt idx="172">
                  <c:v>0.2262995732922404</c:v>
                </c:pt>
                <c:pt idx="173">
                  <c:v>0.22394805375417484</c:v>
                </c:pt>
                <c:pt idx="174">
                  <c:v>0.22158783045643346</c:v>
                </c:pt>
                <c:pt idx="175">
                  <c:v>0.21922114734516437</c:v>
                </c:pt>
                <c:pt idx="176">
                  <c:v>0.21685013747306534</c:v>
                </c:pt>
                <c:pt idx="177">
                  <c:v>0.21447682585762337</c:v>
                </c:pt>
                <c:pt idx="178">
                  <c:v>0.21210841465548574</c:v>
                </c:pt>
                <c:pt idx="179">
                  <c:v>0.20977958912862771</c:v>
                </c:pt>
                <c:pt idx="180">
                  <c:v>0.20745204921792837</c:v>
                </c:pt>
                <c:pt idx="181">
                  <c:v>0.20512747870157153</c:v>
                </c:pt>
                <c:pt idx="182">
                  <c:v>0.20280746735500291</c:v>
                </c:pt>
                <c:pt idx="183">
                  <c:v>0.20049351408183624</c:v>
                </c:pt>
                <c:pt idx="184">
                  <c:v>0.19818703004545341</c:v>
                </c:pt>
                <c:pt idx="185">
                  <c:v>0.19588934178881309</c:v>
                </c:pt>
                <c:pt idx="186">
                  <c:v>0.19360169433271252</c:v>
                </c:pt>
                <c:pt idx="187">
                  <c:v>0.19132525424343308</c:v>
                </c:pt>
                <c:pt idx="188">
                  <c:v>0.18906111266160094</c:v>
                </c:pt>
                <c:pt idx="189">
                  <c:v>0.18681028828554094</c:v>
                </c:pt>
                <c:pt idx="190">
                  <c:v>0.1845737303030571</c:v>
                </c:pt>
                <c:pt idx="191">
                  <c:v>0.1823523212666765</c:v>
                </c:pt>
                <c:pt idx="192">
                  <c:v>0.18014687990786554</c:v>
                </c:pt>
                <c:pt idx="193">
                  <c:v>0.17795816388659677</c:v>
                </c:pt>
                <c:pt idx="194">
                  <c:v>0.17578687247365768</c:v>
                </c:pt>
                <c:pt idx="195">
                  <c:v>0.17363364916264309</c:v>
                </c:pt>
                <c:pt idx="196">
                  <c:v>0.17149908421054524</c:v>
                </c:pt>
                <c:pt idx="197">
                  <c:v>0.16938371710506475</c:v>
                </c:pt>
                <c:pt idx="198">
                  <c:v>0.16728803895770591</c:v>
                </c:pt>
                <c:pt idx="199">
                  <c:v>0.16521249482258732</c:v>
                </c:pt>
                <c:pt idx="200">
                  <c:v>0.16315748593997664</c:v>
                </c:pt>
              </c:numCache>
            </c:numRef>
          </c:yVal>
        </c:ser>
        <c:ser>
          <c:idx val="3"/>
          <c:order val="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Foglio1!$E$3:$E$203</c:f>
              <c:numCache>
                <c:formatCode>0.0000</c:formatCode>
                <c:ptCount val="201"/>
                <c:pt idx="0">
                  <c:v>3.3043758844484787</c:v>
                </c:pt>
                <c:pt idx="1">
                  <c:v>3.5671022649371613</c:v>
                </c:pt>
                <c:pt idx="2">
                  <c:v>6.7201597936086914</c:v>
                </c:pt>
                <c:pt idx="3">
                  <c:v>5.731886274122048</c:v>
                </c:pt>
                <c:pt idx="4">
                  <c:v>6.0741615055425324</c:v>
                </c:pt>
                <c:pt idx="5">
                  <c:v>8.3704641838545779</c:v>
                </c:pt>
                <c:pt idx="6">
                  <c:v>11.603362502273081</c:v>
                </c:pt>
                <c:pt idx="7">
                  <c:v>12.815507248400758</c:v>
                </c:pt>
                <c:pt idx="8">
                  <c:v>12.491288950378999</c:v>
                </c:pt>
                <c:pt idx="9">
                  <c:v>13.830659185920169</c:v>
                </c:pt>
                <c:pt idx="10">
                  <c:v>11.541927026922741</c:v>
                </c:pt>
                <c:pt idx="11">
                  <c:v>7.4336126514750704</c:v>
                </c:pt>
                <c:pt idx="12">
                  <c:v>7.4820246272675766</c:v>
                </c:pt>
                <c:pt idx="13">
                  <c:v>6.3859473371885258</c:v>
                </c:pt>
                <c:pt idx="14">
                  <c:v>5.4486277559340399</c:v>
                </c:pt>
                <c:pt idx="15">
                  <c:v>5.4441354081855033</c:v>
                </c:pt>
                <c:pt idx="16">
                  <c:v>6.0586798089678764</c:v>
                </c:pt>
                <c:pt idx="17">
                  <c:v>6.6477492088204775</c:v>
                </c:pt>
                <c:pt idx="18">
                  <c:v>6.6420122180219039</c:v>
                </c:pt>
                <c:pt idx="19">
                  <c:v>6.336962729473858</c:v>
                </c:pt>
                <c:pt idx="20">
                  <c:v>5.6161514060735627</c:v>
                </c:pt>
                <c:pt idx="21">
                  <c:v>4.6312139292994177</c:v>
                </c:pt>
                <c:pt idx="22">
                  <c:v>4.5411494069676364</c:v>
                </c:pt>
                <c:pt idx="23">
                  <c:v>4.8821109778542455</c:v>
                </c:pt>
                <c:pt idx="24">
                  <c:v>5.2333407341783875</c:v>
                </c:pt>
                <c:pt idx="25">
                  <c:v>5.1287816483233444</c:v>
                </c:pt>
                <c:pt idx="26">
                  <c:v>4.6155855588385668</c:v>
                </c:pt>
                <c:pt idx="27">
                  <c:v>4.791557510635986</c:v>
                </c:pt>
                <c:pt idx="28">
                  <c:v>5.2230558929553155</c:v>
                </c:pt>
                <c:pt idx="29">
                  <c:v>4.8945285563548326</c:v>
                </c:pt>
                <c:pt idx="30">
                  <c:v>4.4256622377285018</c:v>
                </c:pt>
                <c:pt idx="31">
                  <c:v>3.7705023725968441</c:v>
                </c:pt>
                <c:pt idx="32">
                  <c:v>3.4632819732595235</c:v>
                </c:pt>
                <c:pt idx="33">
                  <c:v>3.5867415337035307</c:v>
                </c:pt>
                <c:pt idx="34">
                  <c:v>3.7293859157245688</c:v>
                </c:pt>
                <c:pt idx="35">
                  <c:v>3.6935097422814218</c:v>
                </c:pt>
                <c:pt idx="36">
                  <c:v>3.3638361862458965</c:v>
                </c:pt>
                <c:pt idx="37">
                  <c:v>3.0963783475000244</c:v>
                </c:pt>
                <c:pt idx="38">
                  <c:v>3.189988502148227</c:v>
                </c:pt>
                <c:pt idx="39">
                  <c:v>3.1825232156152916</c:v>
                </c:pt>
                <c:pt idx="40">
                  <c:v>3.0797378190575402</c:v>
                </c:pt>
                <c:pt idx="41">
                  <c:v>2.8888604693127387</c:v>
                </c:pt>
                <c:pt idx="42">
                  <c:v>2.6867221960438967</c:v>
                </c:pt>
                <c:pt idx="43">
                  <c:v>2.806831598556681</c:v>
                </c:pt>
                <c:pt idx="44">
                  <c:v>2.856655276694775</c:v>
                </c:pt>
                <c:pt idx="45">
                  <c:v>2.7216663895684139</c:v>
                </c:pt>
                <c:pt idx="46">
                  <c:v>2.6646852257444955</c:v>
                </c:pt>
                <c:pt idx="47">
                  <c:v>2.5766960172329916</c:v>
                </c:pt>
                <c:pt idx="48">
                  <c:v>2.4525704536933643</c:v>
                </c:pt>
                <c:pt idx="49">
                  <c:v>2.2996713239616389</c:v>
                </c:pt>
                <c:pt idx="50">
                  <c:v>2.2383048488938408</c:v>
                </c:pt>
                <c:pt idx="51">
                  <c:v>2.2388750848511378</c:v>
                </c:pt>
                <c:pt idx="52">
                  <c:v>2.246340010736569</c:v>
                </c:pt>
                <c:pt idx="53">
                  <c:v>2.2556098385238177</c:v>
                </c:pt>
                <c:pt idx="54">
                  <c:v>2.261576430982644</c:v>
                </c:pt>
                <c:pt idx="55">
                  <c:v>2.2578241434281519</c:v>
                </c:pt>
                <c:pt idx="56">
                  <c:v>2.2408795386098954</c:v>
                </c:pt>
                <c:pt idx="57">
                  <c:v>2.2088055588027951</c:v>
                </c:pt>
                <c:pt idx="58">
                  <c:v>2.1607939799078402</c:v>
                </c:pt>
                <c:pt idx="59">
                  <c:v>2.0970231247550508</c:v>
                </c:pt>
                <c:pt idx="60">
                  <c:v>2.0381218408685466</c:v>
                </c:pt>
                <c:pt idx="61">
                  <c:v>2.0143867459900027</c:v>
                </c:pt>
                <c:pt idx="62">
                  <c:v>1.9827234047390569</c:v>
                </c:pt>
                <c:pt idx="63">
                  <c:v>1.9437996560746014</c:v>
                </c:pt>
                <c:pt idx="64">
                  <c:v>1.8984043347538457</c:v>
                </c:pt>
                <c:pt idx="65">
                  <c:v>1.8473038662644614</c:v>
                </c:pt>
                <c:pt idx="66">
                  <c:v>1.7916053096252027</c:v>
                </c:pt>
                <c:pt idx="67">
                  <c:v>1.7328312670762998</c:v>
                </c:pt>
                <c:pt idx="68">
                  <c:v>1.6723508137652499</c:v>
                </c:pt>
                <c:pt idx="69">
                  <c:v>1.6119066143820178</c:v>
                </c:pt>
                <c:pt idx="70">
                  <c:v>1.5633045072346137</c:v>
                </c:pt>
                <c:pt idx="71">
                  <c:v>1.6117007710952191</c:v>
                </c:pt>
                <c:pt idx="72">
                  <c:v>1.6470317368597061</c:v>
                </c:pt>
                <c:pt idx="73">
                  <c:v>1.669934675008323</c:v>
                </c:pt>
                <c:pt idx="74">
                  <c:v>1.6790971659342468</c:v>
                </c:pt>
                <c:pt idx="75">
                  <c:v>1.6749796400398298</c:v>
                </c:pt>
                <c:pt idx="76">
                  <c:v>1.6582584080017619</c:v>
                </c:pt>
                <c:pt idx="77">
                  <c:v>1.6324360592222691</c:v>
                </c:pt>
                <c:pt idx="78">
                  <c:v>1.5985264530627998</c:v>
                </c:pt>
                <c:pt idx="79">
                  <c:v>1.5618514599196598</c:v>
                </c:pt>
                <c:pt idx="80">
                  <c:v>1.5262444411474259</c:v>
                </c:pt>
                <c:pt idx="81">
                  <c:v>1.4964214031872656</c:v>
                </c:pt>
                <c:pt idx="82">
                  <c:v>1.4896822904103058</c:v>
                </c:pt>
                <c:pt idx="83">
                  <c:v>1.4663515053217582</c:v>
                </c:pt>
                <c:pt idx="84">
                  <c:v>1.4254705750698635</c:v>
                </c:pt>
                <c:pt idx="85">
                  <c:v>1.3878225698335911</c:v>
                </c:pt>
                <c:pt idx="86">
                  <c:v>1.3578016916506663</c:v>
                </c:pt>
                <c:pt idx="87">
                  <c:v>1.3198082454209312</c:v>
                </c:pt>
                <c:pt idx="88">
                  <c:v>1.2770135379266001</c:v>
                </c:pt>
                <c:pt idx="89">
                  <c:v>1.2505584707918171</c:v>
                </c:pt>
                <c:pt idx="90">
                  <c:v>1.2358898634661899</c:v>
                </c:pt>
                <c:pt idx="91">
                  <c:v>1.2246567012771132</c:v>
                </c:pt>
                <c:pt idx="92">
                  <c:v>1.2071425267587683</c:v>
                </c:pt>
                <c:pt idx="93">
                  <c:v>1.1847944252768001</c:v>
                </c:pt>
                <c:pt idx="94">
                  <c:v>1.15829523618143</c:v>
                </c:pt>
                <c:pt idx="95">
                  <c:v>1.1279195381468943</c:v>
                </c:pt>
                <c:pt idx="96">
                  <c:v>1.0942361058990611</c:v>
                </c:pt>
                <c:pt idx="97">
                  <c:v>1.0582748313171815</c:v>
                </c:pt>
                <c:pt idx="98">
                  <c:v>1.0210325093514905</c:v>
                </c:pt>
                <c:pt idx="99">
                  <c:v>0.98297197323591567</c:v>
                </c:pt>
                <c:pt idx="100">
                  <c:v>0.94404706340203903</c:v>
                </c:pt>
                <c:pt idx="101">
                  <c:v>0.90415639449684759</c:v>
                </c:pt>
                <c:pt idx="102">
                  <c:v>0.86354766455920862</c:v>
                </c:pt>
                <c:pt idx="103">
                  <c:v>0.82789992646488386</c:v>
                </c:pt>
                <c:pt idx="104">
                  <c:v>0.79691400811903379</c:v>
                </c:pt>
                <c:pt idx="105">
                  <c:v>0.76678359563249565</c:v>
                </c:pt>
                <c:pt idx="106">
                  <c:v>0.7377323692688148</c:v>
                </c:pt>
                <c:pt idx="107">
                  <c:v>0.71010967734622255</c:v>
                </c:pt>
                <c:pt idx="108">
                  <c:v>0.6848379239360245</c:v>
                </c:pt>
                <c:pt idx="109">
                  <c:v>0.66300750488091476</c:v>
                </c:pt>
                <c:pt idx="110">
                  <c:v>0.64252245006170261</c:v>
                </c:pt>
                <c:pt idx="111">
                  <c:v>0.62298512284856111</c:v>
                </c:pt>
                <c:pt idx="112">
                  <c:v>0.6038978488879716</c:v>
                </c:pt>
                <c:pt idx="113">
                  <c:v>0.5895145791452715</c:v>
                </c:pt>
                <c:pt idx="114">
                  <c:v>0.57582981562553937</c:v>
                </c:pt>
                <c:pt idx="115">
                  <c:v>0.56248659604785456</c:v>
                </c:pt>
                <c:pt idx="116">
                  <c:v>0.55766096807900689</c:v>
                </c:pt>
                <c:pt idx="117">
                  <c:v>0.55456961185744957</c:v>
                </c:pt>
                <c:pt idx="118">
                  <c:v>0.54795125982647663</c:v>
                </c:pt>
                <c:pt idx="119">
                  <c:v>0.53926977384212049</c:v>
                </c:pt>
                <c:pt idx="120">
                  <c:v>0.52771074210678071</c:v>
                </c:pt>
                <c:pt idx="121">
                  <c:v>0.5138142481497302</c:v>
                </c:pt>
                <c:pt idx="122">
                  <c:v>0.50313139121585349</c:v>
                </c:pt>
                <c:pt idx="123">
                  <c:v>0.50220860096621944</c:v>
                </c:pt>
                <c:pt idx="124">
                  <c:v>0.49812564387291147</c:v>
                </c:pt>
                <c:pt idx="125">
                  <c:v>0.49226653380996388</c:v>
                </c:pt>
                <c:pt idx="126">
                  <c:v>0.49359210336442805</c:v>
                </c:pt>
                <c:pt idx="127">
                  <c:v>0.49358577724663444</c:v>
                </c:pt>
                <c:pt idx="128">
                  <c:v>0.49168775585881808</c:v>
                </c:pt>
                <c:pt idx="129">
                  <c:v>0.48785207398703395</c:v>
                </c:pt>
                <c:pt idx="130">
                  <c:v>0.48240829577177613</c:v>
                </c:pt>
                <c:pt idx="131">
                  <c:v>0.47581037613427679</c:v>
                </c:pt>
                <c:pt idx="132">
                  <c:v>0.46854371362712166</c:v>
                </c:pt>
                <c:pt idx="133">
                  <c:v>0.46101263915700874</c:v>
                </c:pt>
                <c:pt idx="134">
                  <c:v>0.453662473298374</c:v>
                </c:pt>
                <c:pt idx="135">
                  <c:v>0.44678721397364157</c:v>
                </c:pt>
                <c:pt idx="136">
                  <c:v>0.44065486651067481</c:v>
                </c:pt>
                <c:pt idx="137">
                  <c:v>0.43556800634506965</c:v>
                </c:pt>
                <c:pt idx="138">
                  <c:v>0.43164178460803521</c:v>
                </c:pt>
                <c:pt idx="139">
                  <c:v>0.42906904091158404</c:v>
                </c:pt>
                <c:pt idx="140">
                  <c:v>0.4278698938246156</c:v>
                </c:pt>
                <c:pt idx="141">
                  <c:v>0.42807222264213185</c:v>
                </c:pt>
                <c:pt idx="142">
                  <c:v>0.42960239464212385</c:v>
                </c:pt>
                <c:pt idx="143">
                  <c:v>0.43236592039717991</c:v>
                </c:pt>
                <c:pt idx="144">
                  <c:v>0.43616756088267639</c:v>
                </c:pt>
                <c:pt idx="145">
                  <c:v>0.44090118904827097</c:v>
                </c:pt>
                <c:pt idx="146">
                  <c:v>0.44631995343175496</c:v>
                </c:pt>
                <c:pt idx="147">
                  <c:v>0.4522922511410995</c:v>
                </c:pt>
                <c:pt idx="148">
                  <c:v>0.45853135997558825</c:v>
                </c:pt>
                <c:pt idx="149">
                  <c:v>0.46493280160863032</c:v>
                </c:pt>
                <c:pt idx="150">
                  <c:v>0.47126369718604738</c:v>
                </c:pt>
                <c:pt idx="151">
                  <c:v>0.47729570334869098</c:v>
                </c:pt>
                <c:pt idx="152">
                  <c:v>0.48284712992953188</c:v>
                </c:pt>
                <c:pt idx="153">
                  <c:v>0.48778351906382988</c:v>
                </c:pt>
                <c:pt idx="154">
                  <c:v>0.49200971369756563</c:v>
                </c:pt>
                <c:pt idx="155">
                  <c:v>0.49544304297023833</c:v>
                </c:pt>
                <c:pt idx="156">
                  <c:v>0.49817153381206036</c:v>
                </c:pt>
                <c:pt idx="157">
                  <c:v>0.5001174901143205</c:v>
                </c:pt>
                <c:pt idx="158">
                  <c:v>0.50144700924973251</c:v>
                </c:pt>
                <c:pt idx="159">
                  <c:v>0.50451184215029921</c:v>
                </c:pt>
                <c:pt idx="160">
                  <c:v>0.51065800868361677</c:v>
                </c:pt>
                <c:pt idx="161">
                  <c:v>0.5163464377641066</c:v>
                </c:pt>
                <c:pt idx="162">
                  <c:v>0.5214559410953995</c:v>
                </c:pt>
                <c:pt idx="163">
                  <c:v>0.5257211666683228</c:v>
                </c:pt>
                <c:pt idx="164">
                  <c:v>0.52898729994995253</c:v>
                </c:pt>
                <c:pt idx="165">
                  <c:v>0.53120780657013034</c:v>
                </c:pt>
                <c:pt idx="166">
                  <c:v>0.53238395994240939</c:v>
                </c:pt>
                <c:pt idx="167">
                  <c:v>0.5326928393777679</c:v>
                </c:pt>
                <c:pt idx="168">
                  <c:v>0.53345839349540702</c:v>
                </c:pt>
                <c:pt idx="169">
                  <c:v>0.53354514475505443</c:v>
                </c:pt>
                <c:pt idx="170">
                  <c:v>0.53280644678950861</c:v>
                </c:pt>
                <c:pt idx="171">
                  <c:v>0.53111975017880264</c:v>
                </c:pt>
                <c:pt idx="172">
                  <c:v>0.52941868138782056</c:v>
                </c:pt>
                <c:pt idx="173">
                  <c:v>0.52880306515551401</c:v>
                </c:pt>
                <c:pt idx="174">
                  <c:v>0.52746975994968359</c:v>
                </c:pt>
                <c:pt idx="175">
                  <c:v>0.52590122702706354</c:v>
                </c:pt>
                <c:pt idx="176">
                  <c:v>0.52414221298190022</c:v>
                </c:pt>
                <c:pt idx="177">
                  <c:v>0.5215834689965263</c:v>
                </c:pt>
                <c:pt idx="178">
                  <c:v>0.51819546111600823</c:v>
                </c:pt>
                <c:pt idx="179">
                  <c:v>0.51419893225670321</c:v>
                </c:pt>
                <c:pt idx="180">
                  <c:v>0.50968276838769344</c:v>
                </c:pt>
                <c:pt idx="181">
                  <c:v>0.50473305410455382</c:v>
                </c:pt>
                <c:pt idx="182">
                  <c:v>0.50004900655575835</c:v>
                </c:pt>
                <c:pt idx="183">
                  <c:v>0.49500347344723</c:v>
                </c:pt>
                <c:pt idx="184">
                  <c:v>0.48920476173615546</c:v>
                </c:pt>
                <c:pt idx="185">
                  <c:v>0.48264608609061532</c:v>
                </c:pt>
                <c:pt idx="186">
                  <c:v>0.47539663973122687</c:v>
                </c:pt>
                <c:pt idx="187">
                  <c:v>0.46769584425880012</c:v>
                </c:pt>
                <c:pt idx="188">
                  <c:v>0.46104961651456799</c:v>
                </c:pt>
                <c:pt idx="189">
                  <c:v>0.45425550329527298</c:v>
                </c:pt>
                <c:pt idx="190">
                  <c:v>0.4468901855316248</c:v>
                </c:pt>
                <c:pt idx="191">
                  <c:v>0.43899036601305763</c:v>
                </c:pt>
                <c:pt idx="192">
                  <c:v>0.43058289827713236</c:v>
                </c:pt>
                <c:pt idx="193">
                  <c:v>0.42174307384136778</c:v>
                </c:pt>
                <c:pt idx="194">
                  <c:v>0.41260187107832036</c:v>
                </c:pt>
                <c:pt idx="195">
                  <c:v>0.40350677509500027</c:v>
                </c:pt>
                <c:pt idx="196">
                  <c:v>0.39455681009417143</c:v>
                </c:pt>
                <c:pt idx="197">
                  <c:v>0.385581340073538</c:v>
                </c:pt>
                <c:pt idx="198">
                  <c:v>0.37642808541833972</c:v>
                </c:pt>
                <c:pt idx="199">
                  <c:v>0.36706366945548247</c:v>
                </c:pt>
                <c:pt idx="200">
                  <c:v>0.35756074136652388</c:v>
                </c:pt>
              </c:numCache>
            </c:numRef>
          </c:yVal>
        </c:ser>
        <c:ser>
          <c:idx val="4"/>
          <c:order val="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Foglio1!$F$3:$F$203</c:f>
              <c:numCache>
                <c:formatCode>0.0000</c:formatCode>
                <c:ptCount val="201"/>
                <c:pt idx="0">
                  <c:v>1.7699545296418173</c:v>
                </c:pt>
                <c:pt idx="1">
                  <c:v>1.8443709219072113</c:v>
                </c:pt>
                <c:pt idx="2">
                  <c:v>2.3585097830725581</c:v>
                </c:pt>
                <c:pt idx="3">
                  <c:v>3.0625389730528467</c:v>
                </c:pt>
                <c:pt idx="4">
                  <c:v>3.5938312569173867</c:v>
                </c:pt>
                <c:pt idx="5">
                  <c:v>3.9553059144180329</c:v>
                </c:pt>
                <c:pt idx="6">
                  <c:v>4.7258496005465291</c:v>
                </c:pt>
                <c:pt idx="7">
                  <c:v>5.4573995176995949</c:v>
                </c:pt>
                <c:pt idx="8">
                  <c:v>6.516164322952803</c:v>
                </c:pt>
                <c:pt idx="9">
                  <c:v>4.276279317382726</c:v>
                </c:pt>
                <c:pt idx="10">
                  <c:v>3.878437541293998</c:v>
                </c:pt>
                <c:pt idx="11">
                  <c:v>3.9260650995044215</c:v>
                </c:pt>
                <c:pt idx="12">
                  <c:v>4.3452532323280719</c:v>
                </c:pt>
                <c:pt idx="13">
                  <c:v>5.1401865117163208</c:v>
                </c:pt>
                <c:pt idx="14">
                  <c:v>6.1446569315720465</c:v>
                </c:pt>
                <c:pt idx="15">
                  <c:v>6.007145276472678</c:v>
                </c:pt>
                <c:pt idx="16">
                  <c:v>5.1870910676294644</c:v>
                </c:pt>
                <c:pt idx="17">
                  <c:v>4.2315725144955314</c:v>
                </c:pt>
                <c:pt idx="18">
                  <c:v>4.6771378578526255</c:v>
                </c:pt>
                <c:pt idx="19">
                  <c:v>4.6729511249370637</c:v>
                </c:pt>
                <c:pt idx="20">
                  <c:v>4.573222390220729</c:v>
                </c:pt>
                <c:pt idx="21">
                  <c:v>5.2699306476980414</c:v>
                </c:pt>
                <c:pt idx="22">
                  <c:v>5.5328673774364665</c:v>
                </c:pt>
                <c:pt idx="23">
                  <c:v>5.7989841196080754</c:v>
                </c:pt>
                <c:pt idx="24">
                  <c:v>6.0803594331487938</c:v>
                </c:pt>
                <c:pt idx="25">
                  <c:v>6.3494785815968324</c:v>
                </c:pt>
                <c:pt idx="26">
                  <c:v>6.4608609589259745</c:v>
                </c:pt>
                <c:pt idx="27">
                  <c:v>6.0297794891243655</c:v>
                </c:pt>
                <c:pt idx="28">
                  <c:v>5.2704748571399032</c:v>
                </c:pt>
                <c:pt idx="29">
                  <c:v>4.5404965950802394</c:v>
                </c:pt>
                <c:pt idx="30">
                  <c:v>4.0313094769797129</c:v>
                </c:pt>
                <c:pt idx="31">
                  <c:v>3.7131755346671182</c:v>
                </c:pt>
                <c:pt idx="32">
                  <c:v>3.44677245745706</c:v>
                </c:pt>
                <c:pt idx="33">
                  <c:v>3.1258255473427692</c:v>
                </c:pt>
                <c:pt idx="34">
                  <c:v>2.7531221607091259</c:v>
                </c:pt>
                <c:pt idx="35">
                  <c:v>2.3631547728843301</c:v>
                </c:pt>
                <c:pt idx="36">
                  <c:v>2.0144045345554158</c:v>
                </c:pt>
                <c:pt idx="37">
                  <c:v>1.7900843293174549</c:v>
                </c:pt>
                <c:pt idx="38">
                  <c:v>1.7313239971568581</c:v>
                </c:pt>
                <c:pt idx="39">
                  <c:v>1.8030842544678618</c:v>
                </c:pt>
                <c:pt idx="40">
                  <c:v>1.9223300434883681</c:v>
                </c:pt>
                <c:pt idx="41">
                  <c:v>2.0109661655625715</c:v>
                </c:pt>
                <c:pt idx="42">
                  <c:v>2.0230118882463435</c:v>
                </c:pt>
                <c:pt idx="43">
                  <c:v>1.9541701442577109</c:v>
                </c:pt>
                <c:pt idx="44">
                  <c:v>1.8123058657760125</c:v>
                </c:pt>
                <c:pt idx="45">
                  <c:v>1.6651110235713784</c:v>
                </c:pt>
                <c:pt idx="46">
                  <c:v>1.6336959605638761</c:v>
                </c:pt>
                <c:pt idx="47">
                  <c:v>1.5497787038895419</c:v>
                </c:pt>
                <c:pt idx="48">
                  <c:v>1.5733001369467943</c:v>
                </c:pt>
                <c:pt idx="49">
                  <c:v>1.739871223354386</c:v>
                </c:pt>
                <c:pt idx="50">
                  <c:v>1.8506718068811081</c:v>
                </c:pt>
                <c:pt idx="51">
                  <c:v>1.9349534420505141</c:v>
                </c:pt>
                <c:pt idx="52">
                  <c:v>2.0179086796993673</c:v>
                </c:pt>
                <c:pt idx="53">
                  <c:v>2.1626049979098507</c:v>
                </c:pt>
                <c:pt idx="54">
                  <c:v>2.3507718848357149</c:v>
                </c:pt>
                <c:pt idx="55">
                  <c:v>2.4954025223210867</c:v>
                </c:pt>
                <c:pt idx="56">
                  <c:v>2.5691762756755598</c:v>
                </c:pt>
                <c:pt idx="57">
                  <c:v>2.5488558583135057</c:v>
                </c:pt>
                <c:pt idx="58">
                  <c:v>2.4207104737668637</c:v>
                </c:pt>
                <c:pt idx="59">
                  <c:v>2.1979683505274092</c:v>
                </c:pt>
                <c:pt idx="60">
                  <c:v>2.0903674717432748</c:v>
                </c:pt>
                <c:pt idx="61">
                  <c:v>1.8983825730998469</c:v>
                </c:pt>
                <c:pt idx="62">
                  <c:v>1.6707491002004937</c:v>
                </c:pt>
                <c:pt idx="63">
                  <c:v>1.4495291083511765</c:v>
                </c:pt>
                <c:pt idx="64">
                  <c:v>1.4312366721820735</c:v>
                </c:pt>
                <c:pt idx="65">
                  <c:v>1.4183495093482161</c:v>
                </c:pt>
                <c:pt idx="66">
                  <c:v>1.4017737631857179</c:v>
                </c:pt>
                <c:pt idx="67">
                  <c:v>1.3826379583199309</c:v>
                </c:pt>
                <c:pt idx="68">
                  <c:v>1.3612743333616164</c:v>
                </c:pt>
                <c:pt idx="69">
                  <c:v>1.3385173138391069</c:v>
                </c:pt>
                <c:pt idx="70">
                  <c:v>1.318469048701038</c:v>
                </c:pt>
                <c:pt idx="71">
                  <c:v>1.299046324880698</c:v>
                </c:pt>
                <c:pt idx="72">
                  <c:v>1.2783857307645041</c:v>
                </c:pt>
                <c:pt idx="73">
                  <c:v>1.2564190739208181</c:v>
                </c:pt>
                <c:pt idx="74">
                  <c:v>1.233887760456116</c:v>
                </c:pt>
                <c:pt idx="75">
                  <c:v>1.2111963010683038</c:v>
                </c:pt>
                <c:pt idx="76">
                  <c:v>1.1879004096127441</c:v>
                </c:pt>
                <c:pt idx="77">
                  <c:v>1.165573426025168</c:v>
                </c:pt>
                <c:pt idx="78">
                  <c:v>1.1430794916021898</c:v>
                </c:pt>
                <c:pt idx="79">
                  <c:v>1.1216717683426978</c:v>
                </c:pt>
                <c:pt idx="80">
                  <c:v>1.1009214242799739</c:v>
                </c:pt>
                <c:pt idx="81">
                  <c:v>1.0807644112143098</c:v>
                </c:pt>
                <c:pt idx="82">
                  <c:v>1.0621879025870757</c:v>
                </c:pt>
                <c:pt idx="83">
                  <c:v>1.0441810910517557</c:v>
                </c:pt>
                <c:pt idx="84">
                  <c:v>1.0504899171297528</c:v>
                </c:pt>
                <c:pt idx="85">
                  <c:v>1.0618508395540889</c:v>
                </c:pt>
                <c:pt idx="86">
                  <c:v>1.0707344910640983</c:v>
                </c:pt>
                <c:pt idx="87">
                  <c:v>1.0769920533050192</c:v>
                </c:pt>
                <c:pt idx="88">
                  <c:v>1.0814834974713492</c:v>
                </c:pt>
                <c:pt idx="89">
                  <c:v>1.0837938066855308</c:v>
                </c:pt>
                <c:pt idx="90">
                  <c:v>1.083927024421856</c:v>
                </c:pt>
                <c:pt idx="91">
                  <c:v>1.0825993524486006</c:v>
                </c:pt>
                <c:pt idx="92">
                  <c:v>1.0798506728541277</c:v>
                </c:pt>
                <c:pt idx="93">
                  <c:v>1.076014553081956</c:v>
                </c:pt>
                <c:pt idx="94">
                  <c:v>1.0714533033867357</c:v>
                </c:pt>
                <c:pt idx="95">
                  <c:v>1.0655376630808782</c:v>
                </c:pt>
                <c:pt idx="96">
                  <c:v>1.058315190655235</c:v>
                </c:pt>
                <c:pt idx="97">
                  <c:v>1.0496447066008552</c:v>
                </c:pt>
                <c:pt idx="98">
                  <c:v>1.0395549957139518</c:v>
                </c:pt>
                <c:pt idx="99">
                  <c:v>1.0282585363144001</c:v>
                </c:pt>
                <c:pt idx="100">
                  <c:v>1.0157299279054468</c:v>
                </c:pt>
                <c:pt idx="101">
                  <c:v>1.0018586548641815</c:v>
                </c:pt>
                <c:pt idx="102">
                  <c:v>0.98673136063105349</c:v>
                </c:pt>
                <c:pt idx="103">
                  <c:v>0.98239821869216515</c:v>
                </c:pt>
                <c:pt idx="104">
                  <c:v>0.98181756581197321</c:v>
                </c:pt>
                <c:pt idx="105">
                  <c:v>0.98091971958299118</c:v>
                </c:pt>
                <c:pt idx="106">
                  <c:v>0.97915159568313825</c:v>
                </c:pt>
                <c:pt idx="107">
                  <c:v>0.97682436940102102</c:v>
                </c:pt>
                <c:pt idx="108">
                  <c:v>0.97387683686404058</c:v>
                </c:pt>
                <c:pt idx="109">
                  <c:v>0.97013355107717814</c:v>
                </c:pt>
                <c:pt idx="110">
                  <c:v>0.9660016584678488</c:v>
                </c:pt>
                <c:pt idx="111">
                  <c:v>0.96088882929228514</c:v>
                </c:pt>
                <c:pt idx="112">
                  <c:v>0.95545314865194086</c:v>
                </c:pt>
                <c:pt idx="113">
                  <c:v>0.94904683388753164</c:v>
                </c:pt>
                <c:pt idx="114">
                  <c:v>0.94214833520046815</c:v>
                </c:pt>
                <c:pt idx="115">
                  <c:v>0.94685496560238391</c:v>
                </c:pt>
                <c:pt idx="116">
                  <c:v>0.95392546599628592</c:v>
                </c:pt>
                <c:pt idx="117">
                  <c:v>0.95925921019424865</c:v>
                </c:pt>
                <c:pt idx="118">
                  <c:v>0.96284649622881313</c:v>
                </c:pt>
                <c:pt idx="119">
                  <c:v>0.96488330746860163</c:v>
                </c:pt>
                <c:pt idx="120">
                  <c:v>0.96553239785364675</c:v>
                </c:pt>
                <c:pt idx="121">
                  <c:v>0.96477283508573564</c:v>
                </c:pt>
                <c:pt idx="122">
                  <c:v>0.96253125618249891</c:v>
                </c:pt>
                <c:pt idx="123">
                  <c:v>0.95885690113138855</c:v>
                </c:pt>
                <c:pt idx="124">
                  <c:v>0.95386495467362264</c:v>
                </c:pt>
                <c:pt idx="125">
                  <c:v>0.94759037774621757</c:v>
                </c:pt>
                <c:pt idx="126">
                  <c:v>0.94018322619240924</c:v>
                </c:pt>
                <c:pt idx="127">
                  <c:v>0.93159699256567163</c:v>
                </c:pt>
                <c:pt idx="128">
                  <c:v>0.92185289019356464</c:v>
                </c:pt>
                <c:pt idx="129">
                  <c:v>0.9110970895592605</c:v>
                </c:pt>
                <c:pt idx="130">
                  <c:v>0.89943295814460256</c:v>
                </c:pt>
                <c:pt idx="131">
                  <c:v>0.88689481424146388</c:v>
                </c:pt>
                <c:pt idx="132">
                  <c:v>0.87370716595058973</c:v>
                </c:pt>
                <c:pt idx="133">
                  <c:v>0.85969931838376612</c:v>
                </c:pt>
                <c:pt idx="134">
                  <c:v>0.84497767146386182</c:v>
                </c:pt>
                <c:pt idx="135">
                  <c:v>0.82974059514413523</c:v>
                </c:pt>
                <c:pt idx="136">
                  <c:v>0.81421336963541158</c:v>
                </c:pt>
                <c:pt idx="137">
                  <c:v>0.79866375960132052</c:v>
                </c:pt>
                <c:pt idx="138">
                  <c:v>0.78335623293528878</c:v>
                </c:pt>
                <c:pt idx="139">
                  <c:v>0.76812649728582394</c:v>
                </c:pt>
                <c:pt idx="140">
                  <c:v>0.75279118596269734</c:v>
                </c:pt>
                <c:pt idx="141">
                  <c:v>0.73745356923906558</c:v>
                </c:pt>
                <c:pt idx="142">
                  <c:v>0.72276495076728753</c:v>
                </c:pt>
                <c:pt idx="143">
                  <c:v>0.70822346804141367</c:v>
                </c:pt>
                <c:pt idx="144">
                  <c:v>0.69354018717332266</c:v>
                </c:pt>
                <c:pt idx="145">
                  <c:v>0.67866758086464651</c:v>
                </c:pt>
                <c:pt idx="146">
                  <c:v>0.66362833847059932</c:v>
                </c:pt>
                <c:pt idx="147">
                  <c:v>0.64842749830282065</c:v>
                </c:pt>
                <c:pt idx="148">
                  <c:v>0.63311489518769271</c:v>
                </c:pt>
                <c:pt idx="149">
                  <c:v>0.61829227889271166</c:v>
                </c:pt>
                <c:pt idx="150">
                  <c:v>0.6048197672220097</c:v>
                </c:pt>
                <c:pt idx="151">
                  <c:v>0.59238359918297856</c:v>
                </c:pt>
                <c:pt idx="152">
                  <c:v>0.58041409647803521</c:v>
                </c:pt>
                <c:pt idx="153">
                  <c:v>0.56849462187307964</c:v>
                </c:pt>
                <c:pt idx="154">
                  <c:v>0.55643294459393822</c:v>
                </c:pt>
                <c:pt idx="155">
                  <c:v>0.54419862618074433</c:v>
                </c:pt>
                <c:pt idx="156">
                  <c:v>0.5319446237928076</c:v>
                </c:pt>
                <c:pt idx="157">
                  <c:v>0.51958201044745356</c:v>
                </c:pt>
                <c:pt idx="158">
                  <c:v>0.51094848963882566</c:v>
                </c:pt>
                <c:pt idx="159">
                  <c:v>0.50386625382032046</c:v>
                </c:pt>
                <c:pt idx="160">
                  <c:v>0.49674710754195411</c:v>
                </c:pt>
                <c:pt idx="161">
                  <c:v>0.48951532272613174</c:v>
                </c:pt>
                <c:pt idx="162">
                  <c:v>0.48236476399481765</c:v>
                </c:pt>
                <c:pt idx="163">
                  <c:v>0.47514080977872647</c:v>
                </c:pt>
                <c:pt idx="164">
                  <c:v>0.46784524472736316</c:v>
                </c:pt>
                <c:pt idx="165">
                  <c:v>0.4606564595002513</c:v>
                </c:pt>
                <c:pt idx="166">
                  <c:v>0.45342245116469876</c:v>
                </c:pt>
                <c:pt idx="167">
                  <c:v>0.44615081927344657</c:v>
                </c:pt>
                <c:pt idx="168">
                  <c:v>0.43894877760932488</c:v>
                </c:pt>
                <c:pt idx="169">
                  <c:v>0.43178185612732145</c:v>
                </c:pt>
                <c:pt idx="170">
                  <c:v>0.42460512083754681</c:v>
                </c:pt>
                <c:pt idx="171">
                  <c:v>0.4174292401703838</c:v>
                </c:pt>
                <c:pt idx="172">
                  <c:v>0.41034723356268382</c:v>
                </c:pt>
                <c:pt idx="173">
                  <c:v>0.40332212632537334</c:v>
                </c:pt>
                <c:pt idx="174">
                  <c:v>0.39631843393735527</c:v>
                </c:pt>
                <c:pt idx="175">
                  <c:v>0.3893442772853028</c:v>
                </c:pt>
                <c:pt idx="176">
                  <c:v>0.38297371964111332</c:v>
                </c:pt>
                <c:pt idx="177">
                  <c:v>0.38043179547384676</c:v>
                </c:pt>
                <c:pt idx="178">
                  <c:v>0.37705551015352717</c:v>
                </c:pt>
                <c:pt idx="179">
                  <c:v>0.37287226141009394</c:v>
                </c:pt>
                <c:pt idx="180">
                  <c:v>0.36815945206022099</c:v>
                </c:pt>
                <c:pt idx="181">
                  <c:v>0.36277736780867265</c:v>
                </c:pt>
                <c:pt idx="182">
                  <c:v>0.35663385036074052</c:v>
                </c:pt>
                <c:pt idx="183">
                  <c:v>0.34998261476601816</c:v>
                </c:pt>
                <c:pt idx="184">
                  <c:v>0.347502834210621</c:v>
                </c:pt>
                <c:pt idx="185">
                  <c:v>0.34792856062327338</c:v>
                </c:pt>
                <c:pt idx="186">
                  <c:v>0.34745221437206691</c:v>
                </c:pt>
                <c:pt idx="187">
                  <c:v>0.34603915577698574</c:v>
                </c:pt>
                <c:pt idx="188">
                  <c:v>0.34392063326802313</c:v>
                </c:pt>
                <c:pt idx="189">
                  <c:v>0.34307531122350382</c:v>
                </c:pt>
                <c:pt idx="190">
                  <c:v>0.34174946396418632</c:v>
                </c:pt>
                <c:pt idx="191">
                  <c:v>0.33983492675278965</c:v>
                </c:pt>
                <c:pt idx="192">
                  <c:v>0.33715754180373281</c:v>
                </c:pt>
                <c:pt idx="193">
                  <c:v>0.33372278174968378</c:v>
                </c:pt>
                <c:pt idx="194">
                  <c:v>0.32962876262178137</c:v>
                </c:pt>
                <c:pt idx="195">
                  <c:v>0.32493589469234607</c:v>
                </c:pt>
                <c:pt idx="196">
                  <c:v>0.31953195105303089</c:v>
                </c:pt>
                <c:pt idx="197">
                  <c:v>0.31353291814555895</c:v>
                </c:pt>
                <c:pt idx="198">
                  <c:v>0.30697488143273055</c:v>
                </c:pt>
                <c:pt idx="199">
                  <c:v>0.30001060158129605</c:v>
                </c:pt>
                <c:pt idx="200">
                  <c:v>0.29274535394678974</c:v>
                </c:pt>
              </c:numCache>
            </c:numRef>
          </c:yVal>
        </c:ser>
        <c:ser>
          <c:idx val="5"/>
          <c:order val="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Foglio1!$G$3:$G$203</c:f>
              <c:numCache>
                <c:formatCode>0.0000</c:formatCode>
                <c:ptCount val="201"/>
                <c:pt idx="0">
                  <c:v>1.3602043597343616</c:v>
                </c:pt>
                <c:pt idx="1">
                  <c:v>1.4216024635903062</c:v>
                </c:pt>
                <c:pt idx="2">
                  <c:v>1.6874860810636281</c:v>
                </c:pt>
                <c:pt idx="3">
                  <c:v>2.2946137609164232</c:v>
                </c:pt>
                <c:pt idx="4">
                  <c:v>3.7855965678327652</c:v>
                </c:pt>
                <c:pt idx="5">
                  <c:v>3.9277431710931938</c:v>
                </c:pt>
                <c:pt idx="6">
                  <c:v>3.122421566234618</c:v>
                </c:pt>
                <c:pt idx="7">
                  <c:v>3.1115577167220194</c:v>
                </c:pt>
                <c:pt idx="8">
                  <c:v>4.0998376011757776</c:v>
                </c:pt>
                <c:pt idx="9">
                  <c:v>4.4154697476250488</c:v>
                </c:pt>
                <c:pt idx="10">
                  <c:v>4.1592777850615317</c:v>
                </c:pt>
                <c:pt idx="11">
                  <c:v>3.1051903292197172</c:v>
                </c:pt>
                <c:pt idx="12">
                  <c:v>2.2943105258212175</c:v>
                </c:pt>
                <c:pt idx="13">
                  <c:v>2.0558559134907384</c:v>
                </c:pt>
                <c:pt idx="14">
                  <c:v>2.0106795823775201</c:v>
                </c:pt>
                <c:pt idx="15">
                  <c:v>2.1416188239030438</c:v>
                </c:pt>
                <c:pt idx="16">
                  <c:v>2.2207794246966022</c:v>
                </c:pt>
                <c:pt idx="17">
                  <c:v>2.3306852913526379</c:v>
                </c:pt>
                <c:pt idx="18">
                  <c:v>2.5929806081172853</c:v>
                </c:pt>
                <c:pt idx="19">
                  <c:v>2.618437636371703</c:v>
                </c:pt>
                <c:pt idx="20">
                  <c:v>2.4789635911515422</c:v>
                </c:pt>
                <c:pt idx="21">
                  <c:v>2.4982519870155033</c:v>
                </c:pt>
                <c:pt idx="22">
                  <c:v>2.3885014606905552</c:v>
                </c:pt>
                <c:pt idx="23">
                  <c:v>2.229999682910496</c:v>
                </c:pt>
                <c:pt idx="24">
                  <c:v>2.1669422308373685</c:v>
                </c:pt>
                <c:pt idx="25">
                  <c:v>2.2503488064511155</c:v>
                </c:pt>
                <c:pt idx="26">
                  <c:v>2.3841728361934837</c:v>
                </c:pt>
                <c:pt idx="27">
                  <c:v>2.464057427046852</c:v>
                </c:pt>
                <c:pt idx="28">
                  <c:v>2.4784777455794593</c:v>
                </c:pt>
                <c:pt idx="29">
                  <c:v>2.4453249150989294</c:v>
                </c:pt>
                <c:pt idx="30">
                  <c:v>2.4752566409660397</c:v>
                </c:pt>
                <c:pt idx="31">
                  <c:v>2.6567407481791991</c:v>
                </c:pt>
                <c:pt idx="32">
                  <c:v>3.0683582753791847</c:v>
                </c:pt>
                <c:pt idx="33">
                  <c:v>3.1634215713129668</c:v>
                </c:pt>
                <c:pt idx="34">
                  <c:v>2.9661416907750904</c:v>
                </c:pt>
                <c:pt idx="35">
                  <c:v>2.7005474537301608</c:v>
                </c:pt>
                <c:pt idx="36">
                  <c:v>2.7121962749066042</c:v>
                </c:pt>
                <c:pt idx="37">
                  <c:v>2.7070946151169424</c:v>
                </c:pt>
                <c:pt idx="38">
                  <c:v>2.6880766449319462</c:v>
                </c:pt>
                <c:pt idx="39">
                  <c:v>2.6612909811699259</c:v>
                </c:pt>
                <c:pt idx="40">
                  <c:v>2.6263640679006492</c:v>
                </c:pt>
                <c:pt idx="41">
                  <c:v>2.5868944625443802</c:v>
                </c:pt>
                <c:pt idx="42">
                  <c:v>2.5474708488403315</c:v>
                </c:pt>
                <c:pt idx="43">
                  <c:v>2.5103042206409611</c:v>
                </c:pt>
                <c:pt idx="44">
                  <c:v>2.4767385636306547</c:v>
                </c:pt>
                <c:pt idx="45">
                  <c:v>2.4482813753490182</c:v>
                </c:pt>
                <c:pt idx="46">
                  <c:v>2.4251212483999018</c:v>
                </c:pt>
                <c:pt idx="47">
                  <c:v>2.4064761183107537</c:v>
                </c:pt>
                <c:pt idx="48">
                  <c:v>2.3924643811519934</c:v>
                </c:pt>
                <c:pt idx="49">
                  <c:v>2.3804570300560117</c:v>
                </c:pt>
                <c:pt idx="50">
                  <c:v>2.3649795567167216</c:v>
                </c:pt>
                <c:pt idx="51">
                  <c:v>2.3444992394159061</c:v>
                </c:pt>
                <c:pt idx="52">
                  <c:v>2.318531288879139</c:v>
                </c:pt>
                <c:pt idx="53">
                  <c:v>2.2876319694109051</c:v>
                </c:pt>
                <c:pt idx="54">
                  <c:v>2.2529463272277668</c:v>
                </c:pt>
                <c:pt idx="55">
                  <c:v>2.2494787786934411</c:v>
                </c:pt>
                <c:pt idx="56">
                  <c:v>2.3997496573388326</c:v>
                </c:pt>
                <c:pt idx="57">
                  <c:v>2.5644645258201266</c:v>
                </c:pt>
                <c:pt idx="58">
                  <c:v>2.6906983094129457</c:v>
                </c:pt>
                <c:pt idx="59">
                  <c:v>2.7766162324700936</c:v>
                </c:pt>
                <c:pt idx="60">
                  <c:v>2.822680824528073</c:v>
                </c:pt>
                <c:pt idx="61">
                  <c:v>2.8379976885755163</c:v>
                </c:pt>
                <c:pt idx="62">
                  <c:v>2.8362285564219172</c:v>
                </c:pt>
                <c:pt idx="63">
                  <c:v>2.798417926835624</c:v>
                </c:pt>
                <c:pt idx="64">
                  <c:v>2.7247648947694576</c:v>
                </c:pt>
                <c:pt idx="65">
                  <c:v>2.6225486141099585</c:v>
                </c:pt>
                <c:pt idx="66">
                  <c:v>2.5058986843233377</c:v>
                </c:pt>
                <c:pt idx="67">
                  <c:v>2.3805224223909951</c:v>
                </c:pt>
                <c:pt idx="68">
                  <c:v>2.2453870605810096</c:v>
                </c:pt>
                <c:pt idx="69">
                  <c:v>2.1087741777638898</c:v>
                </c:pt>
                <c:pt idx="70">
                  <c:v>1.9928143964148728</c:v>
                </c:pt>
                <c:pt idx="71">
                  <c:v>1.9466668777837441</c:v>
                </c:pt>
                <c:pt idx="72">
                  <c:v>1.8993950216805391</c:v>
                </c:pt>
                <c:pt idx="73">
                  <c:v>1.8523293583304954</c:v>
                </c:pt>
                <c:pt idx="74">
                  <c:v>1.8067345747203702</c:v>
                </c:pt>
                <c:pt idx="75">
                  <c:v>1.7626217676163272</c:v>
                </c:pt>
                <c:pt idx="76">
                  <c:v>1.7218151369672121</c:v>
                </c:pt>
                <c:pt idx="77">
                  <c:v>1.6864498728568573</c:v>
                </c:pt>
                <c:pt idx="78">
                  <c:v>1.6526985452960081</c:v>
                </c:pt>
                <c:pt idx="79">
                  <c:v>1.6180240251215321</c:v>
                </c:pt>
                <c:pt idx="80">
                  <c:v>1.5821971042949061</c:v>
                </c:pt>
                <c:pt idx="81">
                  <c:v>1.5455383068689228</c:v>
                </c:pt>
                <c:pt idx="82">
                  <c:v>1.5087527718955147</c:v>
                </c:pt>
                <c:pt idx="83">
                  <c:v>1.4836470184860917</c:v>
                </c:pt>
                <c:pt idx="84">
                  <c:v>1.4647435932909518</c:v>
                </c:pt>
                <c:pt idx="85">
                  <c:v>1.4455715745502631</c:v>
                </c:pt>
                <c:pt idx="86">
                  <c:v>1.4260385826414992</c:v>
                </c:pt>
                <c:pt idx="87">
                  <c:v>1.4062872778551139</c:v>
                </c:pt>
                <c:pt idx="88">
                  <c:v>1.3864185440806946</c:v>
                </c:pt>
                <c:pt idx="89">
                  <c:v>1.3664985120026718</c:v>
                </c:pt>
                <c:pt idx="90">
                  <c:v>1.3465672910761053</c:v>
                </c:pt>
                <c:pt idx="91">
                  <c:v>1.3266087219045661</c:v>
                </c:pt>
                <c:pt idx="92">
                  <c:v>1.306490592766808</c:v>
                </c:pt>
                <c:pt idx="93">
                  <c:v>1.2860872132814287</c:v>
                </c:pt>
                <c:pt idx="94">
                  <c:v>1.2653816700405678</c:v>
                </c:pt>
                <c:pt idx="95">
                  <c:v>1.2439919556240044</c:v>
                </c:pt>
                <c:pt idx="96">
                  <c:v>1.2218192574230291</c:v>
                </c:pt>
                <c:pt idx="97">
                  <c:v>1.1993043716462151</c:v>
                </c:pt>
                <c:pt idx="98">
                  <c:v>1.1763797313180659</c:v>
                </c:pt>
                <c:pt idx="99">
                  <c:v>1.1531080589020184</c:v>
                </c:pt>
                <c:pt idx="100">
                  <c:v>1.1297782999960064</c:v>
                </c:pt>
                <c:pt idx="101">
                  <c:v>1.1066004966441172</c:v>
                </c:pt>
                <c:pt idx="102">
                  <c:v>1.0840900719041746</c:v>
                </c:pt>
                <c:pt idx="103">
                  <c:v>1.061980330783977</c:v>
                </c:pt>
                <c:pt idx="104">
                  <c:v>1.0424781478618601</c:v>
                </c:pt>
                <c:pt idx="105">
                  <c:v>1.0316975570725557</c:v>
                </c:pt>
                <c:pt idx="106">
                  <c:v>1.0300302521950018</c:v>
                </c:pt>
                <c:pt idx="107">
                  <c:v>1.0338647358422934</c:v>
                </c:pt>
                <c:pt idx="108">
                  <c:v>1.0349585475312202</c:v>
                </c:pt>
                <c:pt idx="109">
                  <c:v>1.0329980802832588</c:v>
                </c:pt>
                <c:pt idx="110">
                  <c:v>1.0273818741675271</c:v>
                </c:pt>
                <c:pt idx="111">
                  <c:v>1.0183528538821571</c:v>
                </c:pt>
                <c:pt idx="112">
                  <c:v>1.0063647961427358</c:v>
                </c:pt>
                <c:pt idx="113">
                  <c:v>0.99465565999156169</c:v>
                </c:pt>
                <c:pt idx="114">
                  <c:v>0.98331274351791997</c:v>
                </c:pt>
                <c:pt idx="115">
                  <c:v>0.96972254928058099</c:v>
                </c:pt>
                <c:pt idx="116">
                  <c:v>0.95350430881630155</c:v>
                </c:pt>
                <c:pt idx="117">
                  <c:v>0.93478551356104278</c:v>
                </c:pt>
                <c:pt idx="118">
                  <c:v>0.91380039710798977</c:v>
                </c:pt>
                <c:pt idx="119">
                  <c:v>0.89088397145131049</c:v>
                </c:pt>
                <c:pt idx="120">
                  <c:v>0.86641837264973964</c:v>
                </c:pt>
                <c:pt idx="121">
                  <c:v>0.84078905308647434</c:v>
                </c:pt>
                <c:pt idx="122">
                  <c:v>0.81441267946939022</c:v>
                </c:pt>
                <c:pt idx="123">
                  <c:v>0.78816859816646057</c:v>
                </c:pt>
                <c:pt idx="124">
                  <c:v>0.76206208966183497</c:v>
                </c:pt>
                <c:pt idx="125">
                  <c:v>0.73601900789473163</c:v>
                </c:pt>
                <c:pt idx="126">
                  <c:v>0.71021530313311465</c:v>
                </c:pt>
                <c:pt idx="127">
                  <c:v>0.68513396756978262</c:v>
                </c:pt>
                <c:pt idx="128">
                  <c:v>0.66009625136034955</c:v>
                </c:pt>
                <c:pt idx="129">
                  <c:v>0.63493375556117626</c:v>
                </c:pt>
                <c:pt idx="130">
                  <c:v>0.61509699712141064</c:v>
                </c:pt>
                <c:pt idx="131">
                  <c:v>0.6066553217194226</c:v>
                </c:pt>
                <c:pt idx="132">
                  <c:v>0.59754537240228833</c:v>
                </c:pt>
                <c:pt idx="133">
                  <c:v>0.58772047065543565</c:v>
                </c:pt>
                <c:pt idx="134">
                  <c:v>0.57727771096289993</c:v>
                </c:pt>
                <c:pt idx="135">
                  <c:v>0.56635537449394335</c:v>
                </c:pt>
                <c:pt idx="136">
                  <c:v>0.55496181720551563</c:v>
                </c:pt>
                <c:pt idx="137">
                  <c:v>0.54321149298459426</c:v>
                </c:pt>
                <c:pt idx="138">
                  <c:v>0.53119605390201452</c:v>
                </c:pt>
                <c:pt idx="139">
                  <c:v>0.51886051806185296</c:v>
                </c:pt>
                <c:pt idx="140">
                  <c:v>0.50650184689326738</c:v>
                </c:pt>
                <c:pt idx="141">
                  <c:v>0.49390081463820862</c:v>
                </c:pt>
                <c:pt idx="142">
                  <c:v>0.48135070289541554</c:v>
                </c:pt>
                <c:pt idx="143">
                  <c:v>0.46875744646884826</c:v>
                </c:pt>
                <c:pt idx="144">
                  <c:v>0.45616036055635611</c:v>
                </c:pt>
                <c:pt idx="145">
                  <c:v>0.44374249983517927</c:v>
                </c:pt>
                <c:pt idx="146">
                  <c:v>0.43135247021471912</c:v>
                </c:pt>
                <c:pt idx="147">
                  <c:v>0.41913648700978806</c:v>
                </c:pt>
                <c:pt idx="148">
                  <c:v>0.40712316635429208</c:v>
                </c:pt>
                <c:pt idx="149">
                  <c:v>0.39524490496412157</c:v>
                </c:pt>
                <c:pt idx="150">
                  <c:v>0.38355756110440037</c:v>
                </c:pt>
                <c:pt idx="151">
                  <c:v>0.37218842187854589</c:v>
                </c:pt>
                <c:pt idx="152">
                  <c:v>0.36102599176777139</c:v>
                </c:pt>
                <c:pt idx="153">
                  <c:v>0.35009250126414143</c:v>
                </c:pt>
                <c:pt idx="154">
                  <c:v>0.33940663846649832</c:v>
                </c:pt>
                <c:pt idx="155">
                  <c:v>0.33229467665570289</c:v>
                </c:pt>
                <c:pt idx="156">
                  <c:v>0.32569709465695695</c:v>
                </c:pt>
                <c:pt idx="157">
                  <c:v>0.31923274719211442</c:v>
                </c:pt>
                <c:pt idx="158">
                  <c:v>0.31290137002863838</c:v>
                </c:pt>
                <c:pt idx="159">
                  <c:v>0.30673270352615084</c:v>
                </c:pt>
                <c:pt idx="160">
                  <c:v>0.30071145727003795</c:v>
                </c:pt>
                <c:pt idx="161">
                  <c:v>0.29481749571459365</c:v>
                </c:pt>
                <c:pt idx="162">
                  <c:v>0.28904990691302807</c:v>
                </c:pt>
                <c:pt idx="163">
                  <c:v>0.28340760445987506</c:v>
                </c:pt>
                <c:pt idx="164">
                  <c:v>0.27788934558507311</c:v>
                </c:pt>
                <c:pt idx="165">
                  <c:v>0.27249374802694015</c:v>
                </c:pt>
                <c:pt idx="166">
                  <c:v>0.26723508026083126</c:v>
                </c:pt>
                <c:pt idx="167">
                  <c:v>0.26211063559119119</c:v>
                </c:pt>
                <c:pt idx="168">
                  <c:v>0.25710163569229105</c:v>
                </c:pt>
                <c:pt idx="169">
                  <c:v>0.2522064331371871</c:v>
                </c:pt>
                <c:pt idx="170">
                  <c:v>0.24742330105665111</c:v>
                </c:pt>
                <c:pt idx="171">
                  <c:v>0.24275044424490083</c:v>
                </c:pt>
                <c:pt idx="172">
                  <c:v>0.23818600941453819</c:v>
                </c:pt>
                <c:pt idx="173">
                  <c:v>0.23372809465018091</c:v>
                </c:pt>
                <c:pt idx="174">
                  <c:v>0.2293747581079186</c:v>
                </c:pt>
                <c:pt idx="175">
                  <c:v>0.22513315084112479</c:v>
                </c:pt>
                <c:pt idx="176">
                  <c:v>0.22100029519557926</c:v>
                </c:pt>
                <c:pt idx="177">
                  <c:v>0.21696460887334512</c:v>
                </c:pt>
                <c:pt idx="178">
                  <c:v>0.21302415406198091</c:v>
                </c:pt>
                <c:pt idx="179">
                  <c:v>0.20917698160248291</c:v>
                </c:pt>
                <c:pt idx="180">
                  <c:v>0.20542113632223319</c:v>
                </c:pt>
                <c:pt idx="181">
                  <c:v>0.20175466188270341</c:v>
                </c:pt>
                <c:pt idx="182">
                  <c:v>0.19817560517448138</c:v>
                </c:pt>
                <c:pt idx="183">
                  <c:v>0.19468202029045187</c:v>
                </c:pt>
                <c:pt idx="184">
                  <c:v>0.19127197210766642</c:v>
                </c:pt>
                <c:pt idx="185">
                  <c:v>0.18794353950453338</c:v>
                </c:pt>
                <c:pt idx="186">
                  <c:v>0.18469481824053002</c:v>
                </c:pt>
                <c:pt idx="187">
                  <c:v>0.18152392352280441</c:v>
                </c:pt>
                <c:pt idx="188">
                  <c:v>0.17843233727138669</c:v>
                </c:pt>
                <c:pt idx="189">
                  <c:v>0.17541840102802864</c:v>
                </c:pt>
                <c:pt idx="190">
                  <c:v>0.17247613592606931</c:v>
                </c:pt>
                <c:pt idx="191">
                  <c:v>0.16960379815832374</c:v>
                </c:pt>
                <c:pt idx="192">
                  <c:v>0.16679966970397384</c:v>
                </c:pt>
                <c:pt idx="193">
                  <c:v>0.16406205960156214</c:v>
                </c:pt>
                <c:pt idx="194">
                  <c:v>0.16138930503701721</c:v>
                </c:pt>
                <c:pt idx="195">
                  <c:v>0.15877977226241591</c:v>
                </c:pt>
                <c:pt idx="196">
                  <c:v>0.15623185735930956</c:v>
                </c:pt>
                <c:pt idx="197">
                  <c:v>0.15374398685986279</c:v>
                </c:pt>
                <c:pt idx="198">
                  <c:v>0.15131461823761647</c:v>
                </c:pt>
                <c:pt idx="199">
                  <c:v>0.14894224027993574</c:v>
                </c:pt>
                <c:pt idx="200">
                  <c:v>0.14662537335205972</c:v>
                </c:pt>
              </c:numCache>
            </c:numRef>
          </c:yVal>
        </c:ser>
        <c:ser>
          <c:idx val="6"/>
          <c:order val="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Foglio1!$H$3:$H$203</c:f>
              <c:numCache>
                <c:formatCode>0.0000</c:formatCode>
                <c:ptCount val="201"/>
                <c:pt idx="0">
                  <c:v>5.1226455651781375</c:v>
                </c:pt>
                <c:pt idx="1">
                  <c:v>5.8864178662681903</c:v>
                </c:pt>
                <c:pt idx="2">
                  <c:v>14.867787436097057</c:v>
                </c:pt>
                <c:pt idx="3">
                  <c:v>18.089557089516287</c:v>
                </c:pt>
                <c:pt idx="4">
                  <c:v>11.166200130689116</c:v>
                </c:pt>
                <c:pt idx="5">
                  <c:v>9.061666388000555</c:v>
                </c:pt>
                <c:pt idx="6">
                  <c:v>12.106203830652301</c:v>
                </c:pt>
                <c:pt idx="7">
                  <c:v>17.405017160591683</c:v>
                </c:pt>
                <c:pt idx="8">
                  <c:v>22.152479106252965</c:v>
                </c:pt>
                <c:pt idx="9">
                  <c:v>16.791758801748028</c:v>
                </c:pt>
                <c:pt idx="10">
                  <c:v>15.214527111865518</c:v>
                </c:pt>
                <c:pt idx="11">
                  <c:v>19.73105882826599</c:v>
                </c:pt>
                <c:pt idx="12">
                  <c:v>13.01863512231836</c:v>
                </c:pt>
                <c:pt idx="13">
                  <c:v>10.691759970561296</c:v>
                </c:pt>
                <c:pt idx="14">
                  <c:v>9.4522117750412527</c:v>
                </c:pt>
                <c:pt idx="15">
                  <c:v>10.238639702176949</c:v>
                </c:pt>
                <c:pt idx="16">
                  <c:v>10.265516659685845</c:v>
                </c:pt>
                <c:pt idx="17">
                  <c:v>9.2266384846435479</c:v>
                </c:pt>
                <c:pt idx="18">
                  <c:v>8.4424072293340267</c:v>
                </c:pt>
                <c:pt idx="19">
                  <c:v>7.1430838018848783</c:v>
                </c:pt>
                <c:pt idx="20">
                  <c:v>7.1692013891471333</c:v>
                </c:pt>
                <c:pt idx="21">
                  <c:v>7.1507467363924855</c:v>
                </c:pt>
                <c:pt idx="22">
                  <c:v>6.9805880197309085</c:v>
                </c:pt>
                <c:pt idx="23">
                  <c:v>6.6704911284055886</c:v>
                </c:pt>
                <c:pt idx="24">
                  <c:v>6.2800204311836918</c:v>
                </c:pt>
                <c:pt idx="25">
                  <c:v>5.8700578889392636</c:v>
                </c:pt>
                <c:pt idx="26">
                  <c:v>5.5038107449105897</c:v>
                </c:pt>
                <c:pt idx="27">
                  <c:v>5.1701717972217294</c:v>
                </c:pt>
                <c:pt idx="28">
                  <c:v>4.9100789644184681</c:v>
                </c:pt>
                <c:pt idx="29">
                  <c:v>5.3527302144302045</c:v>
                </c:pt>
                <c:pt idx="30">
                  <c:v>5.7148796977424547</c:v>
                </c:pt>
                <c:pt idx="31">
                  <c:v>5.9302123574769343</c:v>
                </c:pt>
                <c:pt idx="32">
                  <c:v>6.0077558191012068</c:v>
                </c:pt>
                <c:pt idx="33">
                  <c:v>5.9688700181539405</c:v>
                </c:pt>
                <c:pt idx="34">
                  <c:v>5.8427056767961689</c:v>
                </c:pt>
                <c:pt idx="35">
                  <c:v>5.6596383101977885</c:v>
                </c:pt>
                <c:pt idx="36">
                  <c:v>5.4454021595611772</c:v>
                </c:pt>
                <c:pt idx="37">
                  <c:v>5.2166132646800589</c:v>
                </c:pt>
                <c:pt idx="38">
                  <c:v>4.9794259036537341</c:v>
                </c:pt>
                <c:pt idx="39">
                  <c:v>4.7361873053003434</c:v>
                </c:pt>
                <c:pt idx="40">
                  <c:v>4.489258303211404</c:v>
                </c:pt>
                <c:pt idx="41">
                  <c:v>4.5004561124121114</c:v>
                </c:pt>
                <c:pt idx="42">
                  <c:v>4.4982046586955278</c:v>
                </c:pt>
                <c:pt idx="43">
                  <c:v>4.4004396436804054</c:v>
                </c:pt>
                <c:pt idx="44">
                  <c:v>4.2279989123354502</c:v>
                </c:pt>
                <c:pt idx="45">
                  <c:v>3.9950324470652387</c:v>
                </c:pt>
                <c:pt idx="46">
                  <c:v>3.7116422045561177</c:v>
                </c:pt>
                <c:pt idx="47">
                  <c:v>3.4131732390759741</c:v>
                </c:pt>
                <c:pt idx="48">
                  <c:v>3.1814530595764356</c:v>
                </c:pt>
                <c:pt idx="49">
                  <c:v>3.045430906737109</c:v>
                </c:pt>
                <c:pt idx="50">
                  <c:v>2.8982538937874183</c:v>
                </c:pt>
                <c:pt idx="51">
                  <c:v>2.7470784614891035</c:v>
                </c:pt>
                <c:pt idx="52">
                  <c:v>2.5943517418532052</c:v>
                </c:pt>
                <c:pt idx="53">
                  <c:v>2.441167160324444</c:v>
                </c:pt>
                <c:pt idx="54">
                  <c:v>2.2891374574313561</c:v>
                </c:pt>
                <c:pt idx="55">
                  <c:v>2.1402118568168245</c:v>
                </c:pt>
                <c:pt idx="56">
                  <c:v>1.9984201580004239</c:v>
                </c:pt>
                <c:pt idx="57">
                  <c:v>1.9058198455849911</c:v>
                </c:pt>
                <c:pt idx="58">
                  <c:v>1.8532848685411321</c:v>
                </c:pt>
                <c:pt idx="59">
                  <c:v>1.78685687104987</c:v>
                </c:pt>
                <c:pt idx="60">
                  <c:v>1.7068023298478201</c:v>
                </c:pt>
                <c:pt idx="61">
                  <c:v>1.6202451206837385</c:v>
                </c:pt>
                <c:pt idx="62">
                  <c:v>1.5327213730286358</c:v>
                </c:pt>
                <c:pt idx="63">
                  <c:v>1.4446953932864837</c:v>
                </c:pt>
                <c:pt idx="64">
                  <c:v>1.3540585701048415</c:v>
                </c:pt>
                <c:pt idx="65">
                  <c:v>1.2893022538401018</c:v>
                </c:pt>
                <c:pt idx="66">
                  <c:v>1.2480208787536391</c:v>
                </c:pt>
                <c:pt idx="67">
                  <c:v>1.2199836178172796</c:v>
                </c:pt>
                <c:pt idx="68">
                  <c:v>1.1935754630058681</c:v>
                </c:pt>
                <c:pt idx="69">
                  <c:v>1.16849838064531</c:v>
                </c:pt>
                <c:pt idx="70">
                  <c:v>1.1444838946972844</c:v>
                </c:pt>
                <c:pt idx="71">
                  <c:v>1.121401028922772</c:v>
                </c:pt>
                <c:pt idx="72">
                  <c:v>1.099718155526386</c:v>
                </c:pt>
                <c:pt idx="73">
                  <c:v>1.0784504903388701</c:v>
                </c:pt>
                <c:pt idx="74">
                  <c:v>1.0574533959467587</c:v>
                </c:pt>
                <c:pt idx="75">
                  <c:v>1.0366093107990018</c:v>
                </c:pt>
                <c:pt idx="76">
                  <c:v>1.0160051113310391</c:v>
                </c:pt>
                <c:pt idx="77">
                  <c:v>0.99606840679101549</c:v>
                </c:pt>
                <c:pt idx="78">
                  <c:v>0.97603044113249871</c:v>
                </c:pt>
                <c:pt idx="79">
                  <c:v>0.95585756396222898</c:v>
                </c:pt>
                <c:pt idx="80">
                  <c:v>0.93617226730341974</c:v>
                </c:pt>
                <c:pt idx="81">
                  <c:v>0.91647032285149554</c:v>
                </c:pt>
                <c:pt idx="82">
                  <c:v>0.89656787588754627</c:v>
                </c:pt>
                <c:pt idx="83">
                  <c:v>0.87696502343683813</c:v>
                </c:pt>
                <c:pt idx="84">
                  <c:v>0.85743795663753875</c:v>
                </c:pt>
                <c:pt idx="85">
                  <c:v>0.83772397515990804</c:v>
                </c:pt>
                <c:pt idx="86">
                  <c:v>0.81785457058895261</c:v>
                </c:pt>
                <c:pt idx="87">
                  <c:v>0.79831191025323101</c:v>
                </c:pt>
                <c:pt idx="88">
                  <c:v>0.7788647803441745</c:v>
                </c:pt>
                <c:pt idx="89">
                  <c:v>0.75932524758646758</c:v>
                </c:pt>
                <c:pt idx="90">
                  <c:v>0.73973281818782965</c:v>
                </c:pt>
                <c:pt idx="91">
                  <c:v>0.72276532431121543</c:v>
                </c:pt>
                <c:pt idx="92">
                  <c:v>0.70947550698418749</c:v>
                </c:pt>
                <c:pt idx="93">
                  <c:v>0.69626436762448063</c:v>
                </c:pt>
                <c:pt idx="94">
                  <c:v>0.68268097916292758</c:v>
                </c:pt>
                <c:pt idx="95">
                  <c:v>0.66906783806185965</c:v>
                </c:pt>
                <c:pt idx="96">
                  <c:v>0.65548183780475633</c:v>
                </c:pt>
                <c:pt idx="97">
                  <c:v>0.64163531853935685</c:v>
                </c:pt>
                <c:pt idx="98">
                  <c:v>0.62757673387463453</c:v>
                </c:pt>
                <c:pt idx="99">
                  <c:v>0.61335212231879666</c:v>
                </c:pt>
                <c:pt idx="100">
                  <c:v>0.59940835548781457</c:v>
                </c:pt>
                <c:pt idx="101">
                  <c:v>0.58543457624109951</c:v>
                </c:pt>
                <c:pt idx="102">
                  <c:v>0.57138275821427542</c:v>
                </c:pt>
                <c:pt idx="103">
                  <c:v>0.55729018946240549</c:v>
                </c:pt>
                <c:pt idx="104">
                  <c:v>0.54319150521125137</c:v>
                </c:pt>
                <c:pt idx="105">
                  <c:v>0.52911872750693556</c:v>
                </c:pt>
                <c:pt idx="106">
                  <c:v>0.51510132425271549</c:v>
                </c:pt>
                <c:pt idx="107">
                  <c:v>0.5101992000378418</c:v>
                </c:pt>
                <c:pt idx="108">
                  <c:v>0.51000834625822067</c:v>
                </c:pt>
                <c:pt idx="109">
                  <c:v>0.50842225394590956</c:v>
                </c:pt>
                <c:pt idx="110">
                  <c:v>0.50599769407489736</c:v>
                </c:pt>
                <c:pt idx="111">
                  <c:v>0.50397291554774959</c:v>
                </c:pt>
                <c:pt idx="112">
                  <c:v>0.50438656129802495</c:v>
                </c:pt>
                <c:pt idx="113">
                  <c:v>0.50364224759988296</c:v>
                </c:pt>
                <c:pt idx="114">
                  <c:v>0.5016715528313096</c:v>
                </c:pt>
                <c:pt idx="115">
                  <c:v>0.50804839510867461</c:v>
                </c:pt>
                <c:pt idx="116">
                  <c:v>0.51515880592122676</c:v>
                </c:pt>
                <c:pt idx="117">
                  <c:v>0.5200298175932847</c:v>
                </c:pt>
                <c:pt idx="118">
                  <c:v>0.52299425970702551</c:v>
                </c:pt>
                <c:pt idx="119">
                  <c:v>0.52424072815469613</c:v>
                </c:pt>
                <c:pt idx="120">
                  <c:v>0.52671552940195121</c:v>
                </c:pt>
                <c:pt idx="121">
                  <c:v>0.53301894426289376</c:v>
                </c:pt>
                <c:pt idx="122">
                  <c:v>0.5376722109259513</c:v>
                </c:pt>
                <c:pt idx="123">
                  <c:v>0.5405636165229275</c:v>
                </c:pt>
                <c:pt idx="124">
                  <c:v>0.54189606358206555</c:v>
                </c:pt>
                <c:pt idx="125">
                  <c:v>0.54155427097312114</c:v>
                </c:pt>
                <c:pt idx="126">
                  <c:v>0.53983819775186759</c:v>
                </c:pt>
                <c:pt idx="127">
                  <c:v>0.54230486710979464</c:v>
                </c:pt>
                <c:pt idx="128">
                  <c:v>0.54520875104773658</c:v>
                </c:pt>
                <c:pt idx="129">
                  <c:v>0.54722611764496221</c:v>
                </c:pt>
                <c:pt idx="130">
                  <c:v>0.54788197656602078</c:v>
                </c:pt>
                <c:pt idx="131">
                  <c:v>0.54743420715846092</c:v>
                </c:pt>
                <c:pt idx="132">
                  <c:v>0.5468981626652436</c:v>
                </c:pt>
                <c:pt idx="133">
                  <c:v>0.54595782770189505</c:v>
                </c:pt>
                <c:pt idx="134">
                  <c:v>0.54403840543122151</c:v>
                </c:pt>
                <c:pt idx="135">
                  <c:v>0.5415686618032286</c:v>
                </c:pt>
                <c:pt idx="136">
                  <c:v>0.53965395833910068</c:v>
                </c:pt>
                <c:pt idx="137">
                  <c:v>0.53662398559101576</c:v>
                </c:pt>
                <c:pt idx="138">
                  <c:v>0.53269799025246678</c:v>
                </c:pt>
                <c:pt idx="139">
                  <c:v>0.52778715238180884</c:v>
                </c:pt>
                <c:pt idx="140">
                  <c:v>0.52221342457010234</c:v>
                </c:pt>
                <c:pt idx="141">
                  <c:v>0.51677664796350964</c:v>
                </c:pt>
                <c:pt idx="142">
                  <c:v>0.51111141582059005</c:v>
                </c:pt>
                <c:pt idx="143">
                  <c:v>0.50534623779995058</c:v>
                </c:pt>
                <c:pt idx="144">
                  <c:v>0.49936660752566847</c:v>
                </c:pt>
                <c:pt idx="145">
                  <c:v>0.49285774304532187</c:v>
                </c:pt>
                <c:pt idx="146">
                  <c:v>0.48575999046049145</c:v>
                </c:pt>
                <c:pt idx="147">
                  <c:v>0.47792988050441054</c:v>
                </c:pt>
                <c:pt idx="148">
                  <c:v>0.46970778121359635</c:v>
                </c:pt>
                <c:pt idx="149">
                  <c:v>0.46082477779636072</c:v>
                </c:pt>
                <c:pt idx="150">
                  <c:v>0.4513513885505297</c:v>
                </c:pt>
                <c:pt idx="151">
                  <c:v>0.44164832348711924</c:v>
                </c:pt>
                <c:pt idx="152">
                  <c:v>0.43150291102764127</c:v>
                </c:pt>
                <c:pt idx="153">
                  <c:v>0.42094188375063663</c:v>
                </c:pt>
                <c:pt idx="154">
                  <c:v>0.41019213483611533</c:v>
                </c:pt>
                <c:pt idx="155">
                  <c:v>0.40176233268694228</c:v>
                </c:pt>
                <c:pt idx="156">
                  <c:v>0.39509605431532901</c:v>
                </c:pt>
                <c:pt idx="157">
                  <c:v>0.38823922360946644</c:v>
                </c:pt>
                <c:pt idx="158">
                  <c:v>0.38112392430847264</c:v>
                </c:pt>
                <c:pt idx="159">
                  <c:v>0.37377149643931967</c:v>
                </c:pt>
                <c:pt idx="160">
                  <c:v>0.36627663407054861</c:v>
                </c:pt>
                <c:pt idx="161">
                  <c:v>0.35874370254641819</c:v>
                </c:pt>
                <c:pt idx="162">
                  <c:v>0.35116528967429822</c:v>
                </c:pt>
                <c:pt idx="163">
                  <c:v>0.34348242678802887</c:v>
                </c:pt>
                <c:pt idx="164">
                  <c:v>0.33776457639560908</c:v>
                </c:pt>
                <c:pt idx="165">
                  <c:v>0.33405164134539866</c:v>
                </c:pt>
                <c:pt idx="166">
                  <c:v>0.33018107592339807</c:v>
                </c:pt>
                <c:pt idx="167">
                  <c:v>0.32614372233005351</c:v>
                </c:pt>
                <c:pt idx="168">
                  <c:v>0.32195677660227862</c:v>
                </c:pt>
                <c:pt idx="169">
                  <c:v>0.31763657649889032</c:v>
                </c:pt>
                <c:pt idx="170">
                  <c:v>0.31319861713292774</c:v>
                </c:pt>
                <c:pt idx="171">
                  <c:v>0.30865756899685254</c:v>
                </c:pt>
                <c:pt idx="172">
                  <c:v>0.30402729799399136</c:v>
                </c:pt>
                <c:pt idx="173">
                  <c:v>0.29932088711810773</c:v>
                </c:pt>
                <c:pt idx="174">
                  <c:v>0.29457912841757039</c:v>
                </c:pt>
                <c:pt idx="175">
                  <c:v>0.29144136629612916</c:v>
                </c:pt>
                <c:pt idx="176">
                  <c:v>0.28817536628466911</c:v>
                </c:pt>
                <c:pt idx="177">
                  <c:v>0.28479401918366182</c:v>
                </c:pt>
                <c:pt idx="178">
                  <c:v>0.28130956836338938</c:v>
                </c:pt>
                <c:pt idx="179">
                  <c:v>0.27773362487303549</c:v>
                </c:pt>
                <c:pt idx="180">
                  <c:v>0.27407718373734974</c:v>
                </c:pt>
                <c:pt idx="181">
                  <c:v>0.27035064121357288</c:v>
                </c:pt>
                <c:pt idx="182">
                  <c:v>0.26658281715041438</c:v>
                </c:pt>
                <c:pt idx="183">
                  <c:v>0.26283262900910082</c:v>
                </c:pt>
                <c:pt idx="184">
                  <c:v>0.25903553749446556</c:v>
                </c:pt>
                <c:pt idx="185">
                  <c:v>0.25519988497737567</c:v>
                </c:pt>
                <c:pt idx="186">
                  <c:v>0.25133350821893474</c:v>
                </c:pt>
                <c:pt idx="187">
                  <c:v>0.24744375751864436</c:v>
                </c:pt>
                <c:pt idx="188">
                  <c:v>0.24353751585636557</c:v>
                </c:pt>
                <c:pt idx="189">
                  <c:v>0.23962121794101737</c:v>
                </c:pt>
                <c:pt idx="190">
                  <c:v>0.23570086908828061</c:v>
                </c:pt>
                <c:pt idx="191">
                  <c:v>0.23178206385616273</c:v>
                </c:pt>
                <c:pt idx="192">
                  <c:v>0.22787000438649471</c:v>
                </c:pt>
                <c:pt idx="193">
                  <c:v>0.22396951839677798</c:v>
                </c:pt>
                <c:pt idx="194">
                  <c:v>0.22008507678370337</c:v>
                </c:pt>
                <c:pt idx="195">
                  <c:v>0.21625241574824194</c:v>
                </c:pt>
                <c:pt idx="196">
                  <c:v>0.21246097634689126</c:v>
                </c:pt>
                <c:pt idx="197">
                  <c:v>0.20869413739793632</c:v>
                </c:pt>
                <c:pt idx="198">
                  <c:v>0.20495523159511186</c:v>
                </c:pt>
                <c:pt idx="199">
                  <c:v>0.20124731245103547</c:v>
                </c:pt>
                <c:pt idx="200">
                  <c:v>0.1975731690245853</c:v>
                </c:pt>
              </c:numCache>
            </c:numRef>
          </c:yVal>
        </c:ser>
        <c:ser>
          <c:idx val="7"/>
          <c:order val="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Foglio1!$I$3:$I$203</c:f>
              <c:numCache>
                <c:formatCode>0.0000</c:formatCode>
                <c:ptCount val="201"/>
                <c:pt idx="0">
                  <c:v>1.5746187989685763</c:v>
                </c:pt>
                <c:pt idx="1">
                  <c:v>1.5948696972149319</c:v>
                </c:pt>
                <c:pt idx="2">
                  <c:v>1.8827276968326119</c:v>
                </c:pt>
                <c:pt idx="3">
                  <c:v>1.9026845110202921</c:v>
                </c:pt>
                <c:pt idx="4">
                  <c:v>2.7313824744050077</c:v>
                </c:pt>
                <c:pt idx="5">
                  <c:v>2.4245364430812182</c:v>
                </c:pt>
                <c:pt idx="6">
                  <c:v>2.6792650946921537</c:v>
                </c:pt>
                <c:pt idx="7">
                  <c:v>3.1979890969099092</c:v>
                </c:pt>
                <c:pt idx="8">
                  <c:v>4.6295239306046172</c:v>
                </c:pt>
                <c:pt idx="9">
                  <c:v>5.7876049242244694</c:v>
                </c:pt>
                <c:pt idx="10">
                  <c:v>6.2260273340479637</c:v>
                </c:pt>
                <c:pt idx="11">
                  <c:v>5.1409683354298803</c:v>
                </c:pt>
                <c:pt idx="12">
                  <c:v>5.2463375372492855</c:v>
                </c:pt>
                <c:pt idx="13">
                  <c:v>6.9218602221178234</c:v>
                </c:pt>
                <c:pt idx="14">
                  <c:v>5.9487179594659052</c:v>
                </c:pt>
                <c:pt idx="15">
                  <c:v>5.0672404507237481</c:v>
                </c:pt>
                <c:pt idx="16">
                  <c:v>4.8851925793681685</c:v>
                </c:pt>
                <c:pt idx="17">
                  <c:v>3.8678615381736283</c:v>
                </c:pt>
                <c:pt idx="18">
                  <c:v>3.1612007999284675</c:v>
                </c:pt>
                <c:pt idx="19">
                  <c:v>2.701653845604254</c:v>
                </c:pt>
                <c:pt idx="20">
                  <c:v>3.220374696490524</c:v>
                </c:pt>
                <c:pt idx="21">
                  <c:v>3.7302155927964775</c:v>
                </c:pt>
                <c:pt idx="22">
                  <c:v>3.7279219437814635</c:v>
                </c:pt>
                <c:pt idx="23">
                  <c:v>3.9480060399502737</c:v>
                </c:pt>
                <c:pt idx="24">
                  <c:v>4.1197376237361674</c:v>
                </c:pt>
                <c:pt idx="25">
                  <c:v>4.2114471867810144</c:v>
                </c:pt>
                <c:pt idx="26">
                  <c:v>4.7487945542281631</c:v>
                </c:pt>
                <c:pt idx="27">
                  <c:v>4.9588111608728482</c:v>
                </c:pt>
                <c:pt idx="28">
                  <c:v>4.7383104501386981</c:v>
                </c:pt>
                <c:pt idx="29">
                  <c:v>4.3029325230408055</c:v>
                </c:pt>
                <c:pt idx="30">
                  <c:v>3.7859245455671862</c:v>
                </c:pt>
                <c:pt idx="31">
                  <c:v>3.3104291553727787</c:v>
                </c:pt>
                <c:pt idx="32">
                  <c:v>2.9739752641289665</c:v>
                </c:pt>
                <c:pt idx="33">
                  <c:v>2.7785557719345801</c:v>
                </c:pt>
                <c:pt idx="34">
                  <c:v>2.6603132489434227</c:v>
                </c:pt>
                <c:pt idx="35">
                  <c:v>2.5556078274635867</c:v>
                </c:pt>
                <c:pt idx="36">
                  <c:v>2.432588213184105</c:v>
                </c:pt>
                <c:pt idx="37">
                  <c:v>2.2863091705385905</c:v>
                </c:pt>
                <c:pt idx="38">
                  <c:v>2.1296826495569676</c:v>
                </c:pt>
                <c:pt idx="39">
                  <c:v>1.9705230213212228</c:v>
                </c:pt>
                <c:pt idx="40">
                  <c:v>2.0550540360820198</c:v>
                </c:pt>
                <c:pt idx="41">
                  <c:v>2.2610069436266298</c:v>
                </c:pt>
                <c:pt idx="42">
                  <c:v>2.4330880634820047</c:v>
                </c:pt>
                <c:pt idx="43">
                  <c:v>2.5916697923155385</c:v>
                </c:pt>
                <c:pt idx="44">
                  <c:v>2.7589109418438511</c:v>
                </c:pt>
                <c:pt idx="45">
                  <c:v>2.9324793941641927</c:v>
                </c:pt>
                <c:pt idx="46">
                  <c:v>3.0871268038919211</c:v>
                </c:pt>
                <c:pt idx="47">
                  <c:v>3.1759402522636244</c:v>
                </c:pt>
                <c:pt idx="48">
                  <c:v>3.1666882648152677</c:v>
                </c:pt>
                <c:pt idx="49">
                  <c:v>3.043287200067136</c:v>
                </c:pt>
                <c:pt idx="50">
                  <c:v>2.9382548242769597</c:v>
                </c:pt>
                <c:pt idx="51">
                  <c:v>2.968942641549706</c:v>
                </c:pt>
                <c:pt idx="52">
                  <c:v>2.8438355082368152</c:v>
                </c:pt>
                <c:pt idx="53">
                  <c:v>2.5963024319484167</c:v>
                </c:pt>
                <c:pt idx="54">
                  <c:v>2.2825265545407611</c:v>
                </c:pt>
                <c:pt idx="55">
                  <c:v>1.9979548624794916</c:v>
                </c:pt>
                <c:pt idx="56">
                  <c:v>1.8686486189209419</c:v>
                </c:pt>
                <c:pt idx="57">
                  <c:v>1.8945972717007349</c:v>
                </c:pt>
                <c:pt idx="58">
                  <c:v>1.9165579104524442</c:v>
                </c:pt>
                <c:pt idx="59">
                  <c:v>1.934136898475028</c:v>
                </c:pt>
                <c:pt idx="60">
                  <c:v>1.9471604015558441</c:v>
                </c:pt>
                <c:pt idx="61">
                  <c:v>1.9560193108180801</c:v>
                </c:pt>
                <c:pt idx="62">
                  <c:v>1.9598418021363315</c:v>
                </c:pt>
                <c:pt idx="63">
                  <c:v>1.9585363581497957</c:v>
                </c:pt>
                <c:pt idx="64">
                  <c:v>1.9520482435025881</c:v>
                </c:pt>
                <c:pt idx="65">
                  <c:v>1.940529967760904</c:v>
                </c:pt>
                <c:pt idx="66">
                  <c:v>1.9244189685966648</c:v>
                </c:pt>
                <c:pt idx="67">
                  <c:v>1.9043092638853387</c:v>
                </c:pt>
                <c:pt idx="68">
                  <c:v>1.8807841441116524</c:v>
                </c:pt>
                <c:pt idx="69">
                  <c:v>1.8623239862741718</c:v>
                </c:pt>
                <c:pt idx="70">
                  <c:v>1.8449813023557329</c:v>
                </c:pt>
                <c:pt idx="71">
                  <c:v>1.8301240864294961</c:v>
                </c:pt>
                <c:pt idx="72">
                  <c:v>1.925903123097896</c:v>
                </c:pt>
                <c:pt idx="73">
                  <c:v>2.0021970668585491</c:v>
                </c:pt>
                <c:pt idx="74">
                  <c:v>2.0609633796451949</c:v>
                </c:pt>
                <c:pt idx="75">
                  <c:v>2.1047116211052472</c:v>
                </c:pt>
                <c:pt idx="76">
                  <c:v>2.1312051575204825</c:v>
                </c:pt>
                <c:pt idx="77">
                  <c:v>2.1415219733102742</c:v>
                </c:pt>
                <c:pt idx="78">
                  <c:v>2.1384804578032908</c:v>
                </c:pt>
                <c:pt idx="79">
                  <c:v>2.1264991535863613</c:v>
                </c:pt>
                <c:pt idx="80">
                  <c:v>2.1055007774131296</c:v>
                </c:pt>
                <c:pt idx="81">
                  <c:v>2.0766198651212431</c:v>
                </c:pt>
                <c:pt idx="82">
                  <c:v>2.0419321221147362</c:v>
                </c:pt>
                <c:pt idx="83">
                  <c:v>2.0041715857472067</c:v>
                </c:pt>
                <c:pt idx="84">
                  <c:v>1.9639842084749886</c:v>
                </c:pt>
                <c:pt idx="85">
                  <c:v>1.920669556687093</c:v>
                </c:pt>
                <c:pt idx="86">
                  <c:v>1.8929635095419981</c:v>
                </c:pt>
                <c:pt idx="87">
                  <c:v>1.9071302883373378</c:v>
                </c:pt>
                <c:pt idx="88">
                  <c:v>1.9066680147150803</c:v>
                </c:pt>
                <c:pt idx="89">
                  <c:v>1.8918771428982419</c:v>
                </c:pt>
                <c:pt idx="90">
                  <c:v>1.8631716693365363</c:v>
                </c:pt>
                <c:pt idx="91">
                  <c:v>1.8212573026612791</c:v>
                </c:pt>
                <c:pt idx="92">
                  <c:v>1.7690216067734972</c:v>
                </c:pt>
                <c:pt idx="93">
                  <c:v>1.7125982517787259</c:v>
                </c:pt>
                <c:pt idx="94">
                  <c:v>1.6852491539303041</c:v>
                </c:pt>
                <c:pt idx="95">
                  <c:v>1.6567362147195446</c:v>
                </c:pt>
                <c:pt idx="96">
                  <c:v>1.6205006244755369</c:v>
                </c:pt>
                <c:pt idx="97">
                  <c:v>1.576422195082863</c:v>
                </c:pt>
                <c:pt idx="98">
                  <c:v>1.5259525707084807</c:v>
                </c:pt>
                <c:pt idx="99">
                  <c:v>1.4707212990193634</c:v>
                </c:pt>
                <c:pt idx="100">
                  <c:v>1.4127641003486018</c:v>
                </c:pt>
                <c:pt idx="101">
                  <c:v>1.3533162816916369</c:v>
                </c:pt>
                <c:pt idx="102">
                  <c:v>1.2939702030311762</c:v>
                </c:pt>
                <c:pt idx="103">
                  <c:v>1.2333861244291866</c:v>
                </c:pt>
                <c:pt idx="104">
                  <c:v>1.1703337213075711</c:v>
                </c:pt>
                <c:pt idx="105">
                  <c:v>1.114694741254779</c:v>
                </c:pt>
                <c:pt idx="106">
                  <c:v>1.0980576864834373</c:v>
                </c:pt>
                <c:pt idx="107">
                  <c:v>1.0801226888783488</c:v>
                </c:pt>
                <c:pt idx="108">
                  <c:v>1.0612616927894689</c:v>
                </c:pt>
                <c:pt idx="109">
                  <c:v>1.041512035621198</c:v>
                </c:pt>
                <c:pt idx="110">
                  <c:v>1.0207540179519099</c:v>
                </c:pt>
                <c:pt idx="111">
                  <c:v>0.99902942573329634</c:v>
                </c:pt>
                <c:pt idx="112">
                  <c:v>0.97676689020156204</c:v>
                </c:pt>
                <c:pt idx="113">
                  <c:v>0.95372738816135816</c:v>
                </c:pt>
                <c:pt idx="114">
                  <c:v>0.92977094470067667</c:v>
                </c:pt>
                <c:pt idx="115">
                  <c:v>0.90558197365271031</c:v>
                </c:pt>
                <c:pt idx="116">
                  <c:v>0.88521843989996041</c:v>
                </c:pt>
                <c:pt idx="117">
                  <c:v>0.87261512878559966</c:v>
                </c:pt>
                <c:pt idx="118">
                  <c:v>0.85960626912917293</c:v>
                </c:pt>
                <c:pt idx="119">
                  <c:v>0.84666030746287702</c:v>
                </c:pt>
                <c:pt idx="120">
                  <c:v>0.83348513167547955</c:v>
                </c:pt>
                <c:pt idx="121">
                  <c:v>0.82027067651087793</c:v>
                </c:pt>
                <c:pt idx="122">
                  <c:v>0.80698577870057464</c:v>
                </c:pt>
                <c:pt idx="123">
                  <c:v>0.79365979274940046</c:v>
                </c:pt>
                <c:pt idx="124">
                  <c:v>0.7803193522806946</c:v>
                </c:pt>
                <c:pt idx="125">
                  <c:v>0.76703202793754732</c:v>
                </c:pt>
                <c:pt idx="126">
                  <c:v>0.7536913843108185</c:v>
                </c:pt>
                <c:pt idx="127">
                  <c:v>0.74057629276417325</c:v>
                </c:pt>
                <c:pt idx="128">
                  <c:v>0.72751307797604658</c:v>
                </c:pt>
                <c:pt idx="129">
                  <c:v>0.71454332022920741</c:v>
                </c:pt>
                <c:pt idx="130">
                  <c:v>0.701708361660493</c:v>
                </c:pt>
                <c:pt idx="131">
                  <c:v>0.68903609245944764</c:v>
                </c:pt>
                <c:pt idx="132">
                  <c:v>0.67635403393659643</c:v>
                </c:pt>
                <c:pt idx="133">
                  <c:v>0.6638498404787172</c:v>
                </c:pt>
                <c:pt idx="134">
                  <c:v>0.6513379767379065</c:v>
                </c:pt>
                <c:pt idx="135">
                  <c:v>0.63897323825441965</c:v>
                </c:pt>
                <c:pt idx="136">
                  <c:v>0.62664520888573716</c:v>
                </c:pt>
                <c:pt idx="137">
                  <c:v>0.6144555611459005</c:v>
                </c:pt>
                <c:pt idx="138">
                  <c:v>0.60236578805849694</c:v>
                </c:pt>
                <c:pt idx="139">
                  <c:v>0.59184808982492487</c:v>
                </c:pt>
                <c:pt idx="140">
                  <c:v>0.60721708444063949</c:v>
                </c:pt>
                <c:pt idx="141">
                  <c:v>0.62144672869927764</c:v>
                </c:pt>
                <c:pt idx="142">
                  <c:v>0.63467225563575358</c:v>
                </c:pt>
                <c:pt idx="143">
                  <c:v>0.64701601593061653</c:v>
                </c:pt>
                <c:pt idx="144">
                  <c:v>0.65842717063551814</c:v>
                </c:pt>
                <c:pt idx="145">
                  <c:v>0.66873669701359773</c:v>
                </c:pt>
                <c:pt idx="146">
                  <c:v>0.6778394314871512</c:v>
                </c:pt>
                <c:pt idx="147">
                  <c:v>0.68561686810462119</c:v>
                </c:pt>
                <c:pt idx="148">
                  <c:v>0.69200152171358065</c:v>
                </c:pt>
                <c:pt idx="149">
                  <c:v>0.69722672591351753</c:v>
                </c:pt>
                <c:pt idx="150">
                  <c:v>0.70104746809140062</c:v>
                </c:pt>
                <c:pt idx="151">
                  <c:v>0.70363792577647943</c:v>
                </c:pt>
                <c:pt idx="152">
                  <c:v>0.70504761276719674</c:v>
                </c:pt>
                <c:pt idx="153">
                  <c:v>0.70518866393089863</c:v>
                </c:pt>
                <c:pt idx="154">
                  <c:v>0.70431877010491617</c:v>
                </c:pt>
                <c:pt idx="155">
                  <c:v>0.70236599536090327</c:v>
                </c:pt>
                <c:pt idx="156">
                  <c:v>0.69937051446440046</c:v>
                </c:pt>
                <c:pt idx="157">
                  <c:v>0.69546213162781556</c:v>
                </c:pt>
                <c:pt idx="158">
                  <c:v>0.69076345040778364</c:v>
                </c:pt>
                <c:pt idx="159">
                  <c:v>0.68527314011508655</c:v>
                </c:pt>
                <c:pt idx="160">
                  <c:v>0.67909922157398572</c:v>
                </c:pt>
                <c:pt idx="161">
                  <c:v>0.67242496065989898</c:v>
                </c:pt>
                <c:pt idx="162">
                  <c:v>0.66541112387205059</c:v>
                </c:pt>
                <c:pt idx="163">
                  <c:v>0.65821493730644665</c:v>
                </c:pt>
                <c:pt idx="164">
                  <c:v>0.65080195776456573</c:v>
                </c:pt>
                <c:pt idx="165">
                  <c:v>0.64298550893749395</c:v>
                </c:pt>
                <c:pt idx="166">
                  <c:v>0.63474445942798208</c:v>
                </c:pt>
                <c:pt idx="167">
                  <c:v>0.62607665821413394</c:v>
                </c:pt>
                <c:pt idx="168">
                  <c:v>0.62258470679786049</c:v>
                </c:pt>
                <c:pt idx="169">
                  <c:v>0.62375396988796428</c:v>
                </c:pt>
                <c:pt idx="170">
                  <c:v>0.62351463658370665</c:v>
                </c:pt>
                <c:pt idx="171">
                  <c:v>0.62183556344554725</c:v>
                </c:pt>
                <c:pt idx="172">
                  <c:v>0.61919191222360892</c:v>
                </c:pt>
                <c:pt idx="173">
                  <c:v>0.61594714569112863</c:v>
                </c:pt>
                <c:pt idx="174">
                  <c:v>0.61755088460784513</c:v>
                </c:pt>
                <c:pt idx="175">
                  <c:v>0.61972760843024211</c:v>
                </c:pt>
                <c:pt idx="176">
                  <c:v>0.6207312834772637</c:v>
                </c:pt>
                <c:pt idx="177">
                  <c:v>0.62031840396717863</c:v>
                </c:pt>
                <c:pt idx="178">
                  <c:v>0.61864140867650863</c:v>
                </c:pt>
                <c:pt idx="179">
                  <c:v>0.61569563555727103</c:v>
                </c:pt>
                <c:pt idx="180">
                  <c:v>0.6115600360149529</c:v>
                </c:pt>
                <c:pt idx="181">
                  <c:v>0.60643695588561874</c:v>
                </c:pt>
                <c:pt idx="182">
                  <c:v>0.6003549829443402</c:v>
                </c:pt>
                <c:pt idx="183">
                  <c:v>0.59359389239775118</c:v>
                </c:pt>
                <c:pt idx="184">
                  <c:v>0.58616371863056349</c:v>
                </c:pt>
                <c:pt idx="185">
                  <c:v>0.57796703038477248</c:v>
                </c:pt>
                <c:pt idx="186">
                  <c:v>0.56916203290232259</c:v>
                </c:pt>
                <c:pt idx="187">
                  <c:v>0.55980188910087436</c:v>
                </c:pt>
                <c:pt idx="188">
                  <c:v>0.54997730543590517</c:v>
                </c:pt>
                <c:pt idx="189">
                  <c:v>0.53976616747563189</c:v>
                </c:pt>
                <c:pt idx="190">
                  <c:v>0.53270086684590745</c:v>
                </c:pt>
                <c:pt idx="191">
                  <c:v>0.52753847397892717</c:v>
                </c:pt>
                <c:pt idx="192">
                  <c:v>0.52193338442188031</c:v>
                </c:pt>
                <c:pt idx="193">
                  <c:v>0.51734745554146777</c:v>
                </c:pt>
                <c:pt idx="194">
                  <c:v>0.51343452732594519</c:v>
                </c:pt>
                <c:pt idx="195">
                  <c:v>0.5087075718783115</c:v>
                </c:pt>
                <c:pt idx="196">
                  <c:v>0.50318852201636521</c:v>
                </c:pt>
                <c:pt idx="197">
                  <c:v>0.49680123674677196</c:v>
                </c:pt>
                <c:pt idx="198">
                  <c:v>0.489634164798952</c:v>
                </c:pt>
                <c:pt idx="199">
                  <c:v>0.48172319118988688</c:v>
                </c:pt>
                <c:pt idx="200">
                  <c:v>0.47311733488009605</c:v>
                </c:pt>
              </c:numCache>
            </c:numRef>
          </c:yVal>
        </c:ser>
        <c:ser>
          <c:idx val="8"/>
          <c:order val="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Foglio1!$J$3:$J$203</c:f>
              <c:numCache>
                <c:formatCode>0.0000</c:formatCode>
                <c:ptCount val="201"/>
                <c:pt idx="0">
                  <c:v>0.82254173356092963</c:v>
                </c:pt>
                <c:pt idx="1">
                  <c:v>0.82084213362255565</c:v>
                </c:pt>
                <c:pt idx="2">
                  <c:v>1.0208871840469651</c:v>
                </c:pt>
                <c:pt idx="3">
                  <c:v>0.9640675849850795</c:v>
                </c:pt>
                <c:pt idx="4">
                  <c:v>1.0209756432314798</c:v>
                </c:pt>
                <c:pt idx="5">
                  <c:v>1.0052837651456628</c:v>
                </c:pt>
                <c:pt idx="6">
                  <c:v>0.93679659343237365</c:v>
                </c:pt>
                <c:pt idx="7">
                  <c:v>1.1815042869200079</c:v>
                </c:pt>
                <c:pt idx="8">
                  <c:v>1.3137704178947758</c:v>
                </c:pt>
                <c:pt idx="9">
                  <c:v>1.3459105845889963</c:v>
                </c:pt>
                <c:pt idx="10">
                  <c:v>1.7668509890584081</c:v>
                </c:pt>
                <c:pt idx="11">
                  <c:v>1.4726406509615639</c:v>
                </c:pt>
                <c:pt idx="12">
                  <c:v>1.624146220318166</c:v>
                </c:pt>
                <c:pt idx="13">
                  <c:v>2.2169152564247447</c:v>
                </c:pt>
                <c:pt idx="14">
                  <c:v>2.6998474261343999</c:v>
                </c:pt>
                <c:pt idx="15">
                  <c:v>2.852026364801826</c:v>
                </c:pt>
                <c:pt idx="16">
                  <c:v>2.7115332943568946</c:v>
                </c:pt>
                <c:pt idx="17">
                  <c:v>2.6359018442814892</c:v>
                </c:pt>
                <c:pt idx="18">
                  <c:v>2.6445468328853985</c:v>
                </c:pt>
                <c:pt idx="19">
                  <c:v>2.4393034643802056</c:v>
                </c:pt>
                <c:pt idx="20">
                  <c:v>2.3357493975504067</c:v>
                </c:pt>
                <c:pt idx="21">
                  <c:v>2.13309464898723</c:v>
                </c:pt>
                <c:pt idx="22">
                  <c:v>1.6725028815985246</c:v>
                </c:pt>
                <c:pt idx="23">
                  <c:v>1.3957655182125155</c:v>
                </c:pt>
                <c:pt idx="24">
                  <c:v>1.3556295243256924</c:v>
                </c:pt>
                <c:pt idx="25">
                  <c:v>1.4232276516849256</c:v>
                </c:pt>
                <c:pt idx="26">
                  <c:v>1.4840544208195481</c:v>
                </c:pt>
                <c:pt idx="27">
                  <c:v>1.5566446315317501</c:v>
                </c:pt>
                <c:pt idx="28">
                  <c:v>1.6603330265602809</c:v>
                </c:pt>
                <c:pt idx="29">
                  <c:v>1.8067861870514079</c:v>
                </c:pt>
                <c:pt idx="30">
                  <c:v>1.9136027128959299</c:v>
                </c:pt>
                <c:pt idx="31">
                  <c:v>2.0360321152903467</c:v>
                </c:pt>
                <c:pt idx="32">
                  <c:v>2.0856568235953921</c:v>
                </c:pt>
                <c:pt idx="33">
                  <c:v>2.090638592166826</c:v>
                </c:pt>
                <c:pt idx="34">
                  <c:v>2.0883007577027906</c:v>
                </c:pt>
                <c:pt idx="35">
                  <c:v>2.0977910781693949</c:v>
                </c:pt>
                <c:pt idx="36">
                  <c:v>2.1178827800021844</c:v>
                </c:pt>
                <c:pt idx="37">
                  <c:v>2.1364717088256451</c:v>
                </c:pt>
                <c:pt idx="38">
                  <c:v>2.1406825357976849</c:v>
                </c:pt>
                <c:pt idx="39">
                  <c:v>2.1241451384669112</c:v>
                </c:pt>
                <c:pt idx="40">
                  <c:v>2.0879891780143423</c:v>
                </c:pt>
                <c:pt idx="41">
                  <c:v>2.0412714097919902</c:v>
                </c:pt>
                <c:pt idx="42">
                  <c:v>1.9896096963696503</c:v>
                </c:pt>
                <c:pt idx="43">
                  <c:v>1.9380168039867209</c:v>
                </c:pt>
                <c:pt idx="44">
                  <c:v>1.8887122063633661</c:v>
                </c:pt>
                <c:pt idx="45">
                  <c:v>1.8408992980852996</c:v>
                </c:pt>
                <c:pt idx="46">
                  <c:v>1.8167085113280703</c:v>
                </c:pt>
                <c:pt idx="47">
                  <c:v>1.7917560162704698</c:v>
                </c:pt>
                <c:pt idx="48">
                  <c:v>1.7495544984009495</c:v>
                </c:pt>
                <c:pt idx="49">
                  <c:v>1.6935834055242809</c:v>
                </c:pt>
                <c:pt idx="50">
                  <c:v>1.625086211424803</c:v>
                </c:pt>
                <c:pt idx="51">
                  <c:v>1.5463728888887172</c:v>
                </c:pt>
                <c:pt idx="52">
                  <c:v>1.4632676749027289</c:v>
                </c:pt>
                <c:pt idx="53">
                  <c:v>1.377106330037599</c:v>
                </c:pt>
                <c:pt idx="54">
                  <c:v>1.2919355322007635</c:v>
                </c:pt>
                <c:pt idx="55">
                  <c:v>1.2241587481659157</c:v>
                </c:pt>
                <c:pt idx="56">
                  <c:v>1.1806130926828229</c:v>
                </c:pt>
                <c:pt idx="57">
                  <c:v>1.1892390120584913</c:v>
                </c:pt>
                <c:pt idx="58">
                  <c:v>1.185618384657388</c:v>
                </c:pt>
                <c:pt idx="59">
                  <c:v>1.1684895215664528</c:v>
                </c:pt>
                <c:pt idx="60">
                  <c:v>1.1403710125050155</c:v>
                </c:pt>
                <c:pt idx="61">
                  <c:v>1.1034020441289867</c:v>
                </c:pt>
                <c:pt idx="62">
                  <c:v>1.0594895839430529</c:v>
                </c:pt>
                <c:pt idx="63">
                  <c:v>1.0111962622660158</c:v>
                </c:pt>
                <c:pt idx="64">
                  <c:v>0.9588801113317037</c:v>
                </c:pt>
                <c:pt idx="65">
                  <c:v>0.90483125211679083</c:v>
                </c:pt>
                <c:pt idx="66">
                  <c:v>0.84958299919307889</c:v>
                </c:pt>
                <c:pt idx="67">
                  <c:v>0.79418387822245351</c:v>
                </c:pt>
                <c:pt idx="68">
                  <c:v>0.73959430634431744</c:v>
                </c:pt>
                <c:pt idx="69">
                  <c:v>0.72203969118061895</c:v>
                </c:pt>
                <c:pt idx="70">
                  <c:v>0.7142354171371279</c:v>
                </c:pt>
                <c:pt idx="71">
                  <c:v>0.6863513448670221</c:v>
                </c:pt>
                <c:pt idx="72">
                  <c:v>0.67570479545013573</c:v>
                </c:pt>
                <c:pt idx="73">
                  <c:v>0.66659496063434664</c:v>
                </c:pt>
                <c:pt idx="74">
                  <c:v>0.65891663651689725</c:v>
                </c:pt>
                <c:pt idx="75">
                  <c:v>0.65223526904096141</c:v>
                </c:pt>
                <c:pt idx="76">
                  <c:v>0.64675610798443062</c:v>
                </c:pt>
                <c:pt idx="77">
                  <c:v>0.6420165477180575</c:v>
                </c:pt>
                <c:pt idx="78">
                  <c:v>0.6378575971092677</c:v>
                </c:pt>
                <c:pt idx="79">
                  <c:v>0.63447553141398094</c:v>
                </c:pt>
                <c:pt idx="80">
                  <c:v>0.63136106563013461</c:v>
                </c:pt>
                <c:pt idx="81">
                  <c:v>0.62859541857153156</c:v>
                </c:pt>
                <c:pt idx="82">
                  <c:v>0.62616991688345236</c:v>
                </c:pt>
                <c:pt idx="83">
                  <c:v>0.62373685489423281</c:v>
                </c:pt>
                <c:pt idx="84">
                  <c:v>0.62155543636749166</c:v>
                </c:pt>
                <c:pt idx="85">
                  <c:v>0.6193885702850167</c:v>
                </c:pt>
                <c:pt idx="86">
                  <c:v>0.61705027579977922</c:v>
                </c:pt>
                <c:pt idx="87">
                  <c:v>0.61495206840088723</c:v>
                </c:pt>
                <c:pt idx="88">
                  <c:v>0.61264001528068701</c:v>
                </c:pt>
                <c:pt idx="89">
                  <c:v>0.61014193623042312</c:v>
                </c:pt>
                <c:pt idx="90">
                  <c:v>0.60776376239806462</c:v>
                </c:pt>
                <c:pt idx="91">
                  <c:v>0.605087615219707</c:v>
                </c:pt>
                <c:pt idx="92">
                  <c:v>0.60226102225417177</c:v>
                </c:pt>
                <c:pt idx="93">
                  <c:v>0.5994280131537626</c:v>
                </c:pt>
                <c:pt idx="94">
                  <c:v>0.59626484086550657</c:v>
                </c:pt>
                <c:pt idx="95">
                  <c:v>0.59298107912225317</c:v>
                </c:pt>
                <c:pt idx="96">
                  <c:v>0.58960187699113664</c:v>
                </c:pt>
                <c:pt idx="97">
                  <c:v>0.5858719483018846</c:v>
                </c:pt>
                <c:pt idx="98">
                  <c:v>0.58202613346154952</c:v>
                </c:pt>
                <c:pt idx="99">
                  <c:v>0.57803546678188522</c:v>
                </c:pt>
                <c:pt idx="100">
                  <c:v>0.57368021142227665</c:v>
                </c:pt>
                <c:pt idx="101">
                  <c:v>0.56919772471478269</c:v>
                </c:pt>
                <c:pt idx="102">
                  <c:v>0.56454759466882865</c:v>
                </c:pt>
                <c:pt idx="103">
                  <c:v>0.55952584098059099</c:v>
                </c:pt>
                <c:pt idx="104">
                  <c:v>0.5543781756792282</c:v>
                </c:pt>
                <c:pt idx="105">
                  <c:v>0.54903990530866154</c:v>
                </c:pt>
                <c:pt idx="106">
                  <c:v>0.54333159350359883</c:v>
                </c:pt>
                <c:pt idx="107">
                  <c:v>0.53752807677507963</c:v>
                </c:pt>
                <c:pt idx="108">
                  <c:v>0.53149727643667333</c:v>
                </c:pt>
                <c:pt idx="109">
                  <c:v>0.52510806457084402</c:v>
                </c:pt>
                <c:pt idx="110">
                  <c:v>0.51868140506540361</c:v>
                </c:pt>
                <c:pt idx="111">
                  <c:v>0.5119813067590816</c:v>
                </c:pt>
                <c:pt idx="112">
                  <c:v>0.50495755959991651</c:v>
                </c:pt>
                <c:pt idx="113">
                  <c:v>0.4979606676644332</c:v>
                </c:pt>
                <c:pt idx="114">
                  <c:v>0.49064176113959251</c:v>
                </c:pt>
                <c:pt idx="115">
                  <c:v>0.48317160946753851</c:v>
                </c:pt>
                <c:pt idx="116">
                  <c:v>0.47559329809915907</c:v>
                </c:pt>
                <c:pt idx="117">
                  <c:v>0.46777593943295531</c:v>
                </c:pt>
                <c:pt idx="118">
                  <c:v>0.45996469322181388</c:v>
                </c:pt>
                <c:pt idx="119">
                  <c:v>0.45193372781457058</c:v>
                </c:pt>
                <c:pt idx="120">
                  <c:v>0.44391881942728606</c:v>
                </c:pt>
                <c:pt idx="121">
                  <c:v>0.43578217166121308</c:v>
                </c:pt>
                <c:pt idx="122">
                  <c:v>0.42759515512238017</c:v>
                </c:pt>
                <c:pt idx="123">
                  <c:v>0.42120350474203483</c:v>
                </c:pt>
                <c:pt idx="124">
                  <c:v>0.41857066071126486</c:v>
                </c:pt>
                <c:pt idx="125">
                  <c:v>0.41589662109302838</c:v>
                </c:pt>
                <c:pt idx="126">
                  <c:v>0.41306523339026413</c:v>
                </c:pt>
                <c:pt idx="127">
                  <c:v>0.41009122983840862</c:v>
                </c:pt>
                <c:pt idx="128">
                  <c:v>0.40691668014292504</c:v>
                </c:pt>
                <c:pt idx="129">
                  <c:v>0.40466450401046788</c:v>
                </c:pt>
                <c:pt idx="130">
                  <c:v>0.40250776707754288</c:v>
                </c:pt>
                <c:pt idx="131">
                  <c:v>0.39975349735879206</c:v>
                </c:pt>
                <c:pt idx="132">
                  <c:v>0.39646350834642713</c:v>
                </c:pt>
                <c:pt idx="133">
                  <c:v>0.39270219039806326</c:v>
                </c:pt>
                <c:pt idx="134">
                  <c:v>0.3886578261341333</c:v>
                </c:pt>
                <c:pt idx="135">
                  <c:v>0.38442463806670296</c:v>
                </c:pt>
                <c:pt idx="136">
                  <c:v>0.3802952620062976</c:v>
                </c:pt>
                <c:pt idx="137">
                  <c:v>0.37677234375095198</c:v>
                </c:pt>
                <c:pt idx="138">
                  <c:v>0.3736210021285109</c:v>
                </c:pt>
                <c:pt idx="139">
                  <c:v>0.37044647072896203</c:v>
                </c:pt>
                <c:pt idx="140">
                  <c:v>0.36711066256300712</c:v>
                </c:pt>
                <c:pt idx="141">
                  <c:v>0.36351026659687413</c:v>
                </c:pt>
                <c:pt idx="142">
                  <c:v>0.35965556519494202</c:v>
                </c:pt>
                <c:pt idx="143">
                  <c:v>0.35549196757697482</c:v>
                </c:pt>
                <c:pt idx="144">
                  <c:v>0.35108095757620322</c:v>
                </c:pt>
                <c:pt idx="145">
                  <c:v>0.34644125395207132</c:v>
                </c:pt>
                <c:pt idx="146">
                  <c:v>0.34161988051941172</c:v>
                </c:pt>
                <c:pt idx="147">
                  <c:v>0.33676059029162903</c:v>
                </c:pt>
                <c:pt idx="148">
                  <c:v>0.33198144542181607</c:v>
                </c:pt>
                <c:pt idx="149">
                  <c:v>0.32739980485831832</c:v>
                </c:pt>
                <c:pt idx="150">
                  <c:v>0.3230477763001729</c:v>
                </c:pt>
                <c:pt idx="151">
                  <c:v>0.31886770216106297</c:v>
                </c:pt>
                <c:pt idx="152">
                  <c:v>0.31486305495155342</c:v>
                </c:pt>
                <c:pt idx="153">
                  <c:v>0.31143101673031925</c:v>
                </c:pt>
                <c:pt idx="154">
                  <c:v>0.30871755848513566</c:v>
                </c:pt>
                <c:pt idx="155">
                  <c:v>0.30589029392172712</c:v>
                </c:pt>
                <c:pt idx="156">
                  <c:v>0.30293519414227282</c:v>
                </c:pt>
                <c:pt idx="157">
                  <c:v>0.29991316600155232</c:v>
                </c:pt>
                <c:pt idx="158">
                  <c:v>0.29678935259141326</c:v>
                </c:pt>
                <c:pt idx="159">
                  <c:v>0.29355553747921581</c:v>
                </c:pt>
                <c:pt idx="160">
                  <c:v>0.29060784365579917</c:v>
                </c:pt>
                <c:pt idx="161">
                  <c:v>0.28813752672916221</c:v>
                </c:pt>
                <c:pt idx="162">
                  <c:v>0.28559741160682528</c:v>
                </c:pt>
                <c:pt idx="163">
                  <c:v>0.28295558091877188</c:v>
                </c:pt>
                <c:pt idx="164">
                  <c:v>0.28017103363623175</c:v>
                </c:pt>
                <c:pt idx="165">
                  <c:v>0.27726802772970432</c:v>
                </c:pt>
                <c:pt idx="166">
                  <c:v>0.27425832632376457</c:v>
                </c:pt>
                <c:pt idx="167">
                  <c:v>0.27121846421363482</c:v>
                </c:pt>
                <c:pt idx="168">
                  <c:v>0.26885166434926888</c:v>
                </c:pt>
                <c:pt idx="169">
                  <c:v>0.27004647946145482</c:v>
                </c:pt>
                <c:pt idx="170">
                  <c:v>0.27298208614704744</c:v>
                </c:pt>
                <c:pt idx="171">
                  <c:v>0.27811817219038432</c:v>
                </c:pt>
                <c:pt idx="172">
                  <c:v>0.28270095400905082</c:v>
                </c:pt>
                <c:pt idx="173">
                  <c:v>0.28672038368027808</c:v>
                </c:pt>
                <c:pt idx="174">
                  <c:v>0.29017535221746232</c:v>
                </c:pt>
                <c:pt idx="175">
                  <c:v>0.29307243520039128</c:v>
                </c:pt>
                <c:pt idx="176">
                  <c:v>0.29542129714385756</c:v>
                </c:pt>
                <c:pt idx="177">
                  <c:v>0.29723273168848607</c:v>
                </c:pt>
                <c:pt idx="178">
                  <c:v>0.29852111377493362</c:v>
                </c:pt>
                <c:pt idx="179">
                  <c:v>0.29931215342283596</c:v>
                </c:pt>
                <c:pt idx="180">
                  <c:v>0.2996537128095853</c:v>
                </c:pt>
                <c:pt idx="181">
                  <c:v>0.29953857297284198</c:v>
                </c:pt>
                <c:pt idx="182">
                  <c:v>0.29899467226557463</c:v>
                </c:pt>
                <c:pt idx="183">
                  <c:v>0.29805281426766567</c:v>
                </c:pt>
                <c:pt idx="184">
                  <c:v>0.29674888365255414</c:v>
                </c:pt>
                <c:pt idx="185">
                  <c:v>0.2951240835626463</c:v>
                </c:pt>
                <c:pt idx="186">
                  <c:v>0.29327639320453713</c:v>
                </c:pt>
                <c:pt idx="187">
                  <c:v>0.29131341791735338</c:v>
                </c:pt>
                <c:pt idx="188">
                  <c:v>0.28978433817479488</c:v>
                </c:pt>
                <c:pt idx="189">
                  <c:v>0.28866527023790445</c:v>
                </c:pt>
                <c:pt idx="190">
                  <c:v>0.28743471223229516</c:v>
                </c:pt>
                <c:pt idx="191">
                  <c:v>0.28599758537831088</c:v>
                </c:pt>
                <c:pt idx="192">
                  <c:v>0.28433002529134782</c:v>
                </c:pt>
                <c:pt idx="193">
                  <c:v>0.28244144415114575</c:v>
                </c:pt>
                <c:pt idx="194">
                  <c:v>0.2803233226887808</c:v>
                </c:pt>
                <c:pt idx="195">
                  <c:v>0.27799546172876438</c:v>
                </c:pt>
                <c:pt idx="196">
                  <c:v>0.27548032645059212</c:v>
                </c:pt>
                <c:pt idx="197">
                  <c:v>0.2728228381733368</c:v>
                </c:pt>
                <c:pt idx="198">
                  <c:v>0.27007807812993107</c:v>
                </c:pt>
                <c:pt idx="199">
                  <c:v>0.26733035901601526</c:v>
                </c:pt>
                <c:pt idx="200">
                  <c:v>0.26473036003690126</c:v>
                </c:pt>
              </c:numCache>
            </c:numRef>
          </c:yVal>
        </c:ser>
        <c:ser>
          <c:idx val="9"/>
          <c:order val="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Foglio1!$K$3:$K$203</c:f>
              <c:numCache>
                <c:formatCode>0.0000</c:formatCode>
                <c:ptCount val="201"/>
                <c:pt idx="0">
                  <c:v>1.5051519723642437</c:v>
                </c:pt>
                <c:pt idx="1">
                  <c:v>1.5746255822686031</c:v>
                </c:pt>
                <c:pt idx="2">
                  <c:v>2.3973191635121132</c:v>
                </c:pt>
                <c:pt idx="3">
                  <c:v>4.3368927320330908</c:v>
                </c:pt>
                <c:pt idx="4">
                  <c:v>3.9993688807119998</c:v>
                </c:pt>
                <c:pt idx="5">
                  <c:v>5.3458229780972042</c:v>
                </c:pt>
                <c:pt idx="6">
                  <c:v>4.4658401792213569</c:v>
                </c:pt>
                <c:pt idx="7">
                  <c:v>4.9730382384267475</c:v>
                </c:pt>
                <c:pt idx="8">
                  <c:v>3.0806551771618387</c:v>
                </c:pt>
                <c:pt idx="9">
                  <c:v>4.1049150074938332</c:v>
                </c:pt>
                <c:pt idx="10">
                  <c:v>5.244516542649972</c:v>
                </c:pt>
                <c:pt idx="11">
                  <c:v>5.761467950145736</c:v>
                </c:pt>
                <c:pt idx="12">
                  <c:v>3.8958800894838532</c:v>
                </c:pt>
                <c:pt idx="13">
                  <c:v>3.1981983779169139</c:v>
                </c:pt>
                <c:pt idx="14">
                  <c:v>2.748054408941297</c:v>
                </c:pt>
                <c:pt idx="15">
                  <c:v>2.3655659440650267</c:v>
                </c:pt>
                <c:pt idx="16">
                  <c:v>2.9599613331419468</c:v>
                </c:pt>
                <c:pt idx="17">
                  <c:v>3.0540152491367665</c:v>
                </c:pt>
                <c:pt idx="18">
                  <c:v>3.6736609213563782</c:v>
                </c:pt>
                <c:pt idx="19">
                  <c:v>3.6638012496783929</c:v>
                </c:pt>
                <c:pt idx="20">
                  <c:v>3.1784876034713032</c:v>
                </c:pt>
                <c:pt idx="21">
                  <c:v>2.3410304478510802</c:v>
                </c:pt>
                <c:pt idx="22">
                  <c:v>1.94302796044694</c:v>
                </c:pt>
                <c:pt idx="23">
                  <c:v>1.9385074422788815</c:v>
                </c:pt>
                <c:pt idx="24">
                  <c:v>1.9252830679331041</c:v>
                </c:pt>
                <c:pt idx="25">
                  <c:v>1.9093179454396245</c:v>
                </c:pt>
                <c:pt idx="26">
                  <c:v>1.8892242792316298</c:v>
                </c:pt>
                <c:pt idx="27">
                  <c:v>1.977745192809423</c:v>
                </c:pt>
                <c:pt idx="28">
                  <c:v>2.1318634424185987</c:v>
                </c:pt>
                <c:pt idx="29">
                  <c:v>2.2458790272727072</c:v>
                </c:pt>
                <c:pt idx="30">
                  <c:v>2.3087751393711367</c:v>
                </c:pt>
                <c:pt idx="31">
                  <c:v>2.3105492853830527</c:v>
                </c:pt>
                <c:pt idx="32">
                  <c:v>2.2372320446241654</c:v>
                </c:pt>
                <c:pt idx="33">
                  <c:v>2.1518103732031642</c:v>
                </c:pt>
                <c:pt idx="34">
                  <c:v>2.0334329316438526</c:v>
                </c:pt>
                <c:pt idx="35">
                  <c:v>1.8951910918024724</c:v>
                </c:pt>
                <c:pt idx="36">
                  <c:v>1.7443676770922119</c:v>
                </c:pt>
                <c:pt idx="37">
                  <c:v>1.5889434810917757</c:v>
                </c:pt>
                <c:pt idx="38">
                  <c:v>1.4449451466271312</c:v>
                </c:pt>
                <c:pt idx="39">
                  <c:v>1.3216163195599238</c:v>
                </c:pt>
                <c:pt idx="40">
                  <c:v>1.2133050767190208</c:v>
                </c:pt>
                <c:pt idx="41">
                  <c:v>1.1249056217197084</c:v>
                </c:pt>
                <c:pt idx="42">
                  <c:v>1.0439474120424423</c:v>
                </c:pt>
                <c:pt idx="43">
                  <c:v>0.9631441354638216</c:v>
                </c:pt>
                <c:pt idx="44">
                  <c:v>0.91136476859684357</c:v>
                </c:pt>
                <c:pt idx="45">
                  <c:v>0.86091513385883223</c:v>
                </c:pt>
                <c:pt idx="46">
                  <c:v>0.81024638817415506</c:v>
                </c:pt>
                <c:pt idx="47">
                  <c:v>0.76226486994396359</c:v>
                </c:pt>
                <c:pt idx="48">
                  <c:v>0.71373265753681925</c:v>
                </c:pt>
                <c:pt idx="49">
                  <c:v>0.66781254629790654</c:v>
                </c:pt>
                <c:pt idx="50">
                  <c:v>0.63318933955299261</c:v>
                </c:pt>
                <c:pt idx="51">
                  <c:v>0.6283470828211416</c:v>
                </c:pt>
                <c:pt idx="52">
                  <c:v>0.61086539264536444</c:v>
                </c:pt>
                <c:pt idx="53">
                  <c:v>0.58328864777835032</c:v>
                </c:pt>
                <c:pt idx="54">
                  <c:v>0.54876252977480633</c:v>
                </c:pt>
                <c:pt idx="55">
                  <c:v>0.51109864881053024</c:v>
                </c:pt>
                <c:pt idx="56">
                  <c:v>0.4733122977629915</c:v>
                </c:pt>
                <c:pt idx="57">
                  <c:v>0.43809513596065958</c:v>
                </c:pt>
                <c:pt idx="58">
                  <c:v>0.40631529197543514</c:v>
                </c:pt>
                <c:pt idx="59">
                  <c:v>0.37899109005276432</c:v>
                </c:pt>
                <c:pt idx="60">
                  <c:v>0.35640697244462466</c:v>
                </c:pt>
                <c:pt idx="61">
                  <c:v>0.33830680498130195</c:v>
                </c:pt>
                <c:pt idx="62">
                  <c:v>0.32407685713385376</c:v>
                </c:pt>
                <c:pt idx="63">
                  <c:v>0.31294323030661952</c:v>
                </c:pt>
                <c:pt idx="64">
                  <c:v>0.30413082964270088</c:v>
                </c:pt>
                <c:pt idx="65">
                  <c:v>0.29670600326645741</c:v>
                </c:pt>
                <c:pt idx="66">
                  <c:v>0.29029002265927717</c:v>
                </c:pt>
                <c:pt idx="67">
                  <c:v>0.28625240471010793</c:v>
                </c:pt>
                <c:pt idx="68">
                  <c:v>0.28200280645018672</c:v>
                </c:pt>
                <c:pt idx="69">
                  <c:v>0.27758621941218586</c:v>
                </c:pt>
                <c:pt idx="70">
                  <c:v>0.27235150131708186</c:v>
                </c:pt>
                <c:pt idx="71">
                  <c:v>0.26651627546046491</c:v>
                </c:pt>
                <c:pt idx="72">
                  <c:v>0.25989556347255288</c:v>
                </c:pt>
                <c:pt idx="73">
                  <c:v>0.2525591758541248</c:v>
                </c:pt>
                <c:pt idx="74">
                  <c:v>0.24464774715211268</c:v>
                </c:pt>
                <c:pt idx="75">
                  <c:v>0.24042401462522101</c:v>
                </c:pt>
                <c:pt idx="76">
                  <c:v>0.24007243504026338</c:v>
                </c:pt>
                <c:pt idx="77">
                  <c:v>0.23803003689971641</c:v>
                </c:pt>
                <c:pt idx="78">
                  <c:v>0.23413653035161119</c:v>
                </c:pt>
                <c:pt idx="79">
                  <c:v>0.22911222963768033</c:v>
                </c:pt>
                <c:pt idx="80">
                  <c:v>0.22273738784994687</c:v>
                </c:pt>
                <c:pt idx="81">
                  <c:v>0.22178392348049591</c:v>
                </c:pt>
                <c:pt idx="82">
                  <c:v>0.22596293204691212</c:v>
                </c:pt>
                <c:pt idx="83">
                  <c:v>0.22749432491713098</c:v>
                </c:pt>
                <c:pt idx="84">
                  <c:v>0.22660568201870182</c:v>
                </c:pt>
                <c:pt idx="85">
                  <c:v>0.22400776334468667</c:v>
                </c:pt>
                <c:pt idx="86">
                  <c:v>0.21978374445716797</c:v>
                </c:pt>
                <c:pt idx="87">
                  <c:v>0.21418908961742725</c:v>
                </c:pt>
                <c:pt idx="88">
                  <c:v>0.20752878406341541</c:v>
                </c:pt>
                <c:pt idx="89">
                  <c:v>0.19976037054094475</c:v>
                </c:pt>
                <c:pt idx="90">
                  <c:v>0.19110336748652276</c:v>
                </c:pt>
                <c:pt idx="91">
                  <c:v>0.18176241603366589</c:v>
                </c:pt>
                <c:pt idx="92">
                  <c:v>0.17194434458606453</c:v>
                </c:pt>
                <c:pt idx="93">
                  <c:v>0.16185644993369178</c:v>
                </c:pt>
                <c:pt idx="94">
                  <c:v>0.15176381629929991</c:v>
                </c:pt>
                <c:pt idx="95">
                  <c:v>0.14177434685554149</c:v>
                </c:pt>
                <c:pt idx="96">
                  <c:v>0.13416526374449741</c:v>
                </c:pt>
                <c:pt idx="97">
                  <c:v>0.13027077075459717</c:v>
                </c:pt>
                <c:pt idx="98">
                  <c:v>0.12653296443357268</c:v>
                </c:pt>
                <c:pt idx="99">
                  <c:v>0.1227538947267116</c:v>
                </c:pt>
                <c:pt idx="100">
                  <c:v>0.11892760514392565</c:v>
                </c:pt>
                <c:pt idx="101">
                  <c:v>0.11656407945269613</c:v>
                </c:pt>
                <c:pt idx="102">
                  <c:v>0.1147633457422611</c:v>
                </c:pt>
                <c:pt idx="103">
                  <c:v>0.11308706495094691</c:v>
                </c:pt>
                <c:pt idx="104">
                  <c:v>0.11153608172266177</c:v>
                </c:pt>
                <c:pt idx="105">
                  <c:v>0.11025239267094344</c:v>
                </c:pt>
                <c:pt idx="106">
                  <c:v>0.10949478173116602</c:v>
                </c:pt>
                <c:pt idx="107">
                  <c:v>0.10874347955318499</c:v>
                </c:pt>
                <c:pt idx="108">
                  <c:v>0.10792201979026952</c:v>
                </c:pt>
                <c:pt idx="109">
                  <c:v>0.10713426840909612</c:v>
                </c:pt>
                <c:pt idx="110">
                  <c:v>0.10629634757733199</c:v>
                </c:pt>
                <c:pt idx="111">
                  <c:v>0.10547656650717302</c:v>
                </c:pt>
                <c:pt idx="112">
                  <c:v>0.10466468356806044</c:v>
                </c:pt>
                <c:pt idx="113">
                  <c:v>0.10387100840859724</c:v>
                </c:pt>
                <c:pt idx="114">
                  <c:v>0.10310416771672012</c:v>
                </c:pt>
                <c:pt idx="115">
                  <c:v>0.10285441863259046</c:v>
                </c:pt>
                <c:pt idx="116">
                  <c:v>0.102685738045773</c:v>
                </c:pt>
                <c:pt idx="117">
                  <c:v>0.10258394702910677</c:v>
                </c:pt>
                <c:pt idx="118">
                  <c:v>0.10250626508040021</c:v>
                </c:pt>
                <c:pt idx="119">
                  <c:v>0.10243205649233486</c:v>
                </c:pt>
                <c:pt idx="120">
                  <c:v>0.10238972874167576</c:v>
                </c:pt>
                <c:pt idx="121">
                  <c:v>0.10234366867003009</c:v>
                </c:pt>
                <c:pt idx="122">
                  <c:v>0.10226811583964567</c:v>
                </c:pt>
                <c:pt idx="123">
                  <c:v>0.10218486664843121</c:v>
                </c:pt>
                <c:pt idx="124">
                  <c:v>0.10207836441078171</c:v>
                </c:pt>
                <c:pt idx="125">
                  <c:v>0.10191260768443205</c:v>
                </c:pt>
                <c:pt idx="126">
                  <c:v>0.10178068341615518</c:v>
                </c:pt>
                <c:pt idx="127">
                  <c:v>0.10178479852840262</c:v>
                </c:pt>
                <c:pt idx="128">
                  <c:v>0.10170577422871795</c:v>
                </c:pt>
                <c:pt idx="129">
                  <c:v>0.10159734682607149</c:v>
                </c:pt>
                <c:pt idx="130">
                  <c:v>0.10139680481595578</c:v>
                </c:pt>
                <c:pt idx="131">
                  <c:v>0.1010945484019255</c:v>
                </c:pt>
                <c:pt idx="132">
                  <c:v>0.10072256535910162</c:v>
                </c:pt>
                <c:pt idx="133">
                  <c:v>0.10027134468971706</c:v>
                </c:pt>
                <c:pt idx="134">
                  <c:v>9.9707240321833604E-2</c:v>
                </c:pt>
                <c:pt idx="135">
                  <c:v>9.9074235102318872E-2</c:v>
                </c:pt>
                <c:pt idx="136">
                  <c:v>9.8359351378478538E-2</c:v>
                </c:pt>
                <c:pt idx="137">
                  <c:v>9.7657336919557566E-2</c:v>
                </c:pt>
                <c:pt idx="138">
                  <c:v>9.6908097560318873E-2</c:v>
                </c:pt>
                <c:pt idx="139">
                  <c:v>9.6092886376893269E-2</c:v>
                </c:pt>
                <c:pt idx="140">
                  <c:v>9.5180240741879266E-2</c:v>
                </c:pt>
                <c:pt idx="141">
                  <c:v>9.4193861041523066E-2</c:v>
                </c:pt>
                <c:pt idx="142">
                  <c:v>9.3117173896038644E-2</c:v>
                </c:pt>
                <c:pt idx="143">
                  <c:v>9.1965822361084346E-2</c:v>
                </c:pt>
                <c:pt idx="144">
                  <c:v>9.0763684781727916E-2</c:v>
                </c:pt>
                <c:pt idx="145">
                  <c:v>8.9537258474830267E-2</c:v>
                </c:pt>
                <c:pt idx="146">
                  <c:v>8.828072970691421E-2</c:v>
                </c:pt>
                <c:pt idx="147">
                  <c:v>8.7168082425703994E-2</c:v>
                </c:pt>
                <c:pt idx="148">
                  <c:v>8.6064795636867725E-2</c:v>
                </c:pt>
                <c:pt idx="149">
                  <c:v>8.5282922304474207E-2</c:v>
                </c:pt>
                <c:pt idx="150">
                  <c:v>8.4778443335317727E-2</c:v>
                </c:pt>
                <c:pt idx="151">
                  <c:v>8.4883787138100339E-2</c:v>
                </c:pt>
                <c:pt idx="152">
                  <c:v>8.4901679033063795E-2</c:v>
                </c:pt>
                <c:pt idx="153">
                  <c:v>8.4832440495476669E-2</c:v>
                </c:pt>
                <c:pt idx="154">
                  <c:v>8.4685719472256893E-2</c:v>
                </c:pt>
                <c:pt idx="155">
                  <c:v>8.4443718594865519E-2</c:v>
                </c:pt>
                <c:pt idx="156">
                  <c:v>8.4098332080257118E-2</c:v>
                </c:pt>
                <c:pt idx="157">
                  <c:v>8.3684827487369842E-2</c:v>
                </c:pt>
                <c:pt idx="158">
                  <c:v>8.3169720507734995E-2</c:v>
                </c:pt>
                <c:pt idx="159">
                  <c:v>8.2576949669211044E-2</c:v>
                </c:pt>
                <c:pt idx="160">
                  <c:v>8.1901724184828023E-2</c:v>
                </c:pt>
                <c:pt idx="161">
                  <c:v>8.1146315529342566E-2</c:v>
                </c:pt>
                <c:pt idx="162">
                  <c:v>8.0321588884026504E-2</c:v>
                </c:pt>
                <c:pt idx="163">
                  <c:v>7.9420720710378423E-2</c:v>
                </c:pt>
                <c:pt idx="164">
                  <c:v>7.8462065310444112E-2</c:v>
                </c:pt>
                <c:pt idx="165">
                  <c:v>7.7433050211300591E-2</c:v>
                </c:pt>
                <c:pt idx="166">
                  <c:v>7.674277821619388E-2</c:v>
                </c:pt>
                <c:pt idx="167">
                  <c:v>7.625917097469008E-2</c:v>
                </c:pt>
                <c:pt idx="168">
                  <c:v>7.5610465692078396E-2</c:v>
                </c:pt>
                <c:pt idx="169">
                  <c:v>7.4848220568256435E-2</c:v>
                </c:pt>
                <c:pt idx="170">
                  <c:v>7.3934258542745684E-2</c:v>
                </c:pt>
                <c:pt idx="171">
                  <c:v>7.2920458724732087E-2</c:v>
                </c:pt>
                <c:pt idx="172">
                  <c:v>7.1787229297575403E-2</c:v>
                </c:pt>
                <c:pt idx="173">
                  <c:v>7.0555123382395918E-2</c:v>
                </c:pt>
                <c:pt idx="174">
                  <c:v>6.9713954557553928E-2</c:v>
                </c:pt>
                <c:pt idx="175">
                  <c:v>6.9236720015936781E-2</c:v>
                </c:pt>
                <c:pt idx="176">
                  <c:v>6.8742844330746913E-2</c:v>
                </c:pt>
                <c:pt idx="177">
                  <c:v>6.8223041515311222E-2</c:v>
                </c:pt>
                <c:pt idx="178">
                  <c:v>6.7680049555479793E-2</c:v>
                </c:pt>
                <c:pt idx="179">
                  <c:v>6.7122790639894694E-2</c:v>
                </c:pt>
                <c:pt idx="180">
                  <c:v>6.6537884965108512E-2</c:v>
                </c:pt>
                <c:pt idx="181">
                  <c:v>6.5937872828261593E-2</c:v>
                </c:pt>
                <c:pt idx="182">
                  <c:v>6.5323305402406162E-2</c:v>
                </c:pt>
                <c:pt idx="183">
                  <c:v>6.4685635263706423E-2</c:v>
                </c:pt>
                <c:pt idx="184">
                  <c:v>6.4032733506804523E-2</c:v>
                </c:pt>
                <c:pt idx="185">
                  <c:v>6.3372697626703195E-2</c:v>
                </c:pt>
                <c:pt idx="186">
                  <c:v>6.2693789014877793E-2</c:v>
                </c:pt>
                <c:pt idx="187">
                  <c:v>6.1997591760858811E-2</c:v>
                </c:pt>
                <c:pt idx="188">
                  <c:v>6.2051063063803542E-2</c:v>
                </c:pt>
                <c:pt idx="189">
                  <c:v>6.2545735820533493E-2</c:v>
                </c:pt>
                <c:pt idx="190">
                  <c:v>6.2807577118049532E-2</c:v>
                </c:pt>
                <c:pt idx="191">
                  <c:v>6.2900121595013112E-2</c:v>
                </c:pt>
                <c:pt idx="192">
                  <c:v>6.2800863495166281E-2</c:v>
                </c:pt>
                <c:pt idx="193">
                  <c:v>6.2612652676446459E-2</c:v>
                </c:pt>
                <c:pt idx="194">
                  <c:v>6.2341608714096074E-2</c:v>
                </c:pt>
                <c:pt idx="195">
                  <c:v>6.1986774769918394E-2</c:v>
                </c:pt>
                <c:pt idx="196">
                  <c:v>6.1526037490504303E-2</c:v>
                </c:pt>
                <c:pt idx="197">
                  <c:v>6.0893062366832312E-2</c:v>
                </c:pt>
                <c:pt idx="198">
                  <c:v>6.0156970311400583E-2</c:v>
                </c:pt>
                <c:pt idx="199">
                  <c:v>5.9307277911996831E-2</c:v>
                </c:pt>
                <c:pt idx="200">
                  <c:v>5.8436530123905921E-2</c:v>
                </c:pt>
              </c:numCache>
            </c:numRef>
          </c:yVal>
        </c:ser>
        <c:ser>
          <c:idx val="10"/>
          <c:order val="1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Foglio1!$L$3:$L$203</c:f>
              <c:numCache>
                <c:formatCode>0.0000</c:formatCode>
                <c:ptCount val="201"/>
                <c:pt idx="0">
                  <c:v>0.90255403418732016</c:v>
                </c:pt>
                <c:pt idx="1">
                  <c:v>0.90484578649009251</c:v>
                </c:pt>
                <c:pt idx="2">
                  <c:v>0.96608740202027366</c:v>
                </c:pt>
                <c:pt idx="3">
                  <c:v>0.96161441312633911</c:v>
                </c:pt>
                <c:pt idx="4">
                  <c:v>0.9525776441765087</c:v>
                </c:pt>
                <c:pt idx="5">
                  <c:v>1.0371300006527084</c:v>
                </c:pt>
                <c:pt idx="6">
                  <c:v>1.664316445752084</c:v>
                </c:pt>
                <c:pt idx="7">
                  <c:v>1.4795125780136307</c:v>
                </c:pt>
                <c:pt idx="8">
                  <c:v>1.3821547061784933</c:v>
                </c:pt>
                <c:pt idx="9">
                  <c:v>1.2464404954530075</c:v>
                </c:pt>
                <c:pt idx="10">
                  <c:v>1.7373957229104458</c:v>
                </c:pt>
                <c:pt idx="11">
                  <c:v>2.0066209011939447</c:v>
                </c:pt>
                <c:pt idx="12">
                  <c:v>1.754856681915512</c:v>
                </c:pt>
                <c:pt idx="13">
                  <c:v>1.3400373290004317</c:v>
                </c:pt>
                <c:pt idx="14">
                  <c:v>1.9818353981356216</c:v>
                </c:pt>
                <c:pt idx="15">
                  <c:v>2.3894729134199255</c:v>
                </c:pt>
                <c:pt idx="16">
                  <c:v>2.551276787379086</c:v>
                </c:pt>
                <c:pt idx="17">
                  <c:v>2.3447323487792602</c:v>
                </c:pt>
                <c:pt idx="18">
                  <c:v>2.1332786174445997</c:v>
                </c:pt>
                <c:pt idx="19">
                  <c:v>2.580452569769522</c:v>
                </c:pt>
                <c:pt idx="20">
                  <c:v>2.3767712062938937</c:v>
                </c:pt>
                <c:pt idx="21">
                  <c:v>1.9796471294254918</c:v>
                </c:pt>
                <c:pt idx="22">
                  <c:v>2.467733968607742</c:v>
                </c:pt>
                <c:pt idx="23">
                  <c:v>2.6690641792283332</c:v>
                </c:pt>
                <c:pt idx="24">
                  <c:v>2.5117761031034567</c:v>
                </c:pt>
                <c:pt idx="25">
                  <c:v>2.1906254275701849</c:v>
                </c:pt>
                <c:pt idx="26">
                  <c:v>1.9171911755262461</c:v>
                </c:pt>
                <c:pt idx="27">
                  <c:v>2.1226304313330799</c:v>
                </c:pt>
                <c:pt idx="28">
                  <c:v>2.0477080641422556</c:v>
                </c:pt>
                <c:pt idx="29">
                  <c:v>1.8052338759594544</c:v>
                </c:pt>
                <c:pt idx="30">
                  <c:v>1.6341849568538984</c:v>
                </c:pt>
                <c:pt idx="31">
                  <c:v>1.5439267896348576</c:v>
                </c:pt>
                <c:pt idx="32">
                  <c:v>1.4514079097603065</c:v>
                </c:pt>
                <c:pt idx="33">
                  <c:v>1.3800506755234641</c:v>
                </c:pt>
                <c:pt idx="34">
                  <c:v>1.2613683440591068</c:v>
                </c:pt>
                <c:pt idx="35">
                  <c:v>1.0879681712186782</c:v>
                </c:pt>
                <c:pt idx="36">
                  <c:v>1.1504241450298658</c:v>
                </c:pt>
                <c:pt idx="37">
                  <c:v>1.2434012366328318</c:v>
                </c:pt>
                <c:pt idx="38">
                  <c:v>1.3327086305496618</c:v>
                </c:pt>
                <c:pt idx="39">
                  <c:v>1.4386790224323818</c:v>
                </c:pt>
                <c:pt idx="40">
                  <c:v>1.4874357199196218</c:v>
                </c:pt>
                <c:pt idx="41">
                  <c:v>1.4988961265525125</c:v>
                </c:pt>
                <c:pt idx="42">
                  <c:v>1.4886829546345541</c:v>
                </c:pt>
                <c:pt idx="43">
                  <c:v>1.4856758374221584</c:v>
                </c:pt>
                <c:pt idx="44">
                  <c:v>1.4788673058447355</c:v>
                </c:pt>
                <c:pt idx="45">
                  <c:v>1.4903444015601934</c:v>
                </c:pt>
                <c:pt idx="46">
                  <c:v>1.5159629753521888</c:v>
                </c:pt>
                <c:pt idx="47">
                  <c:v>1.5523514529689293</c:v>
                </c:pt>
                <c:pt idx="48">
                  <c:v>1.6402026568525021</c:v>
                </c:pt>
                <c:pt idx="49">
                  <c:v>1.6973276513741018</c:v>
                </c:pt>
                <c:pt idx="50">
                  <c:v>1.746811219155485</c:v>
                </c:pt>
                <c:pt idx="51">
                  <c:v>1.7787547277829259</c:v>
                </c:pt>
                <c:pt idx="52">
                  <c:v>1.7743272233908904</c:v>
                </c:pt>
                <c:pt idx="53">
                  <c:v>1.7167304980228701</c:v>
                </c:pt>
                <c:pt idx="54">
                  <c:v>1.6469548333959221</c:v>
                </c:pt>
                <c:pt idx="55">
                  <c:v>1.6149111864767498</c:v>
                </c:pt>
                <c:pt idx="56">
                  <c:v>1.6065834207624421</c:v>
                </c:pt>
                <c:pt idx="57">
                  <c:v>1.5769333265567484</c:v>
                </c:pt>
                <c:pt idx="58">
                  <c:v>1.5120815416701709</c:v>
                </c:pt>
                <c:pt idx="59">
                  <c:v>1.4275608983664605</c:v>
                </c:pt>
                <c:pt idx="60">
                  <c:v>1.4254901352266038</c:v>
                </c:pt>
                <c:pt idx="61">
                  <c:v>1.5118679806558573</c:v>
                </c:pt>
                <c:pt idx="62">
                  <c:v>1.5717229469779224</c:v>
                </c:pt>
                <c:pt idx="63">
                  <c:v>1.6050269761989986</c:v>
                </c:pt>
                <c:pt idx="64">
                  <c:v>1.6189988353590838</c:v>
                </c:pt>
                <c:pt idx="65">
                  <c:v>1.6175121507534111</c:v>
                </c:pt>
                <c:pt idx="66">
                  <c:v>1.6025949299344331</c:v>
                </c:pt>
                <c:pt idx="67">
                  <c:v>1.6277170056841812</c:v>
                </c:pt>
                <c:pt idx="68">
                  <c:v>1.6718127810477561</c:v>
                </c:pt>
                <c:pt idx="69">
                  <c:v>1.6934216879053168</c:v>
                </c:pt>
                <c:pt idx="70">
                  <c:v>1.6985242684749278</c:v>
                </c:pt>
                <c:pt idx="71">
                  <c:v>1.6908652671625199</c:v>
                </c:pt>
                <c:pt idx="72">
                  <c:v>1.6721749650936188</c:v>
                </c:pt>
                <c:pt idx="73">
                  <c:v>1.6434632431652278</c:v>
                </c:pt>
                <c:pt idx="74">
                  <c:v>1.6058003082344761</c:v>
                </c:pt>
                <c:pt idx="75">
                  <c:v>1.5604731408666801</c:v>
                </c:pt>
                <c:pt idx="76">
                  <c:v>1.5081588608745953</c:v>
                </c:pt>
                <c:pt idx="77">
                  <c:v>1.4494106825242985</c:v>
                </c:pt>
                <c:pt idx="78">
                  <c:v>1.3852288611325441</c:v>
                </c:pt>
                <c:pt idx="79">
                  <c:v>1.3178994566483218</c:v>
                </c:pt>
                <c:pt idx="80">
                  <c:v>1.3074079265344929</c:v>
                </c:pt>
                <c:pt idx="81">
                  <c:v>1.3749100478647163</c:v>
                </c:pt>
                <c:pt idx="82">
                  <c:v>1.4302994776660338</c:v>
                </c:pt>
                <c:pt idx="83">
                  <c:v>1.4996696066151594</c:v>
                </c:pt>
                <c:pt idx="84">
                  <c:v>1.5572238139274837</c:v>
                </c:pt>
                <c:pt idx="85">
                  <c:v>1.604393633801958</c:v>
                </c:pt>
                <c:pt idx="86">
                  <c:v>1.6425422874778708</c:v>
                </c:pt>
                <c:pt idx="87">
                  <c:v>1.6734291164112269</c:v>
                </c:pt>
                <c:pt idx="88">
                  <c:v>1.6987645992897604</c:v>
                </c:pt>
                <c:pt idx="89">
                  <c:v>1.7194398331488492</c:v>
                </c:pt>
                <c:pt idx="90">
                  <c:v>1.7360579308095485</c:v>
                </c:pt>
                <c:pt idx="91">
                  <c:v>1.7496421212528421</c:v>
                </c:pt>
                <c:pt idx="92">
                  <c:v>1.7599788972393882</c:v>
                </c:pt>
                <c:pt idx="93">
                  <c:v>1.7678418591039498</c:v>
                </c:pt>
                <c:pt idx="94">
                  <c:v>1.7732081051642636</c:v>
                </c:pt>
                <c:pt idx="95">
                  <c:v>1.776099866893968</c:v>
                </c:pt>
                <c:pt idx="96">
                  <c:v>1.7767994063959758</c:v>
                </c:pt>
                <c:pt idx="97">
                  <c:v>1.7745495700858325</c:v>
                </c:pt>
                <c:pt idx="98">
                  <c:v>1.7696422013745639</c:v>
                </c:pt>
                <c:pt idx="99">
                  <c:v>1.7610311942088499</c:v>
                </c:pt>
                <c:pt idx="100">
                  <c:v>1.7487910889805478</c:v>
                </c:pt>
                <c:pt idx="101">
                  <c:v>1.7327357309244378</c:v>
                </c:pt>
                <c:pt idx="102">
                  <c:v>1.7127835962900819</c:v>
                </c:pt>
                <c:pt idx="103">
                  <c:v>1.6887705560274526</c:v>
                </c:pt>
                <c:pt idx="104">
                  <c:v>1.6612364928719046</c:v>
                </c:pt>
                <c:pt idx="105">
                  <c:v>1.6300696878778294</c:v>
                </c:pt>
                <c:pt idx="106">
                  <c:v>1.5953775688809761</c:v>
                </c:pt>
                <c:pt idx="107">
                  <c:v>1.5572255787134328</c:v>
                </c:pt>
                <c:pt idx="108">
                  <c:v>1.5157810889254641</c:v>
                </c:pt>
                <c:pt idx="109">
                  <c:v>1.4711868594541555</c:v>
                </c:pt>
                <c:pt idx="110">
                  <c:v>1.4233754158844536</c:v>
                </c:pt>
                <c:pt idx="111">
                  <c:v>1.3723516129178037</c:v>
                </c:pt>
                <c:pt idx="112">
                  <c:v>1.3178077572494418</c:v>
                </c:pt>
                <c:pt idx="113">
                  <c:v>1.2626051538351684</c:v>
                </c:pt>
                <c:pt idx="114">
                  <c:v>1.2160556615410567</c:v>
                </c:pt>
                <c:pt idx="115">
                  <c:v>1.1949044838032661</c:v>
                </c:pt>
                <c:pt idx="116">
                  <c:v>1.1884913341850345</c:v>
                </c:pt>
                <c:pt idx="117">
                  <c:v>1.1799265297208505</c:v>
                </c:pt>
                <c:pt idx="118">
                  <c:v>1.1694788952993738</c:v>
                </c:pt>
                <c:pt idx="119">
                  <c:v>1.1566495976790248</c:v>
                </c:pt>
                <c:pt idx="120">
                  <c:v>1.1415637265846146</c:v>
                </c:pt>
                <c:pt idx="121">
                  <c:v>1.1240243670191712</c:v>
                </c:pt>
                <c:pt idx="122">
                  <c:v>1.1041404384345341</c:v>
                </c:pt>
                <c:pt idx="123">
                  <c:v>1.0818707272340098</c:v>
                </c:pt>
                <c:pt idx="124">
                  <c:v>1.0574032284584374</c:v>
                </c:pt>
                <c:pt idx="125">
                  <c:v>1.0309173214025467</c:v>
                </c:pt>
                <c:pt idx="126">
                  <c:v>1.0025390906248777</c:v>
                </c:pt>
                <c:pt idx="127">
                  <c:v>0.97275005572120044</c:v>
                </c:pt>
                <c:pt idx="128">
                  <c:v>0.94168483791368396</c:v>
                </c:pt>
                <c:pt idx="129">
                  <c:v>0.90947524481372521</c:v>
                </c:pt>
                <c:pt idx="130">
                  <c:v>0.87634049580036688</c:v>
                </c:pt>
                <c:pt idx="131">
                  <c:v>0.84250994902948273</c:v>
                </c:pt>
                <c:pt idx="132">
                  <c:v>0.80809968700266688</c:v>
                </c:pt>
                <c:pt idx="133">
                  <c:v>0.78701726299243357</c:v>
                </c:pt>
                <c:pt idx="134">
                  <c:v>0.76596507399698788</c:v>
                </c:pt>
                <c:pt idx="135">
                  <c:v>0.74404893303061936</c:v>
                </c:pt>
                <c:pt idx="136">
                  <c:v>0.7214705804363355</c:v>
                </c:pt>
                <c:pt idx="137">
                  <c:v>0.69844544579523549</c:v>
                </c:pt>
                <c:pt idx="138">
                  <c:v>0.67518839985670831</c:v>
                </c:pt>
                <c:pt idx="139">
                  <c:v>0.65190673554720102</c:v>
                </c:pt>
                <c:pt idx="140">
                  <c:v>0.62880112762028728</c:v>
                </c:pt>
                <c:pt idx="141">
                  <c:v>0.60624062218580643</c:v>
                </c:pt>
                <c:pt idx="142">
                  <c:v>0.58424658017146647</c:v>
                </c:pt>
                <c:pt idx="143">
                  <c:v>0.58735437510074218</c:v>
                </c:pt>
                <c:pt idx="144">
                  <c:v>0.59035230659587801</c:v>
                </c:pt>
                <c:pt idx="145">
                  <c:v>0.59056216210546086</c:v>
                </c:pt>
                <c:pt idx="146">
                  <c:v>0.58834972356354664</c:v>
                </c:pt>
                <c:pt idx="147">
                  <c:v>0.58412607862385568</c:v>
                </c:pt>
                <c:pt idx="148">
                  <c:v>0.57831551694552463</c:v>
                </c:pt>
                <c:pt idx="149">
                  <c:v>0.57130003056055589</c:v>
                </c:pt>
                <c:pt idx="150">
                  <c:v>0.56342152519141209</c:v>
                </c:pt>
                <c:pt idx="151">
                  <c:v>0.55493660459418315</c:v>
                </c:pt>
                <c:pt idx="152">
                  <c:v>0.54601146172331216</c:v>
                </c:pt>
                <c:pt idx="153">
                  <c:v>0.53671221988950113</c:v>
                </c:pt>
                <c:pt idx="154">
                  <c:v>0.52705975840281771</c:v>
                </c:pt>
                <c:pt idx="155">
                  <c:v>0.51700180489484882</c:v>
                </c:pt>
                <c:pt idx="156">
                  <c:v>0.50651118845466647</c:v>
                </c:pt>
                <c:pt idx="157">
                  <c:v>0.49535804650193799</c:v>
                </c:pt>
                <c:pt idx="158">
                  <c:v>0.48894050950727813</c:v>
                </c:pt>
                <c:pt idx="159">
                  <c:v>0.48471576919320747</c:v>
                </c:pt>
                <c:pt idx="160">
                  <c:v>0.47808336767462706</c:v>
                </c:pt>
                <c:pt idx="161">
                  <c:v>0.46883758125543518</c:v>
                </c:pt>
                <c:pt idx="162">
                  <c:v>0.45691385578845245</c:v>
                </c:pt>
                <c:pt idx="163">
                  <c:v>0.44937000108080943</c:v>
                </c:pt>
                <c:pt idx="164">
                  <c:v>0.45420509169708068</c:v>
                </c:pt>
                <c:pt idx="165">
                  <c:v>0.45908513558798536</c:v>
                </c:pt>
                <c:pt idx="166">
                  <c:v>0.46388466197171219</c:v>
                </c:pt>
                <c:pt idx="167">
                  <c:v>0.46843901911134139</c:v>
                </c:pt>
                <c:pt idx="168">
                  <c:v>0.47277315106982137</c:v>
                </c:pt>
                <c:pt idx="169">
                  <c:v>0.4766791684122188</c:v>
                </c:pt>
                <c:pt idx="170">
                  <c:v>0.48021289153649982</c:v>
                </c:pt>
                <c:pt idx="171">
                  <c:v>0.48319151575017194</c:v>
                </c:pt>
                <c:pt idx="172">
                  <c:v>0.48568823707534797</c:v>
                </c:pt>
                <c:pt idx="173">
                  <c:v>0.48757657632873902</c:v>
                </c:pt>
                <c:pt idx="174">
                  <c:v>0.48882804558534237</c:v>
                </c:pt>
                <c:pt idx="175">
                  <c:v>0.48951331989002489</c:v>
                </c:pt>
                <c:pt idx="176">
                  <c:v>0.48953227960040108</c:v>
                </c:pt>
                <c:pt idx="177">
                  <c:v>0.48889219420588526</c:v>
                </c:pt>
                <c:pt idx="178">
                  <c:v>0.48760595000054618</c:v>
                </c:pt>
                <c:pt idx="179">
                  <c:v>0.48573140655100472</c:v>
                </c:pt>
                <c:pt idx="180">
                  <c:v>0.4832391223098943</c:v>
                </c:pt>
                <c:pt idx="181">
                  <c:v>0.48016247527691758</c:v>
                </c:pt>
                <c:pt idx="182">
                  <c:v>0.47653881380852831</c:v>
                </c:pt>
                <c:pt idx="183">
                  <c:v>0.47244286154538995</c:v>
                </c:pt>
                <c:pt idx="184">
                  <c:v>0.46788381542205965</c:v>
                </c:pt>
                <c:pt idx="185">
                  <c:v>0.46287888260879112</c:v>
                </c:pt>
                <c:pt idx="186">
                  <c:v>0.45746986990666927</c:v>
                </c:pt>
                <c:pt idx="187">
                  <c:v>0.45167887567657378</c:v>
                </c:pt>
                <c:pt idx="188">
                  <c:v>0.44549252603871853</c:v>
                </c:pt>
                <c:pt idx="189">
                  <c:v>0.43935839291636908</c:v>
                </c:pt>
                <c:pt idx="190">
                  <c:v>0.43368378817415493</c:v>
                </c:pt>
                <c:pt idx="191">
                  <c:v>0.42729460768901406</c:v>
                </c:pt>
                <c:pt idx="192">
                  <c:v>0.42023703761397779</c:v>
                </c:pt>
                <c:pt idx="193">
                  <c:v>0.41257135989635091</c:v>
                </c:pt>
                <c:pt idx="194">
                  <c:v>0.40435121605546542</c:v>
                </c:pt>
                <c:pt idx="195">
                  <c:v>0.4013233080961538</c:v>
                </c:pt>
                <c:pt idx="196">
                  <c:v>0.40149043103444898</c:v>
                </c:pt>
                <c:pt idx="197">
                  <c:v>0.4010572423241876</c:v>
                </c:pt>
                <c:pt idx="198">
                  <c:v>0.40012778416652484</c:v>
                </c:pt>
                <c:pt idx="199">
                  <c:v>0.39876255083642981</c:v>
                </c:pt>
                <c:pt idx="200">
                  <c:v>0.39700223357871145</c:v>
                </c:pt>
              </c:numCache>
            </c:numRef>
          </c:yVal>
        </c:ser>
        <c:ser>
          <c:idx val="11"/>
          <c:order val="1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Foglio1!$M$3:$M$203</c:f>
              <c:numCache>
                <c:formatCode>0.0000</c:formatCode>
                <c:ptCount val="201"/>
                <c:pt idx="0">
                  <c:v>1.2900177051758963</c:v>
                </c:pt>
                <c:pt idx="1">
                  <c:v>1.3307007052439499</c:v>
                </c:pt>
                <c:pt idx="2">
                  <c:v>1.5903587293129122</c:v>
                </c:pt>
                <c:pt idx="3">
                  <c:v>1.8816364121963356</c:v>
                </c:pt>
                <c:pt idx="4">
                  <c:v>1.9469117155700555</c:v>
                </c:pt>
                <c:pt idx="5">
                  <c:v>1.726980925737144</c:v>
                </c:pt>
                <c:pt idx="6">
                  <c:v>2.1970919204899566</c:v>
                </c:pt>
                <c:pt idx="7">
                  <c:v>2.6844243908476475</c:v>
                </c:pt>
                <c:pt idx="8">
                  <c:v>2.6015721256382967</c:v>
                </c:pt>
                <c:pt idx="9">
                  <c:v>3.6628412085982931</c:v>
                </c:pt>
                <c:pt idx="10">
                  <c:v>4.8828769319791441</c:v>
                </c:pt>
                <c:pt idx="11">
                  <c:v>3.928665373905659</c:v>
                </c:pt>
                <c:pt idx="12">
                  <c:v>3.6986526999655167</c:v>
                </c:pt>
                <c:pt idx="13">
                  <c:v>3.3654231270792181</c:v>
                </c:pt>
                <c:pt idx="14">
                  <c:v>3.0113113879313995</c:v>
                </c:pt>
                <c:pt idx="15">
                  <c:v>3.1192720871448567</c:v>
                </c:pt>
                <c:pt idx="16">
                  <c:v>3.1232027043687172</c:v>
                </c:pt>
                <c:pt idx="17">
                  <c:v>3.0501038272422392</c:v>
                </c:pt>
                <c:pt idx="18">
                  <c:v>2.9498346950379202</c:v>
                </c:pt>
                <c:pt idx="19">
                  <c:v>2.8116832508470071</c:v>
                </c:pt>
                <c:pt idx="20">
                  <c:v>2.6528893013764576</c:v>
                </c:pt>
                <c:pt idx="21">
                  <c:v>2.8009775459903641</c:v>
                </c:pt>
                <c:pt idx="22">
                  <c:v>3.7649829371960992</c:v>
                </c:pt>
                <c:pt idx="23">
                  <c:v>4.2684766190535735</c:v>
                </c:pt>
                <c:pt idx="24">
                  <c:v>4.0997367642752085</c:v>
                </c:pt>
                <c:pt idx="25">
                  <c:v>3.8478977768514468</c:v>
                </c:pt>
                <c:pt idx="26">
                  <c:v>3.6669964332239378</c:v>
                </c:pt>
                <c:pt idx="27">
                  <c:v>3.1937751443184279</c:v>
                </c:pt>
                <c:pt idx="28">
                  <c:v>2.4220897792328921</c:v>
                </c:pt>
                <c:pt idx="29">
                  <c:v>2.248087730677681</c:v>
                </c:pt>
                <c:pt idx="30">
                  <c:v>2.2006142403818849</c:v>
                </c:pt>
                <c:pt idx="31">
                  <c:v>2.2269979871843484</c:v>
                </c:pt>
                <c:pt idx="32">
                  <c:v>1.9071809784401481</c:v>
                </c:pt>
                <c:pt idx="33">
                  <c:v>1.7598549071135818</c:v>
                </c:pt>
                <c:pt idx="34">
                  <c:v>1.6136951661385521</c:v>
                </c:pt>
                <c:pt idx="35">
                  <c:v>1.5297494026156846</c:v>
                </c:pt>
                <c:pt idx="36">
                  <c:v>1.4456528879864106</c:v>
                </c:pt>
                <c:pt idx="37">
                  <c:v>1.365826139285947</c:v>
                </c:pt>
                <c:pt idx="38">
                  <c:v>1.2879540372427138</c:v>
                </c:pt>
                <c:pt idx="39">
                  <c:v>1.2116773772755796</c:v>
                </c:pt>
                <c:pt idx="40">
                  <c:v>1.1407957573394545</c:v>
                </c:pt>
                <c:pt idx="41">
                  <c:v>1.0721622324998277</c:v>
                </c:pt>
                <c:pt idx="42">
                  <c:v>1.0067792018579658</c:v>
                </c:pt>
                <c:pt idx="43">
                  <c:v>0.94555466448054282</c:v>
                </c:pt>
                <c:pt idx="44">
                  <c:v>0.88646480033876141</c:v>
                </c:pt>
                <c:pt idx="45">
                  <c:v>0.83227386766258904</c:v>
                </c:pt>
                <c:pt idx="46">
                  <c:v>0.78041032267363497</c:v>
                </c:pt>
                <c:pt idx="47">
                  <c:v>0.73209827652348214</c:v>
                </c:pt>
                <c:pt idx="48">
                  <c:v>0.68706155967241678</c:v>
                </c:pt>
                <c:pt idx="49">
                  <c:v>0.64454219960656067</c:v>
                </c:pt>
                <c:pt idx="50">
                  <c:v>0.60527873981834268</c:v>
                </c:pt>
                <c:pt idx="51">
                  <c:v>0.56831929685081062</c:v>
                </c:pt>
                <c:pt idx="52">
                  <c:v>0.5336398258536279</c:v>
                </c:pt>
                <c:pt idx="53">
                  <c:v>0.50131941215544162</c:v>
                </c:pt>
                <c:pt idx="54">
                  <c:v>0.47076668047006232</c:v>
                </c:pt>
                <c:pt idx="55">
                  <c:v>0.44234200828922282</c:v>
                </c:pt>
                <c:pt idx="56">
                  <c:v>0.41546463988126453</c:v>
                </c:pt>
                <c:pt idx="57">
                  <c:v>0.39034483984175855</c:v>
                </c:pt>
                <c:pt idx="58">
                  <c:v>0.37268298755719104</c:v>
                </c:pt>
                <c:pt idx="59">
                  <c:v>0.35931598316106172</c:v>
                </c:pt>
                <c:pt idx="60">
                  <c:v>0.34656449887851132</c:v>
                </c:pt>
                <c:pt idx="61">
                  <c:v>0.33467687431164811</c:v>
                </c:pt>
                <c:pt idx="62">
                  <c:v>0.32334503288556538</c:v>
                </c:pt>
                <c:pt idx="63">
                  <c:v>0.31250972074248817</c:v>
                </c:pt>
                <c:pt idx="64">
                  <c:v>0.30214849518421205</c:v>
                </c:pt>
                <c:pt idx="65">
                  <c:v>0.29232965086499674</c:v>
                </c:pt>
                <c:pt idx="66">
                  <c:v>0.28306341356562781</c:v>
                </c:pt>
                <c:pt idx="67">
                  <c:v>0.27418300563474213</c:v>
                </c:pt>
                <c:pt idx="68">
                  <c:v>0.26567135488638605</c:v>
                </c:pt>
                <c:pt idx="69">
                  <c:v>0.25762206777484697</c:v>
                </c:pt>
                <c:pt idx="70">
                  <c:v>0.24996140471967038</c:v>
                </c:pt>
                <c:pt idx="71">
                  <c:v>0.24260365427314587</c:v>
                </c:pt>
                <c:pt idx="72">
                  <c:v>0.23557958463719389</c:v>
                </c:pt>
                <c:pt idx="73">
                  <c:v>0.22892902325741499</c:v>
                </c:pt>
                <c:pt idx="74">
                  <c:v>0.22252908732461635</c:v>
                </c:pt>
                <c:pt idx="75">
                  <c:v>0.21642990865695091</c:v>
                </c:pt>
                <c:pt idx="76">
                  <c:v>0.21062021601084985</c:v>
                </c:pt>
                <c:pt idx="77">
                  <c:v>0.20501936972013274</c:v>
                </c:pt>
                <c:pt idx="78">
                  <c:v>0.19972064109005133</c:v>
                </c:pt>
                <c:pt idx="79">
                  <c:v>0.19461521495487838</c:v>
                </c:pt>
                <c:pt idx="80">
                  <c:v>0.18968502116771396</c:v>
                </c:pt>
                <c:pt idx="81">
                  <c:v>0.18501470103526696</c:v>
                </c:pt>
                <c:pt idx="82">
                  <c:v>0.1805041506456779</c:v>
                </c:pt>
                <c:pt idx="83">
                  <c:v>0.17614155080140792</c:v>
                </c:pt>
                <c:pt idx="84">
                  <c:v>0.17194975979981891</c:v>
                </c:pt>
                <c:pt idx="85">
                  <c:v>0.16794608653554294</c:v>
                </c:pt>
                <c:pt idx="86">
                  <c:v>0.16406802530525433</c:v>
                </c:pt>
                <c:pt idx="87">
                  <c:v>0.16031126883701596</c:v>
                </c:pt>
                <c:pt idx="88">
                  <c:v>0.15730888429512813</c:v>
                </c:pt>
                <c:pt idx="89">
                  <c:v>0.15737522288001901</c:v>
                </c:pt>
                <c:pt idx="90">
                  <c:v>0.1568423899779281</c:v>
                </c:pt>
                <c:pt idx="91">
                  <c:v>0.15576476392647784</c:v>
                </c:pt>
                <c:pt idx="92">
                  <c:v>0.15438023653070002</c:v>
                </c:pt>
                <c:pt idx="93">
                  <c:v>0.15259547462421941</c:v>
                </c:pt>
                <c:pt idx="94">
                  <c:v>0.15040505150394023</c:v>
                </c:pt>
                <c:pt idx="95">
                  <c:v>0.14787625804783541</c:v>
                </c:pt>
                <c:pt idx="96">
                  <c:v>0.14594662157862229</c:v>
                </c:pt>
                <c:pt idx="97">
                  <c:v>0.14592044781842936</c:v>
                </c:pt>
                <c:pt idx="98">
                  <c:v>0.14510692056825913</c:v>
                </c:pt>
                <c:pt idx="99">
                  <c:v>0.14381710884669374</c:v>
                </c:pt>
                <c:pt idx="100">
                  <c:v>0.14185583862622791</c:v>
                </c:pt>
                <c:pt idx="101">
                  <c:v>0.13930658344712146</c:v>
                </c:pt>
                <c:pt idx="102">
                  <c:v>0.13640421422435903</c:v>
                </c:pt>
                <c:pt idx="103">
                  <c:v>0.13299160876330043</c:v>
                </c:pt>
                <c:pt idx="104">
                  <c:v>0.12923896749319624</c:v>
                </c:pt>
                <c:pt idx="105">
                  <c:v>0.12518454387842051</c:v>
                </c:pt>
                <c:pt idx="106">
                  <c:v>0.12269492582534319</c:v>
                </c:pt>
                <c:pt idx="107">
                  <c:v>0.12336708700504541</c:v>
                </c:pt>
                <c:pt idx="108">
                  <c:v>0.12374773212779668</c:v>
                </c:pt>
                <c:pt idx="109">
                  <c:v>0.12383481603914244</c:v>
                </c:pt>
                <c:pt idx="110">
                  <c:v>0.12383972284401601</c:v>
                </c:pt>
                <c:pt idx="111">
                  <c:v>0.12574384518838044</c:v>
                </c:pt>
                <c:pt idx="112">
                  <c:v>0.12712956768628916</c:v>
                </c:pt>
                <c:pt idx="113">
                  <c:v>0.12814910057012877</c:v>
                </c:pt>
                <c:pt idx="114">
                  <c:v>0.12868181537936327</c:v>
                </c:pt>
                <c:pt idx="115">
                  <c:v>0.12875499870620424</c:v>
                </c:pt>
                <c:pt idx="116">
                  <c:v>0.12851233032423459</c:v>
                </c:pt>
                <c:pt idx="117">
                  <c:v>0.12790115323846349</c:v>
                </c:pt>
                <c:pt idx="118">
                  <c:v>0.12691258790520693</c:v>
                </c:pt>
                <c:pt idx="119">
                  <c:v>0.12569168931612471</c:v>
                </c:pt>
                <c:pt idx="120">
                  <c:v>0.12417239125489836</c:v>
                </c:pt>
                <c:pt idx="121">
                  <c:v>0.12240179805889199</c:v>
                </c:pt>
                <c:pt idx="122">
                  <c:v>0.12044523443759914</c:v>
                </c:pt>
                <c:pt idx="123">
                  <c:v>0.11825684566693608</c:v>
                </c:pt>
                <c:pt idx="124">
                  <c:v>0.11594884285983705</c:v>
                </c:pt>
                <c:pt idx="125">
                  <c:v>0.1134387295099954</c:v>
                </c:pt>
                <c:pt idx="126">
                  <c:v>0.11083242831018959</c:v>
                </c:pt>
                <c:pt idx="127">
                  <c:v>0.10808999834706035</c:v>
                </c:pt>
                <c:pt idx="128">
                  <c:v>0.10520900926576603</c:v>
                </c:pt>
                <c:pt idx="129">
                  <c:v>0.10228537617064062</c:v>
                </c:pt>
                <c:pt idx="130">
                  <c:v>9.9272913265195412E-2</c:v>
                </c:pt>
                <c:pt idx="131">
                  <c:v>9.693411402075483E-2</c:v>
                </c:pt>
                <c:pt idx="132">
                  <c:v>9.4650133144880591E-2</c:v>
                </c:pt>
                <c:pt idx="133">
                  <c:v>9.3927492610341751E-2</c:v>
                </c:pt>
                <c:pt idx="134">
                  <c:v>9.4701218138130525E-2</c:v>
                </c:pt>
                <c:pt idx="135">
                  <c:v>9.5222899001576225E-2</c:v>
                </c:pt>
                <c:pt idx="136">
                  <c:v>9.5558095142080551E-2</c:v>
                </c:pt>
                <c:pt idx="137">
                  <c:v>9.569415691078724E-2</c:v>
                </c:pt>
                <c:pt idx="138">
                  <c:v>9.561643832666715E-2</c:v>
                </c:pt>
                <c:pt idx="139">
                  <c:v>9.5338569515538027E-2</c:v>
                </c:pt>
                <c:pt idx="140">
                  <c:v>9.4874129608052998E-2</c:v>
                </c:pt>
                <c:pt idx="141">
                  <c:v>9.4236552884365526E-2</c:v>
                </c:pt>
                <c:pt idx="142">
                  <c:v>9.3479382863692728E-2</c:v>
                </c:pt>
                <c:pt idx="143">
                  <c:v>9.2601500299613226E-2</c:v>
                </c:pt>
                <c:pt idx="144">
                  <c:v>9.1585859104175008E-2</c:v>
                </c:pt>
                <c:pt idx="145">
                  <c:v>9.0444612322163928E-2</c:v>
                </c:pt>
                <c:pt idx="146">
                  <c:v>8.9189499686281024E-2</c:v>
                </c:pt>
                <c:pt idx="147">
                  <c:v>8.7831816078577166E-2</c:v>
                </c:pt>
                <c:pt idx="148">
                  <c:v>8.6392721798200692E-2</c:v>
                </c:pt>
                <c:pt idx="149">
                  <c:v>8.4914400006995738E-2</c:v>
                </c:pt>
                <c:pt idx="150">
                  <c:v>8.3361280454020886E-2</c:v>
                </c:pt>
                <c:pt idx="151">
                  <c:v>8.1742770495700487E-2</c:v>
                </c:pt>
                <c:pt idx="152">
                  <c:v>8.0067779887554993E-2</c:v>
                </c:pt>
                <c:pt idx="153">
                  <c:v>7.8344721200971398E-2</c:v>
                </c:pt>
                <c:pt idx="154">
                  <c:v>7.6581513690324177E-2</c:v>
                </c:pt>
                <c:pt idx="155">
                  <c:v>7.4785590103833635E-2</c:v>
                </c:pt>
                <c:pt idx="156">
                  <c:v>7.2989158576506286E-2</c:v>
                </c:pt>
                <c:pt idx="157">
                  <c:v>7.1181909775846972E-2</c:v>
                </c:pt>
                <c:pt idx="158">
                  <c:v>6.9358841777315092E-2</c:v>
                </c:pt>
                <c:pt idx="159">
                  <c:v>6.7525658860479176E-2</c:v>
                </c:pt>
                <c:pt idx="160">
                  <c:v>6.5687643045250321E-2</c:v>
                </c:pt>
                <c:pt idx="161">
                  <c:v>6.3849669807954576E-2</c:v>
                </c:pt>
                <c:pt idx="162">
                  <c:v>6.2016224462748654E-2</c:v>
                </c:pt>
                <c:pt idx="163">
                  <c:v>6.0191419000928933E-2</c:v>
                </c:pt>
                <c:pt idx="164">
                  <c:v>5.8379009207690187E-2</c:v>
                </c:pt>
                <c:pt idx="165">
                  <c:v>5.6582411898654018E-2</c:v>
                </c:pt>
                <c:pt idx="166">
                  <c:v>5.4804722141293866E-2</c:v>
                </c:pt>
                <c:pt idx="167">
                  <c:v>5.3063089298777733E-2</c:v>
                </c:pt>
                <c:pt idx="168">
                  <c:v>5.2128048060174036E-2</c:v>
                </c:pt>
                <c:pt idx="169">
                  <c:v>5.1481473867437892E-2</c:v>
                </c:pt>
                <c:pt idx="170">
                  <c:v>5.0786967438870727E-2</c:v>
                </c:pt>
                <c:pt idx="171">
                  <c:v>5.0062511539481692E-2</c:v>
                </c:pt>
                <c:pt idx="172">
                  <c:v>4.9312107979942926E-2</c:v>
                </c:pt>
                <c:pt idx="173">
                  <c:v>4.8526805860439497E-2</c:v>
                </c:pt>
                <c:pt idx="174">
                  <c:v>4.7735706524202733E-2</c:v>
                </c:pt>
                <c:pt idx="175">
                  <c:v>4.7494091169728851E-2</c:v>
                </c:pt>
                <c:pt idx="176">
                  <c:v>4.7226517222002599E-2</c:v>
                </c:pt>
                <c:pt idx="177">
                  <c:v>4.6934804344777363E-2</c:v>
                </c:pt>
                <c:pt idx="178">
                  <c:v>4.6620695147444872E-2</c:v>
                </c:pt>
                <c:pt idx="179">
                  <c:v>4.6285856689900588E-2</c:v>
                </c:pt>
                <c:pt idx="180">
                  <c:v>4.5931882122492905E-2</c:v>
                </c:pt>
                <c:pt idx="181">
                  <c:v>4.5560292438692723E-2</c:v>
                </c:pt>
                <c:pt idx="182">
                  <c:v>4.5172538318622002E-2</c:v>
                </c:pt>
                <c:pt idx="183">
                  <c:v>4.4770002045393532E-2</c:v>
                </c:pt>
                <c:pt idx="184">
                  <c:v>4.4353999476953024E-2</c:v>
                </c:pt>
                <c:pt idx="185">
                  <c:v>4.3925782058934507E-2</c:v>
                </c:pt>
                <c:pt idx="186">
                  <c:v>4.3486538864589482E-2</c:v>
                </c:pt>
                <c:pt idx="187">
                  <c:v>4.3037398650520323E-2</c:v>
                </c:pt>
                <c:pt idx="188">
                  <c:v>4.2579431917297114E-2</c:v>
                </c:pt>
                <c:pt idx="189">
                  <c:v>4.2113652966283735E-2</c:v>
                </c:pt>
                <c:pt idx="190">
                  <c:v>4.1641021944126708E-2</c:v>
                </c:pt>
                <c:pt idx="191">
                  <c:v>4.1162446868238833E-2</c:v>
                </c:pt>
                <c:pt idx="192">
                  <c:v>4.0678785626963046E-2</c:v>
                </c:pt>
                <c:pt idx="193">
                  <c:v>4.0190847949377093E-2</c:v>
                </c:pt>
                <c:pt idx="194">
                  <c:v>3.9699397340389291E-2</c:v>
                </c:pt>
                <c:pt idx="195">
                  <c:v>3.9207816946141782E-2</c:v>
                </c:pt>
                <c:pt idx="196">
                  <c:v>3.8720183834493403E-2</c:v>
                </c:pt>
                <c:pt idx="197">
                  <c:v>3.8230649229264953E-2</c:v>
                </c:pt>
                <c:pt idx="198">
                  <c:v>3.7739824704271806E-2</c:v>
                </c:pt>
                <c:pt idx="199">
                  <c:v>3.7248284359299014E-2</c:v>
                </c:pt>
                <c:pt idx="200">
                  <c:v>3.6756566476352719E-2</c:v>
                </c:pt>
              </c:numCache>
            </c:numRef>
          </c:yVal>
        </c:ser>
        <c:ser>
          <c:idx val="12"/>
          <c:order val="1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Foglio1!$N$3:$N$203</c:f>
              <c:numCache>
                <c:formatCode>0.0000</c:formatCode>
                <c:ptCount val="201"/>
                <c:pt idx="0">
                  <c:v>1.1756147477405059</c:v>
                </c:pt>
                <c:pt idx="1">
                  <c:v>1.1819041573619986</c:v>
                </c:pt>
                <c:pt idx="2">
                  <c:v>1.1881125158099053</c:v>
                </c:pt>
                <c:pt idx="3">
                  <c:v>1.2506152387692917</c:v>
                </c:pt>
                <c:pt idx="4">
                  <c:v>1.2454316291766938</c:v>
                </c:pt>
                <c:pt idx="5">
                  <c:v>1.5837440948066974</c:v>
                </c:pt>
                <c:pt idx="6">
                  <c:v>1.7537130319297141</c:v>
                </c:pt>
                <c:pt idx="7">
                  <c:v>1.828259015406646</c:v>
                </c:pt>
                <c:pt idx="8">
                  <c:v>1.930244350628483</c:v>
                </c:pt>
                <c:pt idx="9">
                  <c:v>2.5468620071364185</c:v>
                </c:pt>
                <c:pt idx="10">
                  <c:v>2.4609617799144012</c:v>
                </c:pt>
                <c:pt idx="11">
                  <c:v>3.3520261462390377</c:v>
                </c:pt>
                <c:pt idx="12">
                  <c:v>4.3962255205875485</c:v>
                </c:pt>
                <c:pt idx="13">
                  <c:v>5.0713181178941733</c:v>
                </c:pt>
                <c:pt idx="14">
                  <c:v>5.5541207277583746</c:v>
                </c:pt>
                <c:pt idx="15">
                  <c:v>5.6984056419258051</c:v>
                </c:pt>
                <c:pt idx="16">
                  <c:v>4.6234767988401853</c:v>
                </c:pt>
                <c:pt idx="17">
                  <c:v>3.8129813761259772</c:v>
                </c:pt>
                <c:pt idx="18">
                  <c:v>3.7675104456103208</c:v>
                </c:pt>
                <c:pt idx="19">
                  <c:v>3.1129222478663263</c:v>
                </c:pt>
                <c:pt idx="20">
                  <c:v>2.2352754401680595</c:v>
                </c:pt>
                <c:pt idx="21">
                  <c:v>1.894039254038911</c:v>
                </c:pt>
                <c:pt idx="22">
                  <c:v>1.5862526802741259</c:v>
                </c:pt>
                <c:pt idx="23">
                  <c:v>1.296704496129319</c:v>
                </c:pt>
                <c:pt idx="24">
                  <c:v>1.2050927531607412</c:v>
                </c:pt>
                <c:pt idx="25">
                  <c:v>1.1559758040735921</c:v>
                </c:pt>
                <c:pt idx="26">
                  <c:v>1.186184488677956</c:v>
                </c:pt>
                <c:pt idx="27">
                  <c:v>1.2490895271637981</c:v>
                </c:pt>
                <c:pt idx="28">
                  <c:v>1.4168479449912887</c:v>
                </c:pt>
                <c:pt idx="29">
                  <c:v>1.4316785323738999</c:v>
                </c:pt>
                <c:pt idx="30">
                  <c:v>1.3171936762102698</c:v>
                </c:pt>
                <c:pt idx="31">
                  <c:v>1.2877543356112031</c:v>
                </c:pt>
                <c:pt idx="32">
                  <c:v>1.3589812275756259</c:v>
                </c:pt>
                <c:pt idx="33">
                  <c:v>1.3317472511494601</c:v>
                </c:pt>
                <c:pt idx="34">
                  <c:v>1.3095196141300978</c:v>
                </c:pt>
                <c:pt idx="35">
                  <c:v>1.3536444963904528</c:v>
                </c:pt>
                <c:pt idx="36">
                  <c:v>1.3713256342207241</c:v>
                </c:pt>
                <c:pt idx="37">
                  <c:v>1.3410819976921677</c:v>
                </c:pt>
                <c:pt idx="38">
                  <c:v>1.2586632101068858</c:v>
                </c:pt>
                <c:pt idx="39">
                  <c:v>1.0923885030191873</c:v>
                </c:pt>
                <c:pt idx="40">
                  <c:v>0.89151249216106021</c:v>
                </c:pt>
                <c:pt idx="41">
                  <c:v>0.77942691592775137</c:v>
                </c:pt>
                <c:pt idx="42">
                  <c:v>0.67838655662903058</c:v>
                </c:pt>
                <c:pt idx="43">
                  <c:v>0.69942345180996546</c:v>
                </c:pt>
                <c:pt idx="44">
                  <c:v>0.70742853827436614</c:v>
                </c:pt>
                <c:pt idx="45">
                  <c:v>0.6835931244883604</c:v>
                </c:pt>
                <c:pt idx="46">
                  <c:v>0.65129069735372092</c:v>
                </c:pt>
                <c:pt idx="47">
                  <c:v>0.62540793492158464</c:v>
                </c:pt>
                <c:pt idx="48">
                  <c:v>0.59343966675265647</c:v>
                </c:pt>
                <c:pt idx="49">
                  <c:v>0.53923694125742205</c:v>
                </c:pt>
                <c:pt idx="50">
                  <c:v>0.48612063955233431</c:v>
                </c:pt>
                <c:pt idx="51">
                  <c:v>0.41963508229340851</c:v>
                </c:pt>
                <c:pt idx="52">
                  <c:v>0.37188233446585922</c:v>
                </c:pt>
                <c:pt idx="53">
                  <c:v>0.3804052559101278</c:v>
                </c:pt>
                <c:pt idx="54">
                  <c:v>0.39110536600357798</c:v>
                </c:pt>
                <c:pt idx="55">
                  <c:v>0.40112388525198217</c:v>
                </c:pt>
                <c:pt idx="56">
                  <c:v>0.40224991324785386</c:v>
                </c:pt>
                <c:pt idx="57">
                  <c:v>0.38655772125998955</c:v>
                </c:pt>
                <c:pt idx="58">
                  <c:v>0.38095766139111586</c:v>
                </c:pt>
                <c:pt idx="59">
                  <c:v>0.37288756592544464</c:v>
                </c:pt>
                <c:pt idx="60">
                  <c:v>0.37915663565065638</c:v>
                </c:pt>
                <c:pt idx="61">
                  <c:v>0.38736857864347268</c:v>
                </c:pt>
                <c:pt idx="62">
                  <c:v>0.39195292320071379</c:v>
                </c:pt>
                <c:pt idx="63">
                  <c:v>0.39232647522383152</c:v>
                </c:pt>
                <c:pt idx="64">
                  <c:v>0.38886229934924915</c:v>
                </c:pt>
                <c:pt idx="65">
                  <c:v>0.38130518904415872</c:v>
                </c:pt>
                <c:pt idx="66">
                  <c:v>0.37052846942994583</c:v>
                </c:pt>
                <c:pt idx="67">
                  <c:v>0.35716099132627688</c:v>
                </c:pt>
                <c:pt idx="68">
                  <c:v>0.34234817409870438</c:v>
                </c:pt>
                <c:pt idx="69">
                  <c:v>0.33977047405920491</c:v>
                </c:pt>
                <c:pt idx="70">
                  <c:v>0.33694659960231915</c:v>
                </c:pt>
                <c:pt idx="71">
                  <c:v>0.33844651357547401</c:v>
                </c:pt>
                <c:pt idx="72">
                  <c:v>0.36380084827019832</c:v>
                </c:pt>
                <c:pt idx="73">
                  <c:v>0.37458404431806808</c:v>
                </c:pt>
                <c:pt idx="74">
                  <c:v>0.39439198563375427</c:v>
                </c:pt>
                <c:pt idx="75">
                  <c:v>0.42940815524065806</c:v>
                </c:pt>
                <c:pt idx="76">
                  <c:v>0.4529446981473223</c:v>
                </c:pt>
                <c:pt idx="77">
                  <c:v>0.46166936181940343</c:v>
                </c:pt>
                <c:pt idx="78">
                  <c:v>0.45672707760103126</c:v>
                </c:pt>
                <c:pt idx="79">
                  <c:v>0.44111740703933022</c:v>
                </c:pt>
                <c:pt idx="80">
                  <c:v>0.41866150512561123</c:v>
                </c:pt>
                <c:pt idx="81">
                  <c:v>0.39328614912450705</c:v>
                </c:pt>
                <c:pt idx="82">
                  <c:v>0.36802641328578667</c:v>
                </c:pt>
                <c:pt idx="83">
                  <c:v>0.34522488304646914</c:v>
                </c:pt>
                <c:pt idx="84">
                  <c:v>0.32581468036225475</c:v>
                </c:pt>
                <c:pt idx="85">
                  <c:v>0.31019490610874606</c:v>
                </c:pt>
                <c:pt idx="86">
                  <c:v>0.29814686592334189</c:v>
                </c:pt>
                <c:pt idx="87">
                  <c:v>0.28901589578906622</c:v>
                </c:pt>
                <c:pt idx="88">
                  <c:v>0.28232667270158524</c:v>
                </c:pt>
                <c:pt idx="89">
                  <c:v>0.27781315837867332</c:v>
                </c:pt>
                <c:pt idx="90">
                  <c:v>0.27544640013681532</c:v>
                </c:pt>
                <c:pt idx="91">
                  <c:v>0.27535208538262229</c:v>
                </c:pt>
                <c:pt idx="92">
                  <c:v>0.27868948920421388</c:v>
                </c:pt>
                <c:pt idx="93">
                  <c:v>0.28446732645678524</c:v>
                </c:pt>
                <c:pt idx="94">
                  <c:v>0.29232122364729674</c:v>
                </c:pt>
                <c:pt idx="95">
                  <c:v>0.30217640574475318</c:v>
                </c:pt>
                <c:pt idx="96">
                  <c:v>0.31351703103915968</c:v>
                </c:pt>
                <c:pt idx="97">
                  <c:v>0.325739430926902</c:v>
                </c:pt>
                <c:pt idx="98">
                  <c:v>0.33814769830285668</c:v>
                </c:pt>
                <c:pt idx="99">
                  <c:v>0.35001731431439831</c:v>
                </c:pt>
                <c:pt idx="100">
                  <c:v>0.36085548442319876</c:v>
                </c:pt>
                <c:pt idx="101">
                  <c:v>0.37015192099952532</c:v>
                </c:pt>
                <c:pt idx="102">
                  <c:v>0.38801702585567766</c:v>
                </c:pt>
                <c:pt idx="103">
                  <c:v>0.40356118989296147</c:v>
                </c:pt>
                <c:pt idx="104">
                  <c:v>0.41612688494747069</c:v>
                </c:pt>
                <c:pt idx="105">
                  <c:v>0.42592357942803832</c:v>
                </c:pt>
                <c:pt idx="106">
                  <c:v>0.43276673914163488</c:v>
                </c:pt>
                <c:pt idx="107">
                  <c:v>0.43684422268658785</c:v>
                </c:pt>
                <c:pt idx="108">
                  <c:v>0.43881707184359664</c:v>
                </c:pt>
                <c:pt idx="109">
                  <c:v>0.43871255239275025</c:v>
                </c:pt>
                <c:pt idx="110">
                  <c:v>0.43642436252248651</c:v>
                </c:pt>
                <c:pt idx="111">
                  <c:v>0.43194242221187917</c:v>
                </c:pt>
                <c:pt idx="112">
                  <c:v>0.42557302357593768</c:v>
                </c:pt>
                <c:pt idx="113">
                  <c:v>0.42134272262137995</c:v>
                </c:pt>
                <c:pt idx="114">
                  <c:v>0.42271004966076881</c:v>
                </c:pt>
                <c:pt idx="115">
                  <c:v>0.42299249857799648</c:v>
                </c:pt>
                <c:pt idx="116">
                  <c:v>0.42185748836518938</c:v>
                </c:pt>
                <c:pt idx="117">
                  <c:v>0.41926239318609848</c:v>
                </c:pt>
                <c:pt idx="118">
                  <c:v>0.41538779268231202</c:v>
                </c:pt>
                <c:pt idx="119">
                  <c:v>0.41045068106277727</c:v>
                </c:pt>
                <c:pt idx="120">
                  <c:v>0.4046206711477402</c:v>
                </c:pt>
                <c:pt idx="121">
                  <c:v>0.39805369467499102</c:v>
                </c:pt>
                <c:pt idx="122">
                  <c:v>0.39099797158165794</c:v>
                </c:pt>
                <c:pt idx="123">
                  <c:v>0.39515760313187565</c:v>
                </c:pt>
                <c:pt idx="124">
                  <c:v>0.40179237090186931</c:v>
                </c:pt>
                <c:pt idx="125">
                  <c:v>0.41091033875230132</c:v>
                </c:pt>
                <c:pt idx="126">
                  <c:v>0.41911851875282308</c:v>
                </c:pt>
                <c:pt idx="127">
                  <c:v>0.42687871867326488</c:v>
                </c:pt>
                <c:pt idx="128">
                  <c:v>0.43416677310441276</c:v>
                </c:pt>
                <c:pt idx="129">
                  <c:v>0.44002093497846617</c:v>
                </c:pt>
                <c:pt idx="130">
                  <c:v>0.44381574229523685</c:v>
                </c:pt>
                <c:pt idx="131">
                  <c:v>0.44547427344119611</c:v>
                </c:pt>
                <c:pt idx="132">
                  <c:v>0.44494423552301127</c:v>
                </c:pt>
                <c:pt idx="133">
                  <c:v>0.4424073163913646</c:v>
                </c:pt>
                <c:pt idx="134">
                  <c:v>0.43803003339497454</c:v>
                </c:pt>
                <c:pt idx="135">
                  <c:v>0.43197726303913347</c:v>
                </c:pt>
                <c:pt idx="136">
                  <c:v>0.424677104675385</c:v>
                </c:pt>
                <c:pt idx="137">
                  <c:v>0.41661304812678079</c:v>
                </c:pt>
                <c:pt idx="138">
                  <c:v>0.40840485225772488</c:v>
                </c:pt>
                <c:pt idx="139">
                  <c:v>0.40040783039722105</c:v>
                </c:pt>
                <c:pt idx="140">
                  <c:v>0.39265815983421504</c:v>
                </c:pt>
                <c:pt idx="141">
                  <c:v>0.38493192504708273</c:v>
                </c:pt>
                <c:pt idx="142">
                  <c:v>0.38021111560007081</c:v>
                </c:pt>
                <c:pt idx="143">
                  <c:v>0.37531335545187688</c:v>
                </c:pt>
                <c:pt idx="144">
                  <c:v>0.37017649908577904</c:v>
                </c:pt>
                <c:pt idx="145">
                  <c:v>0.36498042406864162</c:v>
                </c:pt>
                <c:pt idx="146">
                  <c:v>0.35994955525180444</c:v>
                </c:pt>
                <c:pt idx="147">
                  <c:v>0.35528792067774162</c:v>
                </c:pt>
                <c:pt idx="148">
                  <c:v>0.35110244136911217</c:v>
                </c:pt>
                <c:pt idx="149">
                  <c:v>0.34746230723220928</c:v>
                </c:pt>
                <c:pt idx="150">
                  <c:v>0.34448029474617181</c:v>
                </c:pt>
                <c:pt idx="151">
                  <c:v>0.34209447814497107</c:v>
                </c:pt>
                <c:pt idx="152">
                  <c:v>0.34034202491555188</c:v>
                </c:pt>
                <c:pt idx="153">
                  <c:v>0.3391331541079608</c:v>
                </c:pt>
                <c:pt idx="154">
                  <c:v>0.33845925928686343</c:v>
                </c:pt>
                <c:pt idx="155">
                  <c:v>0.33835927930709636</c:v>
                </c:pt>
                <c:pt idx="156">
                  <c:v>0.33873908297102939</c:v>
                </c:pt>
                <c:pt idx="157">
                  <c:v>0.3393568686625838</c:v>
                </c:pt>
                <c:pt idx="158">
                  <c:v>0.33999772885362062</c:v>
                </c:pt>
                <c:pt idx="159">
                  <c:v>0.3404805364894089</c:v>
                </c:pt>
                <c:pt idx="160">
                  <c:v>0.34065488095798824</c:v>
                </c:pt>
                <c:pt idx="161">
                  <c:v>0.34043083150135334</c:v>
                </c:pt>
                <c:pt idx="162">
                  <c:v>0.33973090842889281</c:v>
                </c:pt>
                <c:pt idx="163">
                  <c:v>0.33849830646445883</c:v>
                </c:pt>
                <c:pt idx="164">
                  <c:v>0.33672133846770741</c:v>
                </c:pt>
                <c:pt idx="165">
                  <c:v>0.33442769821923418</c:v>
                </c:pt>
                <c:pt idx="166">
                  <c:v>0.33161923115768804</c:v>
                </c:pt>
                <c:pt idx="167">
                  <c:v>0.32836907553394401</c:v>
                </c:pt>
                <c:pt idx="168">
                  <c:v>0.32465126347305845</c:v>
                </c:pt>
                <c:pt idx="169">
                  <c:v>0.32115290989649126</c:v>
                </c:pt>
                <c:pt idx="170">
                  <c:v>0.31831166375402509</c:v>
                </c:pt>
                <c:pt idx="171">
                  <c:v>0.31511891825004745</c:v>
                </c:pt>
                <c:pt idx="172">
                  <c:v>0.31163654738685276</c:v>
                </c:pt>
                <c:pt idx="173">
                  <c:v>0.30796908493022696</c:v>
                </c:pt>
                <c:pt idx="174">
                  <c:v>0.3041367344638311</c:v>
                </c:pt>
                <c:pt idx="175">
                  <c:v>0.30009661901283308</c:v>
                </c:pt>
                <c:pt idx="176">
                  <c:v>0.29579102350078174</c:v>
                </c:pt>
                <c:pt idx="177">
                  <c:v>0.29122983556934112</c:v>
                </c:pt>
                <c:pt idx="178">
                  <c:v>0.28642148517801935</c:v>
                </c:pt>
                <c:pt idx="179">
                  <c:v>0.28140407883595386</c:v>
                </c:pt>
                <c:pt idx="180">
                  <c:v>0.27620026232593098</c:v>
                </c:pt>
                <c:pt idx="181">
                  <c:v>0.27085930131712582</c:v>
                </c:pt>
                <c:pt idx="182">
                  <c:v>0.26544918413574992</c:v>
                </c:pt>
                <c:pt idx="183">
                  <c:v>0.25998982761776407</c:v>
                </c:pt>
                <c:pt idx="184">
                  <c:v>0.25452422518867701</c:v>
                </c:pt>
                <c:pt idx="185">
                  <c:v>0.24908726028990191</c:v>
                </c:pt>
                <c:pt idx="186">
                  <c:v>0.24372299612979345</c:v>
                </c:pt>
                <c:pt idx="187">
                  <c:v>0.23844880324280027</c:v>
                </c:pt>
                <c:pt idx="188">
                  <c:v>0.23328352244915737</c:v>
                </c:pt>
                <c:pt idx="189">
                  <c:v>0.22825926925719095</c:v>
                </c:pt>
                <c:pt idx="190">
                  <c:v>0.22339280542859458</c:v>
                </c:pt>
                <c:pt idx="191">
                  <c:v>0.21870168193193404</c:v>
                </c:pt>
                <c:pt idx="192">
                  <c:v>0.21417823137995945</c:v>
                </c:pt>
                <c:pt idx="193">
                  <c:v>0.20983013767754904</c:v>
                </c:pt>
                <c:pt idx="194">
                  <c:v>0.20563249784615079</c:v>
                </c:pt>
                <c:pt idx="195">
                  <c:v>0.20157181398653617</c:v>
                </c:pt>
                <c:pt idx="196">
                  <c:v>0.19764287021786336</c:v>
                </c:pt>
                <c:pt idx="197">
                  <c:v>0.19384039701788891</c:v>
                </c:pt>
                <c:pt idx="198">
                  <c:v>0.19016006038142624</c:v>
                </c:pt>
                <c:pt idx="199">
                  <c:v>0.18658604306525134</c:v>
                </c:pt>
                <c:pt idx="200">
                  <c:v>0.18311059265282123</c:v>
                </c:pt>
              </c:numCache>
            </c:numRef>
          </c:yVal>
        </c:ser>
        <c:ser>
          <c:idx val="13"/>
          <c:order val="1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Foglio1!$O$3:$O$203</c:f>
              <c:numCache>
                <c:formatCode>0.0000</c:formatCode>
                <c:ptCount val="201"/>
                <c:pt idx="0">
                  <c:v>0.64565970426387786</c:v>
                </c:pt>
                <c:pt idx="1">
                  <c:v>0.64991858920397061</c:v>
                </c:pt>
                <c:pt idx="2">
                  <c:v>0.6755048316801876</c:v>
                </c:pt>
                <c:pt idx="3">
                  <c:v>0.84617382475305825</c:v>
                </c:pt>
                <c:pt idx="4">
                  <c:v>1.0384756171608178</c:v>
                </c:pt>
                <c:pt idx="5">
                  <c:v>1.2036624868969916</c:v>
                </c:pt>
                <c:pt idx="6">
                  <c:v>1.6191328679024839</c:v>
                </c:pt>
                <c:pt idx="7">
                  <c:v>1.509810049011622</c:v>
                </c:pt>
                <c:pt idx="8">
                  <c:v>1.4961993854206728</c:v>
                </c:pt>
                <c:pt idx="9">
                  <c:v>1.5208080149477341</c:v>
                </c:pt>
                <c:pt idx="10">
                  <c:v>1.5772856291688038</c:v>
                </c:pt>
                <c:pt idx="11">
                  <c:v>1.2774411602137101</c:v>
                </c:pt>
                <c:pt idx="12">
                  <c:v>1.8840256306604286</c:v>
                </c:pt>
                <c:pt idx="13">
                  <c:v>2.4765729227048303</c:v>
                </c:pt>
                <c:pt idx="14">
                  <c:v>2.5430080850139607</c:v>
                </c:pt>
                <c:pt idx="15">
                  <c:v>2.2523891689936542</c:v>
                </c:pt>
                <c:pt idx="16">
                  <c:v>2.0149996232997607</c:v>
                </c:pt>
                <c:pt idx="17">
                  <c:v>2.0098994290919268</c:v>
                </c:pt>
                <c:pt idx="18">
                  <c:v>1.4762436473657299</c:v>
                </c:pt>
                <c:pt idx="19">
                  <c:v>1.2075004568549097</c:v>
                </c:pt>
                <c:pt idx="20">
                  <c:v>1.3184039140429908</c:v>
                </c:pt>
                <c:pt idx="21">
                  <c:v>1.2534939922342796</c:v>
                </c:pt>
                <c:pt idx="22">
                  <c:v>1.0418347981933278</c:v>
                </c:pt>
                <c:pt idx="23">
                  <c:v>0.93953944824978164</c:v>
                </c:pt>
                <c:pt idx="24">
                  <c:v>0.9222413597493635</c:v>
                </c:pt>
                <c:pt idx="25">
                  <c:v>0.88473903278427712</c:v>
                </c:pt>
                <c:pt idx="26">
                  <c:v>1.0615474039084085</c:v>
                </c:pt>
                <c:pt idx="27">
                  <c:v>1.2085684464183297</c:v>
                </c:pt>
                <c:pt idx="28">
                  <c:v>1.2478987008352758</c:v>
                </c:pt>
                <c:pt idx="29">
                  <c:v>1.1630924139603787</c:v>
                </c:pt>
                <c:pt idx="30">
                  <c:v>1.0348321406601955</c:v>
                </c:pt>
                <c:pt idx="31">
                  <c:v>1.0594838889867695</c:v>
                </c:pt>
                <c:pt idx="32">
                  <c:v>1.1876016111248238</c:v>
                </c:pt>
                <c:pt idx="33">
                  <c:v>1.1998626328442299</c:v>
                </c:pt>
                <c:pt idx="34">
                  <c:v>1.1121375251506831</c:v>
                </c:pt>
                <c:pt idx="35">
                  <c:v>0.99563217118706349</c:v>
                </c:pt>
                <c:pt idx="36">
                  <c:v>0.96630828551761849</c:v>
                </c:pt>
                <c:pt idx="37">
                  <c:v>0.88515071863165251</c:v>
                </c:pt>
                <c:pt idx="38">
                  <c:v>0.8277051087851468</c:v>
                </c:pt>
                <c:pt idx="39">
                  <c:v>0.8121194089631697</c:v>
                </c:pt>
                <c:pt idx="40">
                  <c:v>0.77012014563438058</c:v>
                </c:pt>
                <c:pt idx="41">
                  <c:v>0.70529326743865095</c:v>
                </c:pt>
                <c:pt idx="42">
                  <c:v>0.66765250031157308</c:v>
                </c:pt>
                <c:pt idx="43">
                  <c:v>0.62641864418457804</c:v>
                </c:pt>
                <c:pt idx="44">
                  <c:v>0.60427960982796258</c:v>
                </c:pt>
                <c:pt idx="45">
                  <c:v>0.63475612883326749</c:v>
                </c:pt>
                <c:pt idx="46">
                  <c:v>0.65206443484276333</c:v>
                </c:pt>
                <c:pt idx="47">
                  <c:v>0.65179576300336506</c:v>
                </c:pt>
                <c:pt idx="48">
                  <c:v>0.62910571801854975</c:v>
                </c:pt>
                <c:pt idx="49">
                  <c:v>0.59529281921088162</c:v>
                </c:pt>
                <c:pt idx="50">
                  <c:v>0.56360907549944506</c:v>
                </c:pt>
                <c:pt idx="51">
                  <c:v>0.54451990997264732</c:v>
                </c:pt>
                <c:pt idx="52">
                  <c:v>0.54124381314445613</c:v>
                </c:pt>
                <c:pt idx="53">
                  <c:v>0.54526652626954719</c:v>
                </c:pt>
                <c:pt idx="54">
                  <c:v>0.54277064062223424</c:v>
                </c:pt>
                <c:pt idx="55">
                  <c:v>0.52284354136309874</c:v>
                </c:pt>
                <c:pt idx="56">
                  <c:v>0.48386085302863585</c:v>
                </c:pt>
                <c:pt idx="57">
                  <c:v>0.46709360361555197</c:v>
                </c:pt>
                <c:pt idx="58">
                  <c:v>0.49170440979637331</c:v>
                </c:pt>
                <c:pt idx="59">
                  <c:v>0.5057221577673815</c:v>
                </c:pt>
                <c:pt idx="60">
                  <c:v>0.51144021679153262</c:v>
                </c:pt>
                <c:pt idx="61">
                  <c:v>0.51112129112405702</c:v>
                </c:pt>
                <c:pt idx="62">
                  <c:v>0.505890641871937</c:v>
                </c:pt>
                <c:pt idx="63">
                  <c:v>0.49713605850678688</c:v>
                </c:pt>
                <c:pt idx="64">
                  <c:v>0.48621449455530891</c:v>
                </c:pt>
                <c:pt idx="65">
                  <c:v>0.47439229261090082</c:v>
                </c:pt>
                <c:pt idx="66">
                  <c:v>0.46267212471394281</c:v>
                </c:pt>
                <c:pt idx="67">
                  <c:v>0.45165293094950748</c:v>
                </c:pt>
                <c:pt idx="68">
                  <c:v>0.44151959384408135</c:v>
                </c:pt>
                <c:pt idx="69">
                  <c:v>0.43215493943281813</c:v>
                </c:pt>
                <c:pt idx="70">
                  <c:v>0.42328911696287452</c:v>
                </c:pt>
                <c:pt idx="71">
                  <c:v>0.41460909660961587</c:v>
                </c:pt>
                <c:pt idx="72">
                  <c:v>0.40582008072376302</c:v>
                </c:pt>
                <c:pt idx="73">
                  <c:v>0.39684390462303831</c:v>
                </c:pt>
                <c:pt idx="74">
                  <c:v>0.38747082096681251</c:v>
                </c:pt>
                <c:pt idx="75">
                  <c:v>0.37848813017082938</c:v>
                </c:pt>
                <c:pt idx="76">
                  <c:v>0.38228659165869827</c:v>
                </c:pt>
                <c:pt idx="77">
                  <c:v>0.38213990781369434</c:v>
                </c:pt>
                <c:pt idx="78">
                  <c:v>0.37822332381495116</c:v>
                </c:pt>
                <c:pt idx="79">
                  <c:v>0.37067989057599887</c:v>
                </c:pt>
                <c:pt idx="80">
                  <c:v>0.36049439468228772</c:v>
                </c:pt>
                <c:pt idx="81">
                  <c:v>0.3488799594273938</c:v>
                </c:pt>
                <c:pt idx="82">
                  <c:v>0.33596190855626495</c:v>
                </c:pt>
                <c:pt idx="83">
                  <c:v>0.32295620879026227</c:v>
                </c:pt>
                <c:pt idx="84">
                  <c:v>0.31741376968829604</c:v>
                </c:pt>
                <c:pt idx="85">
                  <c:v>0.31151712471195281</c:v>
                </c:pt>
                <c:pt idx="86">
                  <c:v>0.30534972819248457</c:v>
                </c:pt>
                <c:pt idx="87">
                  <c:v>0.29904657082430064</c:v>
                </c:pt>
                <c:pt idx="88">
                  <c:v>0.29258214709664576</c:v>
                </c:pt>
                <c:pt idx="89">
                  <c:v>0.28613078957138294</c:v>
                </c:pt>
                <c:pt idx="90">
                  <c:v>0.27952067319145418</c:v>
                </c:pt>
                <c:pt idx="91">
                  <c:v>0.27298248628912136</c:v>
                </c:pt>
                <c:pt idx="92">
                  <c:v>0.26628334170344581</c:v>
                </c:pt>
                <c:pt idx="93">
                  <c:v>0.25965766249126077</c:v>
                </c:pt>
                <c:pt idx="94">
                  <c:v>0.25294884571677267</c:v>
                </c:pt>
                <c:pt idx="95">
                  <c:v>0.24630494196977692</c:v>
                </c:pt>
                <c:pt idx="96">
                  <c:v>0.23975945709721344</c:v>
                </c:pt>
                <c:pt idx="97">
                  <c:v>0.23337821785713694</c:v>
                </c:pt>
                <c:pt idx="98">
                  <c:v>0.22785175225292034</c:v>
                </c:pt>
                <c:pt idx="99">
                  <c:v>0.22277700700960687</c:v>
                </c:pt>
                <c:pt idx="100">
                  <c:v>0.21797799740030979</c:v>
                </c:pt>
                <c:pt idx="101">
                  <c:v>0.21339913709224456</c:v>
                </c:pt>
                <c:pt idx="102">
                  <c:v>0.20911137715868031</c:v>
                </c:pt>
                <c:pt idx="103">
                  <c:v>0.2052285691572544</c:v>
                </c:pt>
                <c:pt idx="104">
                  <c:v>0.20178763212518896</c:v>
                </c:pt>
                <c:pt idx="105">
                  <c:v>0.1987485361054333</c:v>
                </c:pt>
                <c:pt idx="106">
                  <c:v>0.19610674179131071</c:v>
                </c:pt>
                <c:pt idx="107">
                  <c:v>0.19383577524548837</c:v>
                </c:pt>
                <c:pt idx="108">
                  <c:v>0.19189064405816422</c:v>
                </c:pt>
                <c:pt idx="109">
                  <c:v>0.19026063464748791</c:v>
                </c:pt>
                <c:pt idx="110">
                  <c:v>0.18887176886246426</c:v>
                </c:pt>
                <c:pt idx="111">
                  <c:v>0.18761069923519141</c:v>
                </c:pt>
                <c:pt idx="112">
                  <c:v>0.18640396770207904</c:v>
                </c:pt>
                <c:pt idx="113">
                  <c:v>0.18518119962144641</c:v>
                </c:pt>
                <c:pt idx="114">
                  <c:v>0.18394826552290613</c:v>
                </c:pt>
                <c:pt idx="115">
                  <c:v>0.18262833906009118</c:v>
                </c:pt>
                <c:pt idx="116">
                  <c:v>0.18112990452609601</c:v>
                </c:pt>
                <c:pt idx="117">
                  <c:v>0.17943589128448384</c:v>
                </c:pt>
                <c:pt idx="118">
                  <c:v>0.17761548417088852</c:v>
                </c:pt>
                <c:pt idx="119">
                  <c:v>0.17554468166206652</c:v>
                </c:pt>
                <c:pt idx="120">
                  <c:v>0.17327327516324573</c:v>
                </c:pt>
                <c:pt idx="121">
                  <c:v>0.17082640120820872</c:v>
                </c:pt>
                <c:pt idx="122">
                  <c:v>0.16815040818980548</c:v>
                </c:pt>
                <c:pt idx="123">
                  <c:v>0.16536431221269279</c:v>
                </c:pt>
                <c:pt idx="124">
                  <c:v>0.16237439352624791</c:v>
                </c:pt>
                <c:pt idx="125">
                  <c:v>0.15931864776224794</c:v>
                </c:pt>
                <c:pt idx="126">
                  <c:v>0.15610664528959259</c:v>
                </c:pt>
                <c:pt idx="127">
                  <c:v>0.15286961507279856</c:v>
                </c:pt>
                <c:pt idx="128">
                  <c:v>0.14952300082095446</c:v>
                </c:pt>
                <c:pt idx="129">
                  <c:v>0.14617755507493177</c:v>
                </c:pt>
                <c:pt idx="130">
                  <c:v>0.14277645686422191</c:v>
                </c:pt>
                <c:pt idx="131">
                  <c:v>0.13936244150890756</c:v>
                </c:pt>
                <c:pt idx="132">
                  <c:v>0.13597142261733344</c:v>
                </c:pt>
                <c:pt idx="133">
                  <c:v>0.13256373878408351</c:v>
                </c:pt>
                <c:pt idx="134">
                  <c:v>0.12917115763977985</c:v>
                </c:pt>
                <c:pt idx="135">
                  <c:v>0.12583659023156002</c:v>
                </c:pt>
                <c:pt idx="136">
                  <c:v>0.12251080985912459</c:v>
                </c:pt>
                <c:pt idx="137">
                  <c:v>0.11919894078802071</c:v>
                </c:pt>
                <c:pt idx="138">
                  <c:v>0.11721340599651572</c:v>
                </c:pt>
                <c:pt idx="139">
                  <c:v>0.11782655694993313</c:v>
                </c:pt>
                <c:pt idx="140">
                  <c:v>0.11794359527836475</c:v>
                </c:pt>
                <c:pt idx="141">
                  <c:v>0.11757050112424089</c:v>
                </c:pt>
                <c:pt idx="142">
                  <c:v>0.11728634904560629</c:v>
                </c:pt>
                <c:pt idx="143">
                  <c:v>0.1171534805843561</c:v>
                </c:pt>
                <c:pt idx="144">
                  <c:v>0.11699461748061381</c:v>
                </c:pt>
                <c:pt idx="145">
                  <c:v>0.11722332225824295</c:v>
                </c:pt>
                <c:pt idx="146">
                  <c:v>0.1169834943016685</c:v>
                </c:pt>
                <c:pt idx="147">
                  <c:v>0.11627914594954158</c:v>
                </c:pt>
                <c:pt idx="148">
                  <c:v>0.11520358874610583</c:v>
                </c:pt>
                <c:pt idx="149">
                  <c:v>0.11395853156419398</c:v>
                </c:pt>
                <c:pt idx="150">
                  <c:v>0.1125176114785001</c:v>
                </c:pt>
                <c:pt idx="151">
                  <c:v>0.110757878139086</c:v>
                </c:pt>
                <c:pt idx="152">
                  <c:v>0.10879509137080275</c:v>
                </c:pt>
                <c:pt idx="153">
                  <c:v>0.10657072870619576</c:v>
                </c:pt>
                <c:pt idx="154">
                  <c:v>0.10406986221409807</c:v>
                </c:pt>
                <c:pt idx="155">
                  <c:v>0.10130966972712795</c:v>
                </c:pt>
                <c:pt idx="156">
                  <c:v>9.8566468654175496E-2</c:v>
                </c:pt>
                <c:pt idx="157">
                  <c:v>9.6698186704429728E-2</c:v>
                </c:pt>
                <c:pt idx="158">
                  <c:v>9.5218925457842551E-2</c:v>
                </c:pt>
                <c:pt idx="159">
                  <c:v>9.4857359243133307E-2</c:v>
                </c:pt>
                <c:pt idx="160">
                  <c:v>9.4457336991638427E-2</c:v>
                </c:pt>
                <c:pt idx="161">
                  <c:v>9.4161700805499224E-2</c:v>
                </c:pt>
                <c:pt idx="162">
                  <c:v>9.3741697362367746E-2</c:v>
                </c:pt>
                <c:pt idx="163">
                  <c:v>9.3121231013303871E-2</c:v>
                </c:pt>
                <c:pt idx="164">
                  <c:v>9.2358803528904604E-2</c:v>
                </c:pt>
                <c:pt idx="165">
                  <c:v>9.1715886643752548E-2</c:v>
                </c:pt>
                <c:pt idx="166">
                  <c:v>9.1276247092311413E-2</c:v>
                </c:pt>
                <c:pt idx="167">
                  <c:v>9.0777899836778878E-2</c:v>
                </c:pt>
                <c:pt idx="168">
                  <c:v>9.0239662300162615E-2</c:v>
                </c:pt>
                <c:pt idx="169">
                  <c:v>8.9629795608098264E-2</c:v>
                </c:pt>
                <c:pt idx="170">
                  <c:v>8.8958148969270595E-2</c:v>
                </c:pt>
                <c:pt idx="171">
                  <c:v>8.8247108146614267E-2</c:v>
                </c:pt>
                <c:pt idx="172">
                  <c:v>8.7470296832946159E-2</c:v>
                </c:pt>
                <c:pt idx="173">
                  <c:v>8.6630589329605628E-2</c:v>
                </c:pt>
                <c:pt idx="174">
                  <c:v>8.5736818636438228E-2</c:v>
                </c:pt>
                <c:pt idx="175">
                  <c:v>8.4813597525119203E-2</c:v>
                </c:pt>
                <c:pt idx="176">
                  <c:v>8.3836091055583747E-2</c:v>
                </c:pt>
                <c:pt idx="177">
                  <c:v>8.2807891414783286E-2</c:v>
                </c:pt>
                <c:pt idx="178">
                  <c:v>8.1732695480933731E-2</c:v>
                </c:pt>
                <c:pt idx="179">
                  <c:v>8.0614273005149506E-2</c:v>
                </c:pt>
                <c:pt idx="180">
                  <c:v>7.9479864618102469E-2</c:v>
                </c:pt>
                <c:pt idx="181">
                  <c:v>7.8313229970793097E-2</c:v>
                </c:pt>
                <c:pt idx="182">
                  <c:v>7.7113455741510822E-2</c:v>
                </c:pt>
                <c:pt idx="183">
                  <c:v>7.5884333412506194E-2</c:v>
                </c:pt>
                <c:pt idx="184">
                  <c:v>7.4629602633772898E-2</c:v>
                </c:pt>
                <c:pt idx="185">
                  <c:v>7.3352931620068812E-2</c:v>
                </c:pt>
                <c:pt idx="186">
                  <c:v>7.2057899742110784E-2</c:v>
                </c:pt>
                <c:pt idx="187">
                  <c:v>7.0761903225058514E-2</c:v>
                </c:pt>
                <c:pt idx="188">
                  <c:v>6.9460129100046245E-2</c:v>
                </c:pt>
                <c:pt idx="189">
                  <c:v>6.8148804855087772E-2</c:v>
                </c:pt>
                <c:pt idx="190">
                  <c:v>6.6831055374119652E-2</c:v>
                </c:pt>
                <c:pt idx="191">
                  <c:v>6.5509862377623088E-2</c:v>
                </c:pt>
                <c:pt idx="192">
                  <c:v>6.418805830504172E-2</c:v>
                </c:pt>
                <c:pt idx="193">
                  <c:v>6.2868321772039978E-2</c:v>
                </c:pt>
                <c:pt idx="194">
                  <c:v>6.1553174482018073E-2</c:v>
                </c:pt>
                <c:pt idx="195">
                  <c:v>6.0244979470156466E-2</c:v>
                </c:pt>
                <c:pt idx="196">
                  <c:v>5.8945940559052043E-2</c:v>
                </c:pt>
                <c:pt idx="197">
                  <c:v>5.7658102906957776E-2</c:v>
                </c:pt>
                <c:pt idx="198">
                  <c:v>5.6388553599865165E-2</c:v>
                </c:pt>
                <c:pt idx="199">
                  <c:v>5.5138511036805435E-2</c:v>
                </c:pt>
                <c:pt idx="200">
                  <c:v>5.3904018003626937E-2</c:v>
                </c:pt>
              </c:numCache>
            </c:numRef>
          </c:yVal>
        </c:ser>
        <c:ser>
          <c:idx val="14"/>
          <c:order val="1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Foglio1!$P$3:$P$203</c:f>
              <c:numCache>
                <c:formatCode>0.0000</c:formatCode>
                <c:ptCount val="201"/>
                <c:pt idx="0">
                  <c:v>9.0640429743310662</c:v>
                </c:pt>
                <c:pt idx="1">
                  <c:v>9.2778728674443354</c:v>
                </c:pt>
                <c:pt idx="2">
                  <c:v>13.145241853565096</c:v>
                </c:pt>
                <c:pt idx="3">
                  <c:v>13.617252803058161</c:v>
                </c:pt>
                <c:pt idx="4">
                  <c:v>15.592899282940751</c:v>
                </c:pt>
                <c:pt idx="5">
                  <c:v>19.607344727674931</c:v>
                </c:pt>
                <c:pt idx="6">
                  <c:v>27.565393937648526</c:v>
                </c:pt>
                <c:pt idx="7">
                  <c:v>27.597682864492217</c:v>
                </c:pt>
                <c:pt idx="8">
                  <c:v>24.36110870909847</c:v>
                </c:pt>
                <c:pt idx="9">
                  <c:v>27.336164981402131</c:v>
                </c:pt>
                <c:pt idx="10">
                  <c:v>25.65344669665404</c:v>
                </c:pt>
                <c:pt idx="11">
                  <c:v>27.094958967323535</c:v>
                </c:pt>
                <c:pt idx="12">
                  <c:v>33.051019847916344</c:v>
                </c:pt>
                <c:pt idx="13">
                  <c:v>21.709947730414555</c:v>
                </c:pt>
                <c:pt idx="14">
                  <c:v>18.259340119999187</c:v>
                </c:pt>
                <c:pt idx="15">
                  <c:v>14.083670308904274</c:v>
                </c:pt>
                <c:pt idx="16">
                  <c:v>13.689306703849892</c:v>
                </c:pt>
                <c:pt idx="17">
                  <c:v>14.448110790631382</c:v>
                </c:pt>
                <c:pt idx="18">
                  <c:v>15.852834378039436</c:v>
                </c:pt>
                <c:pt idx="19">
                  <c:v>16.297614042291471</c:v>
                </c:pt>
                <c:pt idx="20">
                  <c:v>16.194799186625186</c:v>
                </c:pt>
                <c:pt idx="21">
                  <c:v>14.392560859780081</c:v>
                </c:pt>
                <c:pt idx="22">
                  <c:v>13.483255804473664</c:v>
                </c:pt>
                <c:pt idx="23">
                  <c:v>14.138915295293536</c:v>
                </c:pt>
                <c:pt idx="24">
                  <c:v>13.643960313786305</c:v>
                </c:pt>
                <c:pt idx="25">
                  <c:v>11.842113111362304</c:v>
                </c:pt>
                <c:pt idx="26">
                  <c:v>11.093303126133403</c:v>
                </c:pt>
                <c:pt idx="27">
                  <c:v>11.36795102526737</c:v>
                </c:pt>
                <c:pt idx="28">
                  <c:v>12.320137485728486</c:v>
                </c:pt>
                <c:pt idx="29">
                  <c:v>13.244474496955943</c:v>
                </c:pt>
                <c:pt idx="30">
                  <c:v>11.835486996260512</c:v>
                </c:pt>
                <c:pt idx="31">
                  <c:v>10.27920666825622</c:v>
                </c:pt>
                <c:pt idx="32">
                  <c:v>10.65817200684965</c:v>
                </c:pt>
                <c:pt idx="33">
                  <c:v>11.690204894312819</c:v>
                </c:pt>
                <c:pt idx="34">
                  <c:v>12.19017071641194</c:v>
                </c:pt>
                <c:pt idx="35">
                  <c:v>13.356866005141125</c:v>
                </c:pt>
                <c:pt idx="36">
                  <c:v>15.016367548535227</c:v>
                </c:pt>
                <c:pt idx="37">
                  <c:v>15.772176701359401</c:v>
                </c:pt>
                <c:pt idx="38">
                  <c:v>15.314029655347976</c:v>
                </c:pt>
                <c:pt idx="39">
                  <c:v>14.24741423275692</c:v>
                </c:pt>
                <c:pt idx="40">
                  <c:v>13.600079206029029</c:v>
                </c:pt>
                <c:pt idx="41">
                  <c:v>13.951044457951879</c:v>
                </c:pt>
                <c:pt idx="42">
                  <c:v>14.827123164795305</c:v>
                </c:pt>
                <c:pt idx="43">
                  <c:v>15.154067425861768</c:v>
                </c:pt>
                <c:pt idx="44">
                  <c:v>14.286651154488499</c:v>
                </c:pt>
                <c:pt idx="45">
                  <c:v>12.97326161428377</c:v>
                </c:pt>
                <c:pt idx="46">
                  <c:v>12.560645524169404</c:v>
                </c:pt>
                <c:pt idx="47">
                  <c:v>11.372408745906309</c:v>
                </c:pt>
                <c:pt idx="48">
                  <c:v>10.135599126532673</c:v>
                </c:pt>
                <c:pt idx="49">
                  <c:v>8.6602833706454749</c:v>
                </c:pt>
                <c:pt idx="50">
                  <c:v>7.24943944839079</c:v>
                </c:pt>
                <c:pt idx="51">
                  <c:v>6.7888076625074616</c:v>
                </c:pt>
                <c:pt idx="52">
                  <c:v>6.4288398348910185</c:v>
                </c:pt>
                <c:pt idx="53">
                  <c:v>6.0930874012153158</c:v>
                </c:pt>
                <c:pt idx="54">
                  <c:v>5.7847831200621362</c:v>
                </c:pt>
                <c:pt idx="55">
                  <c:v>6.1171682542452332</c:v>
                </c:pt>
                <c:pt idx="56">
                  <c:v>6.3653714488132387</c:v>
                </c:pt>
                <c:pt idx="57">
                  <c:v>6.5221730511475666</c:v>
                </c:pt>
                <c:pt idx="58">
                  <c:v>6.8139736023819495</c:v>
                </c:pt>
                <c:pt idx="59">
                  <c:v>7.3944827013170285</c:v>
                </c:pt>
                <c:pt idx="60">
                  <c:v>7.9659771708556395</c:v>
                </c:pt>
                <c:pt idx="61">
                  <c:v>8.2249258545791051</c:v>
                </c:pt>
                <c:pt idx="62">
                  <c:v>8.2021476882122286</c:v>
                </c:pt>
                <c:pt idx="63">
                  <c:v>8.1235102723108739</c:v>
                </c:pt>
                <c:pt idx="64">
                  <c:v>8.0338081172568909</c:v>
                </c:pt>
                <c:pt idx="65">
                  <c:v>7.8642256253615672</c:v>
                </c:pt>
                <c:pt idx="66">
                  <c:v>7.6279612332114199</c:v>
                </c:pt>
                <c:pt idx="67">
                  <c:v>7.4238721121775031</c:v>
                </c:pt>
                <c:pt idx="68">
                  <c:v>7.1448418733816705</c:v>
                </c:pt>
                <c:pt idx="69">
                  <c:v>6.8356129151531819</c:v>
                </c:pt>
                <c:pt idx="70">
                  <c:v>6.5435572334199286</c:v>
                </c:pt>
                <c:pt idx="71">
                  <c:v>6.2875878092116375</c:v>
                </c:pt>
                <c:pt idx="72">
                  <c:v>6.0705141832360381</c:v>
                </c:pt>
                <c:pt idx="73">
                  <c:v>5.9591097108634736</c:v>
                </c:pt>
                <c:pt idx="74">
                  <c:v>5.8913824140444904</c:v>
                </c:pt>
                <c:pt idx="75">
                  <c:v>5.8498177547642314</c:v>
                </c:pt>
                <c:pt idx="76">
                  <c:v>5.8231733939459485</c:v>
                </c:pt>
                <c:pt idx="77">
                  <c:v>5.8069936125681192</c:v>
                </c:pt>
                <c:pt idx="78">
                  <c:v>5.7955779788968886</c:v>
                </c:pt>
                <c:pt idx="79">
                  <c:v>5.7841398316873285</c:v>
                </c:pt>
                <c:pt idx="80">
                  <c:v>5.7635536288433427</c:v>
                </c:pt>
                <c:pt idx="81">
                  <c:v>5.7324599480178664</c:v>
                </c:pt>
                <c:pt idx="82">
                  <c:v>5.6930778707384091</c:v>
                </c:pt>
                <c:pt idx="83">
                  <c:v>5.6498293012964274</c:v>
                </c:pt>
                <c:pt idx="84">
                  <c:v>5.6086791335218891</c:v>
                </c:pt>
                <c:pt idx="85">
                  <c:v>5.5709224200588734</c:v>
                </c:pt>
                <c:pt idx="86">
                  <c:v>5.5397166877753108</c:v>
                </c:pt>
                <c:pt idx="87">
                  <c:v>5.5169276280948294</c:v>
                </c:pt>
                <c:pt idx="88">
                  <c:v>5.5015098443556978</c:v>
                </c:pt>
                <c:pt idx="89">
                  <c:v>5.4919563113220073</c:v>
                </c:pt>
                <c:pt idx="90">
                  <c:v>5.4879244263801805</c:v>
                </c:pt>
                <c:pt idx="91">
                  <c:v>5.4834602215818862</c:v>
                </c:pt>
                <c:pt idx="92">
                  <c:v>5.4813464601757333</c:v>
                </c:pt>
                <c:pt idx="93">
                  <c:v>5.4739754170379085</c:v>
                </c:pt>
                <c:pt idx="94">
                  <c:v>5.4625113693124048</c:v>
                </c:pt>
                <c:pt idx="95">
                  <c:v>5.4439681821243608</c:v>
                </c:pt>
                <c:pt idx="96">
                  <c:v>5.4163768297488941</c:v>
                </c:pt>
                <c:pt idx="97">
                  <c:v>5.3812366005946464</c:v>
                </c:pt>
                <c:pt idx="98">
                  <c:v>5.3343663045123524</c:v>
                </c:pt>
                <c:pt idx="99">
                  <c:v>5.2801212838038207</c:v>
                </c:pt>
                <c:pt idx="100">
                  <c:v>5.2143276176776086</c:v>
                </c:pt>
                <c:pt idx="101">
                  <c:v>5.141123491453552</c:v>
                </c:pt>
                <c:pt idx="102">
                  <c:v>5.0595042135263677</c:v>
                </c:pt>
                <c:pt idx="103">
                  <c:v>4.9711878008269395</c:v>
                </c:pt>
                <c:pt idx="104">
                  <c:v>4.8789310488867406</c:v>
                </c:pt>
                <c:pt idx="105">
                  <c:v>4.7853078865081899</c:v>
                </c:pt>
                <c:pt idx="106">
                  <c:v>4.6930081598366362</c:v>
                </c:pt>
                <c:pt idx="107">
                  <c:v>4.6006279481021881</c:v>
                </c:pt>
                <c:pt idx="108">
                  <c:v>4.5087263246947735</c:v>
                </c:pt>
                <c:pt idx="109">
                  <c:v>4.4177390411800328</c:v>
                </c:pt>
                <c:pt idx="110">
                  <c:v>4.3279197816164077</c:v>
                </c:pt>
                <c:pt idx="111">
                  <c:v>4.2495566787795056</c:v>
                </c:pt>
                <c:pt idx="112">
                  <c:v>4.1980766872345328</c:v>
                </c:pt>
                <c:pt idx="113">
                  <c:v>4.1436642550858602</c:v>
                </c:pt>
                <c:pt idx="114">
                  <c:v>4.0882939556414764</c:v>
                </c:pt>
                <c:pt idx="115">
                  <c:v>4.0348907868283552</c:v>
                </c:pt>
                <c:pt idx="116">
                  <c:v>3.9887067513561769</c:v>
                </c:pt>
                <c:pt idx="117">
                  <c:v>3.9497570516725604</c:v>
                </c:pt>
                <c:pt idx="118">
                  <c:v>3.9124046500777987</c:v>
                </c:pt>
                <c:pt idx="119">
                  <c:v>3.8756462062120138</c:v>
                </c:pt>
                <c:pt idx="120">
                  <c:v>3.8390176894727008</c:v>
                </c:pt>
                <c:pt idx="121">
                  <c:v>3.8021985956444877</c:v>
                </c:pt>
                <c:pt idx="122">
                  <c:v>3.7663336213892622</c:v>
                </c:pt>
                <c:pt idx="123">
                  <c:v>3.7365539970044321</c:v>
                </c:pt>
                <c:pt idx="124">
                  <c:v>3.7206927196445871</c:v>
                </c:pt>
                <c:pt idx="125">
                  <c:v>3.7062528258744427</c:v>
                </c:pt>
                <c:pt idx="126">
                  <c:v>3.6892460303915144</c:v>
                </c:pt>
                <c:pt idx="127">
                  <c:v>3.6683933446742412</c:v>
                </c:pt>
                <c:pt idx="128">
                  <c:v>3.6434325777843366</c:v>
                </c:pt>
                <c:pt idx="129">
                  <c:v>3.6143993212984484</c:v>
                </c:pt>
                <c:pt idx="130">
                  <c:v>3.582540286425107</c:v>
                </c:pt>
                <c:pt idx="131">
                  <c:v>3.5463366641999032</c:v>
                </c:pt>
                <c:pt idx="132">
                  <c:v>3.5056169053296027</c:v>
                </c:pt>
                <c:pt idx="133">
                  <c:v>3.4615375659024497</c:v>
                </c:pt>
                <c:pt idx="134">
                  <c:v>3.4159859735737381</c:v>
                </c:pt>
                <c:pt idx="135">
                  <c:v>3.3714634560854182</c:v>
                </c:pt>
                <c:pt idx="136">
                  <c:v>3.3264859927804387</c:v>
                </c:pt>
                <c:pt idx="137">
                  <c:v>3.2865410731815152</c:v>
                </c:pt>
                <c:pt idx="138">
                  <c:v>3.25599204001354</c:v>
                </c:pt>
                <c:pt idx="139">
                  <c:v>3.2242661857702197</c:v>
                </c:pt>
                <c:pt idx="140">
                  <c:v>3.1893314469264418</c:v>
                </c:pt>
                <c:pt idx="141">
                  <c:v>3.1502931109105932</c:v>
                </c:pt>
                <c:pt idx="142">
                  <c:v>3.1071663561426996</c:v>
                </c:pt>
                <c:pt idx="143">
                  <c:v>3.0600448498282931</c:v>
                </c:pt>
                <c:pt idx="144">
                  <c:v>3.0093063347572877</c:v>
                </c:pt>
                <c:pt idx="145">
                  <c:v>2.9556346665470801</c:v>
                </c:pt>
                <c:pt idx="146">
                  <c:v>2.8998638530638376</c:v>
                </c:pt>
                <c:pt idx="147">
                  <c:v>2.8428451829797869</c:v>
                </c:pt>
                <c:pt idx="148">
                  <c:v>2.7855533883225347</c:v>
                </c:pt>
                <c:pt idx="149">
                  <c:v>2.7573807241715693</c:v>
                </c:pt>
                <c:pt idx="150">
                  <c:v>2.7382960356873842</c:v>
                </c:pt>
                <c:pt idx="151">
                  <c:v>2.7151747119584879</c:v>
                </c:pt>
                <c:pt idx="152">
                  <c:v>2.6903935506192176</c:v>
                </c:pt>
                <c:pt idx="153">
                  <c:v>2.6633754279988677</c:v>
                </c:pt>
                <c:pt idx="154">
                  <c:v>2.6337135779024941</c:v>
                </c:pt>
                <c:pt idx="155">
                  <c:v>2.6019759845602426</c:v>
                </c:pt>
                <c:pt idx="156">
                  <c:v>2.5701163249719992</c:v>
                </c:pt>
                <c:pt idx="157">
                  <c:v>2.5385513567798585</c:v>
                </c:pt>
                <c:pt idx="158">
                  <c:v>2.5073971703793139</c:v>
                </c:pt>
                <c:pt idx="159">
                  <c:v>2.4753931647158787</c:v>
                </c:pt>
                <c:pt idx="160">
                  <c:v>2.4419749416437941</c:v>
                </c:pt>
                <c:pt idx="161">
                  <c:v>2.4086990924530589</c:v>
                </c:pt>
                <c:pt idx="162">
                  <c:v>2.3751579337846258</c:v>
                </c:pt>
                <c:pt idx="163">
                  <c:v>2.3406799747204587</c:v>
                </c:pt>
                <c:pt idx="164">
                  <c:v>2.3047087806093711</c:v>
                </c:pt>
                <c:pt idx="165">
                  <c:v>2.2671233586009798</c:v>
                </c:pt>
                <c:pt idx="166">
                  <c:v>2.2296238406388214</c:v>
                </c:pt>
                <c:pt idx="167">
                  <c:v>2.2025692400781409</c:v>
                </c:pt>
                <c:pt idx="168">
                  <c:v>2.1750395341593949</c:v>
                </c:pt>
                <c:pt idx="169">
                  <c:v>2.1470532656895092</c:v>
                </c:pt>
                <c:pt idx="170">
                  <c:v>2.1185734181788427</c:v>
                </c:pt>
                <c:pt idx="171">
                  <c:v>2.0892294487584082</c:v>
                </c:pt>
                <c:pt idx="172">
                  <c:v>2.0596499765437164</c:v>
                </c:pt>
                <c:pt idx="173">
                  <c:v>2.0290415909456372</c:v>
                </c:pt>
                <c:pt idx="174">
                  <c:v>1.9979749594590879</c:v>
                </c:pt>
                <c:pt idx="175">
                  <c:v>1.9661554852767031</c:v>
                </c:pt>
                <c:pt idx="176">
                  <c:v>1.9335118911744851</c:v>
                </c:pt>
                <c:pt idx="177">
                  <c:v>1.9004699116982724</c:v>
                </c:pt>
                <c:pt idx="178">
                  <c:v>1.8664445583140195</c:v>
                </c:pt>
                <c:pt idx="179">
                  <c:v>1.8321210913250539</c:v>
                </c:pt>
                <c:pt idx="180">
                  <c:v>1.7969853083372331</c:v>
                </c:pt>
                <c:pt idx="181">
                  <c:v>1.7669289163476098</c:v>
                </c:pt>
                <c:pt idx="182">
                  <c:v>1.7373309912078578</c:v>
                </c:pt>
                <c:pt idx="183">
                  <c:v>1.7102947311329941</c:v>
                </c:pt>
                <c:pt idx="184">
                  <c:v>1.6960024312598612</c:v>
                </c:pt>
                <c:pt idx="185">
                  <c:v>1.6810328059973321</c:v>
                </c:pt>
                <c:pt idx="186">
                  <c:v>1.6653897744542527</c:v>
                </c:pt>
                <c:pt idx="187">
                  <c:v>1.6492782644653321</c:v>
                </c:pt>
                <c:pt idx="188">
                  <c:v>1.6327667495865841</c:v>
                </c:pt>
                <c:pt idx="189">
                  <c:v>1.6156092024579027</c:v>
                </c:pt>
                <c:pt idx="190">
                  <c:v>1.5978272093126498</c:v>
                </c:pt>
                <c:pt idx="191">
                  <c:v>1.5796504521783508</c:v>
                </c:pt>
                <c:pt idx="192">
                  <c:v>1.5611112363756452</c:v>
                </c:pt>
                <c:pt idx="193">
                  <c:v>1.5420175967326701</c:v>
                </c:pt>
                <c:pt idx="194">
                  <c:v>1.5225764656340044</c:v>
                </c:pt>
                <c:pt idx="195">
                  <c:v>1.5028604692151135</c:v>
                </c:pt>
                <c:pt idx="196">
                  <c:v>1.4826810377640214</c:v>
                </c:pt>
                <c:pt idx="197">
                  <c:v>1.4623786709031699</c:v>
                </c:pt>
                <c:pt idx="198">
                  <c:v>1.4417398776264287</c:v>
                </c:pt>
                <c:pt idx="199">
                  <c:v>1.4208064370326092</c:v>
                </c:pt>
                <c:pt idx="200">
                  <c:v>1.3998198866611122</c:v>
                </c:pt>
              </c:numCache>
            </c:numRef>
          </c:yVal>
        </c:ser>
        <c:ser>
          <c:idx val="15"/>
          <c:order val="1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Foglio1!$Q$3:$Q$203</c:f>
              <c:numCache>
                <c:formatCode>0.0000</c:formatCode>
                <c:ptCount val="201"/>
                <c:pt idx="0">
                  <c:v>1.1713299169862161</c:v>
                </c:pt>
                <c:pt idx="1">
                  <c:v>1.1880500552597528</c:v>
                </c:pt>
                <c:pt idx="2">
                  <c:v>1.3765161779689781</c:v>
                </c:pt>
                <c:pt idx="3">
                  <c:v>1.2295316417753797</c:v>
                </c:pt>
                <c:pt idx="4">
                  <c:v>1.2828164192802802</c:v>
                </c:pt>
                <c:pt idx="5">
                  <c:v>1.7957907467112599</c:v>
                </c:pt>
                <c:pt idx="6">
                  <c:v>1.6071795076116453</c:v>
                </c:pt>
                <c:pt idx="7">
                  <c:v>1.5905914309934879</c:v>
                </c:pt>
                <c:pt idx="8">
                  <c:v>1.5220094781300102</c:v>
                </c:pt>
                <c:pt idx="9">
                  <c:v>1.6583179474570149</c:v>
                </c:pt>
                <c:pt idx="10">
                  <c:v>1.6271409760916624</c:v>
                </c:pt>
                <c:pt idx="11">
                  <c:v>1.6502342169723918</c:v>
                </c:pt>
                <c:pt idx="12">
                  <c:v>2.1448031631270013</c:v>
                </c:pt>
                <c:pt idx="13">
                  <c:v>2.8717693029961113</c:v>
                </c:pt>
                <c:pt idx="14">
                  <c:v>2.2808077582529447</c:v>
                </c:pt>
                <c:pt idx="15">
                  <c:v>1.9957423031433521</c:v>
                </c:pt>
                <c:pt idx="16">
                  <c:v>2.5261893586740252</c:v>
                </c:pt>
                <c:pt idx="17">
                  <c:v>2.6507477019460075</c:v>
                </c:pt>
                <c:pt idx="18">
                  <c:v>2.9725013850150797</c:v>
                </c:pt>
                <c:pt idx="19">
                  <c:v>3.0191215533704212</c:v>
                </c:pt>
                <c:pt idx="20">
                  <c:v>3.1399579738126047</c:v>
                </c:pt>
                <c:pt idx="21">
                  <c:v>3.3512928311450367</c:v>
                </c:pt>
                <c:pt idx="22">
                  <c:v>3.6374085787696293</c:v>
                </c:pt>
                <c:pt idx="23">
                  <c:v>3.8280177861898905</c:v>
                </c:pt>
                <c:pt idx="24">
                  <c:v>4.1910759590991775</c:v>
                </c:pt>
                <c:pt idx="25">
                  <c:v>4.070906348800678</c:v>
                </c:pt>
                <c:pt idx="26">
                  <c:v>3.2738187746729346</c:v>
                </c:pt>
                <c:pt idx="27">
                  <c:v>2.8089438980219392</c:v>
                </c:pt>
                <c:pt idx="28">
                  <c:v>2.6786390070130599</c:v>
                </c:pt>
                <c:pt idx="29">
                  <c:v>2.6258031411231548</c:v>
                </c:pt>
                <c:pt idx="30">
                  <c:v>2.9455437573531982</c:v>
                </c:pt>
                <c:pt idx="31">
                  <c:v>3.5795898922435008</c:v>
                </c:pt>
                <c:pt idx="32">
                  <c:v>4.3652391765187799</c:v>
                </c:pt>
                <c:pt idx="33">
                  <c:v>4.9073713636711513</c:v>
                </c:pt>
                <c:pt idx="34">
                  <c:v>5.1317031087075433</c:v>
                </c:pt>
                <c:pt idx="35">
                  <c:v>4.9823867214297284</c:v>
                </c:pt>
                <c:pt idx="36">
                  <c:v>4.5073713128387221</c:v>
                </c:pt>
                <c:pt idx="37">
                  <c:v>3.8513643261183534</c:v>
                </c:pt>
                <c:pt idx="38">
                  <c:v>3.1598727867159906</c:v>
                </c:pt>
                <c:pt idx="39">
                  <c:v>2.6699292402272654</c:v>
                </c:pt>
                <c:pt idx="40">
                  <c:v>2.3828951213421421</c:v>
                </c:pt>
                <c:pt idx="41">
                  <c:v>2.1477434957590331</c:v>
                </c:pt>
                <c:pt idx="42">
                  <c:v>1.955666309387712</c:v>
                </c:pt>
                <c:pt idx="43">
                  <c:v>1.778883913057812</c:v>
                </c:pt>
                <c:pt idx="44">
                  <c:v>1.6010155689326757</c:v>
                </c:pt>
                <c:pt idx="45">
                  <c:v>1.5049721149122941</c:v>
                </c:pt>
                <c:pt idx="46">
                  <c:v>1.5547589833716675</c:v>
                </c:pt>
                <c:pt idx="47">
                  <c:v>1.6425702755616047</c:v>
                </c:pt>
                <c:pt idx="48">
                  <c:v>1.7490802719174472</c:v>
                </c:pt>
                <c:pt idx="49">
                  <c:v>1.8607737184089255</c:v>
                </c:pt>
                <c:pt idx="50">
                  <c:v>1.9640491576867247</c:v>
                </c:pt>
                <c:pt idx="51">
                  <c:v>2.0539373385780282</c:v>
                </c:pt>
                <c:pt idx="52">
                  <c:v>2.1270486068357921</c:v>
                </c:pt>
                <c:pt idx="53">
                  <c:v>2.1815487077617401</c:v>
                </c:pt>
                <c:pt idx="54">
                  <c:v>2.2169778392788397</c:v>
                </c:pt>
                <c:pt idx="55">
                  <c:v>2.2344943554082559</c:v>
                </c:pt>
                <c:pt idx="56">
                  <c:v>2.2373845021883456</c:v>
                </c:pt>
                <c:pt idx="57">
                  <c:v>2.2248138134331588</c:v>
                </c:pt>
                <c:pt idx="58">
                  <c:v>2.20056838204738</c:v>
                </c:pt>
                <c:pt idx="59">
                  <c:v>2.1668091809779804</c:v>
                </c:pt>
                <c:pt idx="60">
                  <c:v>2.1247322670109789</c:v>
                </c:pt>
                <c:pt idx="61">
                  <c:v>2.0776902198455871</c:v>
                </c:pt>
                <c:pt idx="62">
                  <c:v>2.0264860193728724</c:v>
                </c:pt>
                <c:pt idx="63">
                  <c:v>1.9735718789129486</c:v>
                </c:pt>
                <c:pt idx="64">
                  <c:v>1.9189870743924702</c:v>
                </c:pt>
                <c:pt idx="65">
                  <c:v>1.8637011195877717</c:v>
                </c:pt>
                <c:pt idx="66">
                  <c:v>1.8069547393506225</c:v>
                </c:pt>
                <c:pt idx="67">
                  <c:v>1.7844298899996558</c:v>
                </c:pt>
                <c:pt idx="68">
                  <c:v>1.7948228092282561</c:v>
                </c:pt>
                <c:pt idx="69">
                  <c:v>1.7974757269612451</c:v>
                </c:pt>
                <c:pt idx="70">
                  <c:v>1.7913535964903202</c:v>
                </c:pt>
                <c:pt idx="71">
                  <c:v>1.7781024628379389</c:v>
                </c:pt>
                <c:pt idx="72">
                  <c:v>1.7575090938584033</c:v>
                </c:pt>
                <c:pt idx="73">
                  <c:v>1.7305554625711701</c:v>
                </c:pt>
                <c:pt idx="74">
                  <c:v>1.698079015819169</c:v>
                </c:pt>
                <c:pt idx="75">
                  <c:v>1.6606161472799892</c:v>
                </c:pt>
                <c:pt idx="76">
                  <c:v>1.6186291547227445</c:v>
                </c:pt>
                <c:pt idx="77">
                  <c:v>1.5730342421009496</c:v>
                </c:pt>
                <c:pt idx="78">
                  <c:v>1.5234327819317761</c:v>
                </c:pt>
                <c:pt idx="79">
                  <c:v>1.4704624920486418</c:v>
                </c:pt>
                <c:pt idx="80">
                  <c:v>1.4154261385856914</c:v>
                </c:pt>
                <c:pt idx="81">
                  <c:v>1.3583674402413601</c:v>
                </c:pt>
                <c:pt idx="82">
                  <c:v>1.3029693485800888</c:v>
                </c:pt>
                <c:pt idx="83">
                  <c:v>1.2862638616989821</c:v>
                </c:pt>
                <c:pt idx="84">
                  <c:v>1.2682634435996212</c:v>
                </c:pt>
                <c:pt idx="85">
                  <c:v>1.2491027746083549</c:v>
                </c:pt>
                <c:pt idx="86">
                  <c:v>1.2289135338853445</c:v>
                </c:pt>
                <c:pt idx="87">
                  <c:v>1.2078458154580958</c:v>
                </c:pt>
                <c:pt idx="88">
                  <c:v>1.1860840892884181</c:v>
                </c:pt>
                <c:pt idx="89">
                  <c:v>1.1638305552211758</c:v>
                </c:pt>
                <c:pt idx="90">
                  <c:v>1.14127050233834</c:v>
                </c:pt>
                <c:pt idx="91">
                  <c:v>1.1185381297568149</c:v>
                </c:pt>
                <c:pt idx="92">
                  <c:v>1.0957040601451693</c:v>
                </c:pt>
                <c:pt idx="93">
                  <c:v>1.0728054751394578</c:v>
                </c:pt>
                <c:pt idx="94">
                  <c:v>1.0498920136679697</c:v>
                </c:pt>
                <c:pt idx="95">
                  <c:v>1.0270219804003358</c:v>
                </c:pt>
                <c:pt idx="96">
                  <c:v>1.0042093492845918</c:v>
                </c:pt>
                <c:pt idx="97">
                  <c:v>0.98140404286186056</c:v>
                </c:pt>
                <c:pt idx="98">
                  <c:v>0.95854334308191558</c:v>
                </c:pt>
                <c:pt idx="99">
                  <c:v>0.93583537631077873</c:v>
                </c:pt>
                <c:pt idx="100">
                  <c:v>0.9132901661552848</c:v>
                </c:pt>
                <c:pt idx="101">
                  <c:v>0.89073398068591358</c:v>
                </c:pt>
                <c:pt idx="102">
                  <c:v>0.86835541293642848</c:v>
                </c:pt>
                <c:pt idx="103">
                  <c:v>0.84635511769641936</c:v>
                </c:pt>
                <c:pt idx="104">
                  <c:v>0.82445582878275658</c:v>
                </c:pt>
                <c:pt idx="105">
                  <c:v>0.80290937074768309</c:v>
                </c:pt>
                <c:pt idx="106">
                  <c:v>0.78176422850321214</c:v>
                </c:pt>
                <c:pt idx="107">
                  <c:v>0.76081126112769293</c:v>
                </c:pt>
                <c:pt idx="108">
                  <c:v>0.74039779899396851</c:v>
                </c:pt>
                <c:pt idx="109">
                  <c:v>0.72025758983321297</c:v>
                </c:pt>
                <c:pt idx="110">
                  <c:v>0.70050060961597393</c:v>
                </c:pt>
                <c:pt idx="111">
                  <c:v>0.68115311614190011</c:v>
                </c:pt>
                <c:pt idx="112">
                  <c:v>0.66213481668483853</c:v>
                </c:pt>
                <c:pt idx="113">
                  <c:v>0.64355682703946604</c:v>
                </c:pt>
                <c:pt idx="114">
                  <c:v>0.62532780432054325</c:v>
                </c:pt>
                <c:pt idx="115">
                  <c:v>0.60751134509013838</c:v>
                </c:pt>
                <c:pt idx="116">
                  <c:v>0.59009763939113624</c:v>
                </c:pt>
                <c:pt idx="117">
                  <c:v>0.57305216109998858</c:v>
                </c:pt>
                <c:pt idx="118">
                  <c:v>0.55646097117011251</c:v>
                </c:pt>
                <c:pt idx="119">
                  <c:v>0.54020927590002132</c:v>
                </c:pt>
                <c:pt idx="120">
                  <c:v>0.52443359876755535</c:v>
                </c:pt>
                <c:pt idx="121">
                  <c:v>0.50899591311834924</c:v>
                </c:pt>
                <c:pt idx="122">
                  <c:v>0.49401845631034308</c:v>
                </c:pt>
                <c:pt idx="123">
                  <c:v>0.47938757904150342</c:v>
                </c:pt>
                <c:pt idx="124">
                  <c:v>0.46518421821353084</c:v>
                </c:pt>
                <c:pt idx="125">
                  <c:v>0.45131564716884515</c:v>
                </c:pt>
                <c:pt idx="126">
                  <c:v>0.43785829968242246</c:v>
                </c:pt>
                <c:pt idx="127">
                  <c:v>0.42468789481575875</c:v>
                </c:pt>
                <c:pt idx="128">
                  <c:v>0.41258463945289947</c:v>
                </c:pt>
                <c:pt idx="129">
                  <c:v>0.40411944097185182</c:v>
                </c:pt>
                <c:pt idx="130">
                  <c:v>0.39586724210982316</c:v>
                </c:pt>
                <c:pt idx="131">
                  <c:v>0.38782157312454918</c:v>
                </c:pt>
                <c:pt idx="132">
                  <c:v>0.3800315115918903</c:v>
                </c:pt>
                <c:pt idx="133">
                  <c:v>0.37245214057003956</c:v>
                </c:pt>
                <c:pt idx="134">
                  <c:v>0.36505606025138898</c:v>
                </c:pt>
                <c:pt idx="135">
                  <c:v>0.35783780872700388</c:v>
                </c:pt>
                <c:pt idx="136">
                  <c:v>0.35079209182352067</c:v>
                </c:pt>
                <c:pt idx="137">
                  <c:v>0.3439137856121709</c:v>
                </c:pt>
                <c:pt idx="138">
                  <c:v>0.33719793720740893</c:v>
                </c:pt>
                <c:pt idx="139">
                  <c:v>0.33063976413702351</c:v>
                </c:pt>
                <c:pt idx="140">
                  <c:v>0.32424445564068288</c:v>
                </c:pt>
                <c:pt idx="141">
                  <c:v>0.31803857777671785</c:v>
                </c:pt>
                <c:pt idx="142">
                  <c:v>0.31197378871284159</c:v>
                </c:pt>
                <c:pt idx="143">
                  <c:v>0.30604614424151105</c:v>
                </c:pt>
                <c:pt idx="144">
                  <c:v>0.30025184206497407</c:v>
                </c:pt>
                <c:pt idx="145">
                  <c:v>0.29458721769021323</c:v>
                </c:pt>
                <c:pt idx="146">
                  <c:v>0.28904874000719472</c:v>
                </c:pt>
                <c:pt idx="147">
                  <c:v>0.28363300664538549</c:v>
                </c:pt>
                <c:pt idx="148">
                  <c:v>0.27833673918842133</c:v>
                </c:pt>
                <c:pt idx="149">
                  <c:v>0.27315677831436225</c:v>
                </c:pt>
                <c:pt idx="150">
                  <c:v>0.26810769798796252</c:v>
                </c:pt>
                <c:pt idx="151">
                  <c:v>0.26318356516977687</c:v>
                </c:pt>
                <c:pt idx="152">
                  <c:v>0.25836489859381062</c:v>
                </c:pt>
                <c:pt idx="153">
                  <c:v>0.25364907291769995</c:v>
                </c:pt>
                <c:pt idx="154">
                  <c:v>0.24903355232288571</c:v>
                </c:pt>
                <c:pt idx="155">
                  <c:v>0.24451588647190786</c:v>
                </c:pt>
                <c:pt idx="156">
                  <c:v>0.24009370659061621</c:v>
                </c:pt>
                <c:pt idx="157">
                  <c:v>0.23576472168783721</c:v>
                </c:pt>
                <c:pt idx="158">
                  <c:v>0.23152671492189261</c:v>
                </c:pt>
                <c:pt idx="159">
                  <c:v>0.22737754011996603</c:v>
                </c:pt>
                <c:pt idx="160">
                  <c:v>0.22331511845388963</c:v>
                </c:pt>
                <c:pt idx="161">
                  <c:v>0.21934553765853046</c:v>
                </c:pt>
                <c:pt idx="162">
                  <c:v>0.21547026684238227</c:v>
                </c:pt>
                <c:pt idx="163">
                  <c:v>0.21167463349644824</c:v>
                </c:pt>
                <c:pt idx="164">
                  <c:v>0.20795686076542294</c:v>
                </c:pt>
                <c:pt idx="165">
                  <c:v>0.20431522177678571</c:v>
                </c:pt>
                <c:pt idx="166">
                  <c:v>0.20074803740039757</c:v>
                </c:pt>
                <c:pt idx="167">
                  <c:v>0.19725367413491268</c:v>
                </c:pt>
                <c:pt idx="168">
                  <c:v>0.19383054211651468</c:v>
                </c:pt>
                <c:pt idx="169">
                  <c:v>0.19047709324460788</c:v>
                </c:pt>
                <c:pt idx="170">
                  <c:v>0.18719181941932325</c:v>
                </c:pt>
                <c:pt idx="171">
                  <c:v>0.18397325088540753</c:v>
                </c:pt>
                <c:pt idx="172">
                  <c:v>0.18081995467694645</c:v>
                </c:pt>
                <c:pt idx="173">
                  <c:v>0.17773053315717213</c:v>
                </c:pt>
                <c:pt idx="174">
                  <c:v>0.17470504550259924</c:v>
                </c:pt>
                <c:pt idx="175">
                  <c:v>0.17174976355882093</c:v>
                </c:pt>
                <c:pt idx="176">
                  <c:v>0.1688536520254634</c:v>
                </c:pt>
                <c:pt idx="177">
                  <c:v>0.16601547715486381</c:v>
                </c:pt>
                <c:pt idx="178">
                  <c:v>0.16323403283394244</c:v>
                </c:pt>
                <c:pt idx="179">
                  <c:v>0.1605081396638994</c:v>
                </c:pt>
                <c:pt idx="180">
                  <c:v>0.15783664409570974</c:v>
                </c:pt>
                <c:pt idx="181">
                  <c:v>0.15521841761806893</c:v>
                </c:pt>
                <c:pt idx="182">
                  <c:v>0.15265235599365332</c:v>
                </c:pt>
                <c:pt idx="183">
                  <c:v>0.15013737854033629</c:v>
                </c:pt>
                <c:pt idx="184">
                  <c:v>0.14767242745407738</c:v>
                </c:pt>
                <c:pt idx="185">
                  <c:v>0.14525646717017682</c:v>
                </c:pt>
                <c:pt idx="186">
                  <c:v>0.14288848376018337</c:v>
                </c:pt>
                <c:pt idx="187">
                  <c:v>0.1405674843614883</c:v>
                </c:pt>
                <c:pt idx="188">
                  <c:v>0.13829249663731202</c:v>
                </c:pt>
                <c:pt idx="189">
                  <c:v>0.13606256826439972</c:v>
                </c:pt>
                <c:pt idx="190">
                  <c:v>0.1338767664464712</c:v>
                </c:pt>
                <c:pt idx="191">
                  <c:v>0.13173417745117341</c:v>
                </c:pt>
                <c:pt idx="192">
                  <c:v>0.12963390616885537</c:v>
                </c:pt>
                <c:pt idx="193">
                  <c:v>0.12757507569115467</c:v>
                </c:pt>
                <c:pt idx="194">
                  <c:v>0.12555936127998452</c:v>
                </c:pt>
                <c:pt idx="195">
                  <c:v>0.12358388576059622</c:v>
                </c:pt>
                <c:pt idx="196">
                  <c:v>0.12164704871659819</c:v>
                </c:pt>
                <c:pt idx="197">
                  <c:v>0.11974805696344988</c:v>
                </c:pt>
                <c:pt idx="198">
                  <c:v>0.11788613297623771</c:v>
                </c:pt>
                <c:pt idx="199">
                  <c:v>0.11606051458827669</c:v>
                </c:pt>
                <c:pt idx="200">
                  <c:v>0.11427045469936939</c:v>
                </c:pt>
              </c:numCache>
            </c:numRef>
          </c:yVal>
        </c:ser>
        <c:ser>
          <c:idx val="16"/>
          <c:order val="1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Foglio1!$R$3:$R$203</c:f>
              <c:numCache>
                <c:formatCode>0.0000</c:formatCode>
                <c:ptCount val="201"/>
                <c:pt idx="0">
                  <c:v>1.5243782971303548</c:v>
                </c:pt>
                <c:pt idx="1">
                  <c:v>1.5383459908850101</c:v>
                </c:pt>
                <c:pt idx="2">
                  <c:v>1.5819649554879838</c:v>
                </c:pt>
                <c:pt idx="3">
                  <c:v>1.7612393445855938</c:v>
                </c:pt>
                <c:pt idx="4">
                  <c:v>2.60359636485135</c:v>
                </c:pt>
                <c:pt idx="5">
                  <c:v>2.8246948918400645</c:v>
                </c:pt>
                <c:pt idx="6">
                  <c:v>2.8113568909737374</c:v>
                </c:pt>
                <c:pt idx="7">
                  <c:v>3.0219433186434719</c:v>
                </c:pt>
                <c:pt idx="8">
                  <c:v>4.6164977711203399</c:v>
                </c:pt>
                <c:pt idx="9">
                  <c:v>3.4306854554689017</c:v>
                </c:pt>
                <c:pt idx="10">
                  <c:v>3.5013267579989606</c:v>
                </c:pt>
                <c:pt idx="11">
                  <c:v>3.9758828374192761</c:v>
                </c:pt>
                <c:pt idx="12">
                  <c:v>3.232693096699732</c:v>
                </c:pt>
                <c:pt idx="13">
                  <c:v>3.9117293729158087</c:v>
                </c:pt>
                <c:pt idx="14">
                  <c:v>4.0653029945740924</c:v>
                </c:pt>
                <c:pt idx="15">
                  <c:v>3.8848871305985173</c:v>
                </c:pt>
                <c:pt idx="16">
                  <c:v>2.9450772369153801</c:v>
                </c:pt>
                <c:pt idx="17">
                  <c:v>2.9947717111381942</c:v>
                </c:pt>
                <c:pt idx="18">
                  <c:v>3.4647327224618389</c:v>
                </c:pt>
                <c:pt idx="19">
                  <c:v>3.4546108758720941</c:v>
                </c:pt>
                <c:pt idx="20">
                  <c:v>3.2976900225260044</c:v>
                </c:pt>
                <c:pt idx="21">
                  <c:v>3.568140883810202</c:v>
                </c:pt>
                <c:pt idx="22">
                  <c:v>3.624866742891244</c:v>
                </c:pt>
                <c:pt idx="23">
                  <c:v>3.8212003314840826</c:v>
                </c:pt>
                <c:pt idx="24">
                  <c:v>4.3956637922707733</c:v>
                </c:pt>
                <c:pt idx="25">
                  <c:v>4.2797652514399314</c:v>
                </c:pt>
                <c:pt idx="26">
                  <c:v>3.2881078084874753</c:v>
                </c:pt>
                <c:pt idx="27">
                  <c:v>3.1346190955668907</c:v>
                </c:pt>
                <c:pt idx="28">
                  <c:v>2.8787121485341518</c:v>
                </c:pt>
                <c:pt idx="29">
                  <c:v>2.8072780602702787</c:v>
                </c:pt>
                <c:pt idx="30">
                  <c:v>3.0863431281113414</c:v>
                </c:pt>
                <c:pt idx="31">
                  <c:v>3.2713522636767869</c:v>
                </c:pt>
                <c:pt idx="32">
                  <c:v>3.3178661021285034</c:v>
                </c:pt>
                <c:pt idx="33">
                  <c:v>3.2301772711888401</c:v>
                </c:pt>
                <c:pt idx="34">
                  <c:v>3.1414266152350505</c:v>
                </c:pt>
                <c:pt idx="35">
                  <c:v>3.0921185161174214</c:v>
                </c:pt>
                <c:pt idx="36">
                  <c:v>3.0021553482902745</c:v>
                </c:pt>
                <c:pt idx="37">
                  <c:v>2.9214939278590948</c:v>
                </c:pt>
                <c:pt idx="38">
                  <c:v>2.8911174172552339</c:v>
                </c:pt>
                <c:pt idx="39">
                  <c:v>2.8934024305071517</c:v>
                </c:pt>
                <c:pt idx="40">
                  <c:v>3.1143721704322145</c:v>
                </c:pt>
                <c:pt idx="41">
                  <c:v>3.39938093023382</c:v>
                </c:pt>
                <c:pt idx="42">
                  <c:v>3.6047912324234215</c:v>
                </c:pt>
                <c:pt idx="43">
                  <c:v>3.7291404643803951</c:v>
                </c:pt>
                <c:pt idx="44">
                  <c:v>3.7656437175853603</c:v>
                </c:pt>
                <c:pt idx="45">
                  <c:v>3.7346983187205942</c:v>
                </c:pt>
                <c:pt idx="46">
                  <c:v>3.6917898645599854</c:v>
                </c:pt>
                <c:pt idx="47">
                  <c:v>3.6232152887017444</c:v>
                </c:pt>
                <c:pt idx="48">
                  <c:v>3.5267584083168448</c:v>
                </c:pt>
                <c:pt idx="49">
                  <c:v>3.5549553082617678</c:v>
                </c:pt>
                <c:pt idx="50">
                  <c:v>3.6340269038904287</c:v>
                </c:pt>
                <c:pt idx="51">
                  <c:v>3.7082951374191877</c:v>
                </c:pt>
                <c:pt idx="52">
                  <c:v>3.7370032192486309</c:v>
                </c:pt>
                <c:pt idx="53">
                  <c:v>3.9827751954958526</c:v>
                </c:pt>
                <c:pt idx="54">
                  <c:v>4.3033726215093084</c:v>
                </c:pt>
                <c:pt idx="55">
                  <c:v>4.5672232277540825</c:v>
                </c:pt>
                <c:pt idx="56">
                  <c:v>4.725384312985792</c:v>
                </c:pt>
                <c:pt idx="57">
                  <c:v>4.7734564327732434</c:v>
                </c:pt>
                <c:pt idx="58">
                  <c:v>4.816601364400996</c:v>
                </c:pt>
                <c:pt idx="59">
                  <c:v>4.8886290589419623</c:v>
                </c:pt>
                <c:pt idx="60">
                  <c:v>4.9371884304595337</c:v>
                </c:pt>
                <c:pt idx="61">
                  <c:v>4.9618350843991914</c:v>
                </c:pt>
                <c:pt idx="62">
                  <c:v>4.9833165630496223</c:v>
                </c:pt>
                <c:pt idx="63">
                  <c:v>4.9999120730052242</c:v>
                </c:pt>
                <c:pt idx="64">
                  <c:v>4.9498937285627633</c:v>
                </c:pt>
                <c:pt idx="65">
                  <c:v>4.7727365540656495</c:v>
                </c:pt>
                <c:pt idx="66">
                  <c:v>4.5109156004991275</c:v>
                </c:pt>
                <c:pt idx="67">
                  <c:v>4.2990148809691995</c:v>
                </c:pt>
                <c:pt idx="68">
                  <c:v>4.1803187565956756</c:v>
                </c:pt>
                <c:pt idx="69">
                  <c:v>4.0761499332618794</c:v>
                </c:pt>
                <c:pt idx="70">
                  <c:v>3.9148916243997034</c:v>
                </c:pt>
                <c:pt idx="71">
                  <c:v>3.6900237759095882</c:v>
                </c:pt>
                <c:pt idx="72">
                  <c:v>3.4401203403105836</c:v>
                </c:pt>
                <c:pt idx="73">
                  <c:v>3.2022525007818978</c:v>
                </c:pt>
                <c:pt idx="74">
                  <c:v>2.994605313387865</c:v>
                </c:pt>
                <c:pt idx="75">
                  <c:v>2.8073276685843798</c:v>
                </c:pt>
                <c:pt idx="76">
                  <c:v>2.6290934529948919</c:v>
                </c:pt>
                <c:pt idx="77">
                  <c:v>2.4873551557536278</c:v>
                </c:pt>
                <c:pt idx="78">
                  <c:v>2.3704046797068821</c:v>
                </c:pt>
                <c:pt idx="79">
                  <c:v>2.2697742866312729</c:v>
                </c:pt>
                <c:pt idx="80">
                  <c:v>2.1924566414792377</c:v>
                </c:pt>
                <c:pt idx="81">
                  <c:v>2.1235335939693436</c:v>
                </c:pt>
                <c:pt idx="82">
                  <c:v>2.0493925147952279</c:v>
                </c:pt>
                <c:pt idx="83">
                  <c:v>1.9812972464376009</c:v>
                </c:pt>
                <c:pt idx="84">
                  <c:v>1.9253195694321101</c:v>
                </c:pt>
                <c:pt idx="85">
                  <c:v>1.8652595808980201</c:v>
                </c:pt>
                <c:pt idx="86">
                  <c:v>1.78364225508406</c:v>
                </c:pt>
                <c:pt idx="87">
                  <c:v>1.6839433562538808</c:v>
                </c:pt>
                <c:pt idx="88">
                  <c:v>1.5836385141286187</c:v>
                </c:pt>
                <c:pt idx="89">
                  <c:v>1.492969949170768</c:v>
                </c:pt>
                <c:pt idx="90">
                  <c:v>1.4139884097373159</c:v>
                </c:pt>
                <c:pt idx="91">
                  <c:v>1.3914466331454098</c:v>
                </c:pt>
                <c:pt idx="92">
                  <c:v>1.3682409551256833</c:v>
                </c:pt>
                <c:pt idx="93">
                  <c:v>1.3452815538931711</c:v>
                </c:pt>
                <c:pt idx="94">
                  <c:v>1.3234020953618957</c:v>
                </c:pt>
                <c:pt idx="95">
                  <c:v>1.3031440229395455</c:v>
                </c:pt>
                <c:pt idx="96">
                  <c:v>1.2843754641467224</c:v>
                </c:pt>
                <c:pt idx="97">
                  <c:v>1.266332753336582</c:v>
                </c:pt>
                <c:pt idx="98">
                  <c:v>1.2478716196532178</c:v>
                </c:pt>
                <c:pt idx="99">
                  <c:v>1.2278632771202362</c:v>
                </c:pt>
                <c:pt idx="100">
                  <c:v>1.2056933196522375</c:v>
                </c:pt>
                <c:pt idx="101">
                  <c:v>1.180286682889929</c:v>
                </c:pt>
                <c:pt idx="102">
                  <c:v>1.1749540130029255</c:v>
                </c:pt>
                <c:pt idx="103">
                  <c:v>1.1710440214603761</c:v>
                </c:pt>
                <c:pt idx="104">
                  <c:v>1.1662527802466132</c:v>
                </c:pt>
                <c:pt idx="105">
                  <c:v>1.1821420663692916</c:v>
                </c:pt>
                <c:pt idx="106">
                  <c:v>1.1855888050211461</c:v>
                </c:pt>
                <c:pt idx="107">
                  <c:v>1.1801425600519972</c:v>
                </c:pt>
                <c:pt idx="108">
                  <c:v>1.1647088739878586</c:v>
                </c:pt>
                <c:pt idx="109">
                  <c:v>1.1570051893687876</c:v>
                </c:pt>
                <c:pt idx="110">
                  <c:v>1.1862912162436714</c:v>
                </c:pt>
                <c:pt idx="111">
                  <c:v>1.1947394822996158</c:v>
                </c:pt>
                <c:pt idx="112">
                  <c:v>1.1784590787744971</c:v>
                </c:pt>
                <c:pt idx="113">
                  <c:v>1.1386410894829133</c:v>
                </c:pt>
                <c:pt idx="114">
                  <c:v>1.0816556725006954</c:v>
                </c:pt>
                <c:pt idx="115">
                  <c:v>1.015816206287331</c:v>
                </c:pt>
                <c:pt idx="116">
                  <c:v>0.95055056630124557</c:v>
                </c:pt>
                <c:pt idx="117">
                  <c:v>0.89369481147782015</c:v>
                </c:pt>
                <c:pt idx="118">
                  <c:v>0.85045871826391262</c:v>
                </c:pt>
                <c:pt idx="119">
                  <c:v>0.82306515796250967</c:v>
                </c:pt>
                <c:pt idx="120">
                  <c:v>0.81220232419684257</c:v>
                </c:pt>
                <c:pt idx="121">
                  <c:v>0.81650418023184756</c:v>
                </c:pt>
                <c:pt idx="122">
                  <c:v>0.83402181394048047</c:v>
                </c:pt>
                <c:pt idx="123">
                  <c:v>0.86094402195015585</c:v>
                </c:pt>
                <c:pt idx="124">
                  <c:v>0.89335519206989678</c:v>
                </c:pt>
                <c:pt idx="125">
                  <c:v>0.92707722548817451</c:v>
                </c:pt>
                <c:pt idx="126">
                  <c:v>0.95870204028619588</c:v>
                </c:pt>
                <c:pt idx="127">
                  <c:v>0.985564317576344</c:v>
                </c:pt>
                <c:pt idx="128">
                  <c:v>1.0061521934000841</c:v>
                </c:pt>
                <c:pt idx="129">
                  <c:v>1.0195614409730898</c:v>
                </c:pt>
                <c:pt idx="130">
                  <c:v>1.0251865135468003</c:v>
                </c:pt>
                <c:pt idx="131">
                  <c:v>1.0224807185849598</c:v>
                </c:pt>
                <c:pt idx="132">
                  <c:v>1.01094936849522</c:v>
                </c:pt>
                <c:pt idx="133">
                  <c:v>0.99040138619234319</c:v>
                </c:pt>
                <c:pt idx="134">
                  <c:v>0.96149206762981865</c:v>
                </c:pt>
                <c:pt idx="135">
                  <c:v>0.92552117299925307</c:v>
                </c:pt>
                <c:pt idx="136">
                  <c:v>0.88508976629056635</c:v>
                </c:pt>
                <c:pt idx="137">
                  <c:v>0.8439760957694592</c:v>
                </c:pt>
                <c:pt idx="138">
                  <c:v>0.80614338900903459</c:v>
                </c:pt>
                <c:pt idx="139">
                  <c:v>0.775470668476272</c:v>
                </c:pt>
                <c:pt idx="140">
                  <c:v>0.78003845049599485</c:v>
                </c:pt>
                <c:pt idx="141">
                  <c:v>0.78468553668385799</c:v>
                </c:pt>
                <c:pt idx="142">
                  <c:v>0.78702117204175681</c:v>
                </c:pt>
                <c:pt idx="143">
                  <c:v>0.7871617206316045</c:v>
                </c:pt>
                <c:pt idx="144">
                  <c:v>0.78524276268763149</c:v>
                </c:pt>
                <c:pt idx="145">
                  <c:v>0.7814212899973475</c:v>
                </c:pt>
                <c:pt idx="146">
                  <c:v>0.78513994048927493</c:v>
                </c:pt>
                <c:pt idx="147">
                  <c:v>0.78506786148937535</c:v>
                </c:pt>
                <c:pt idx="148">
                  <c:v>0.78598162815148465</c:v>
                </c:pt>
                <c:pt idx="149">
                  <c:v>0.79515418317655839</c:v>
                </c:pt>
                <c:pt idx="150">
                  <c:v>0.8012355137060283</c:v>
                </c:pt>
                <c:pt idx="151">
                  <c:v>0.80374989110743389</c:v>
                </c:pt>
                <c:pt idx="152">
                  <c:v>0.8027046655539416</c:v>
                </c:pt>
                <c:pt idx="153">
                  <c:v>0.79828499784987961</c:v>
                </c:pt>
                <c:pt idx="154">
                  <c:v>0.79071459950191558</c:v>
                </c:pt>
                <c:pt idx="155">
                  <c:v>0.7800822785057866</c:v>
                </c:pt>
                <c:pt idx="156">
                  <c:v>0.76675496115548225</c:v>
                </c:pt>
                <c:pt idx="157">
                  <c:v>0.75085658586015258</c:v>
                </c:pt>
                <c:pt idx="158">
                  <c:v>0.73270246676245354</c:v>
                </c:pt>
                <c:pt idx="159">
                  <c:v>0.71256460016384482</c:v>
                </c:pt>
                <c:pt idx="160">
                  <c:v>0.69890951785164468</c:v>
                </c:pt>
                <c:pt idx="161">
                  <c:v>0.69556164670924958</c:v>
                </c:pt>
                <c:pt idx="162">
                  <c:v>0.69491634122829959</c:v>
                </c:pt>
                <c:pt idx="163">
                  <c:v>0.6955038306510396</c:v>
                </c:pt>
                <c:pt idx="164">
                  <c:v>0.69558280025465158</c:v>
                </c:pt>
                <c:pt idx="165">
                  <c:v>0.69354846394278891</c:v>
                </c:pt>
                <c:pt idx="166">
                  <c:v>0.68813806445080961</c:v>
                </c:pt>
                <c:pt idx="167">
                  <c:v>0.67859954623056196</c:v>
                </c:pt>
                <c:pt idx="168">
                  <c:v>0.66456980431293367</c:v>
                </c:pt>
                <c:pt idx="169">
                  <c:v>0.64606736763700501</c:v>
                </c:pt>
                <c:pt idx="170">
                  <c:v>0.62374795688557561</c:v>
                </c:pt>
                <c:pt idx="171">
                  <c:v>0.60371796681179335</c:v>
                </c:pt>
                <c:pt idx="172">
                  <c:v>0.58570144187195916</c:v>
                </c:pt>
                <c:pt idx="173">
                  <c:v>0.56512840238103612</c:v>
                </c:pt>
                <c:pt idx="174">
                  <c:v>0.54322817483890151</c:v>
                </c:pt>
                <c:pt idx="175">
                  <c:v>0.52137075798077381</c:v>
                </c:pt>
                <c:pt idx="176">
                  <c:v>0.50086681201819294</c:v>
                </c:pt>
                <c:pt idx="177">
                  <c:v>0.48276752307428322</c:v>
                </c:pt>
                <c:pt idx="178">
                  <c:v>0.46793138120315331</c:v>
                </c:pt>
                <c:pt idx="179">
                  <c:v>0.45673344177224068</c:v>
                </c:pt>
                <c:pt idx="180">
                  <c:v>0.44921125077968155</c:v>
                </c:pt>
                <c:pt idx="181">
                  <c:v>0.44508658897458336</c:v>
                </c:pt>
                <c:pt idx="182">
                  <c:v>0.44384685074642333</c:v>
                </c:pt>
                <c:pt idx="183">
                  <c:v>0.44485273053005731</c:v>
                </c:pt>
                <c:pt idx="184">
                  <c:v>0.44743817044378376</c:v>
                </c:pt>
                <c:pt idx="185">
                  <c:v>0.45099084872493583</c:v>
                </c:pt>
                <c:pt idx="186">
                  <c:v>0.45505400283548381</c:v>
                </c:pt>
                <c:pt idx="187">
                  <c:v>0.45928796085517432</c:v>
                </c:pt>
                <c:pt idx="188">
                  <c:v>0.46349063695698656</c:v>
                </c:pt>
                <c:pt idx="189">
                  <c:v>0.46754992491290831</c:v>
                </c:pt>
                <c:pt idx="190">
                  <c:v>0.47146782505663282</c:v>
                </c:pt>
                <c:pt idx="191">
                  <c:v>0.47527750670314617</c:v>
                </c:pt>
                <c:pt idx="192">
                  <c:v>0.47901032541358685</c:v>
                </c:pt>
                <c:pt idx="193">
                  <c:v>0.48266767563901425</c:v>
                </c:pt>
                <c:pt idx="194">
                  <c:v>0.48625088558967261</c:v>
                </c:pt>
                <c:pt idx="195">
                  <c:v>0.48969292847774082</c:v>
                </c:pt>
                <c:pt idx="196">
                  <c:v>0.49286288832970626</c:v>
                </c:pt>
                <c:pt idx="197">
                  <c:v>0.49558936795245911</c:v>
                </c:pt>
                <c:pt idx="198">
                  <c:v>0.49767734421191701</c:v>
                </c:pt>
                <c:pt idx="199">
                  <c:v>0.49888553519178286</c:v>
                </c:pt>
                <c:pt idx="200">
                  <c:v>0.49896748076361708</c:v>
                </c:pt>
              </c:numCache>
            </c:numRef>
          </c:yVal>
        </c:ser>
        <c:ser>
          <c:idx val="17"/>
          <c:order val="1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Foglio1!$S$3:$S$203</c:f>
              <c:numCache>
                <c:formatCode>0.0000</c:formatCode>
                <c:ptCount val="201"/>
                <c:pt idx="0">
                  <c:v>6.1242978476374805</c:v>
                </c:pt>
                <c:pt idx="1">
                  <c:v>6.6202589174701005</c:v>
                </c:pt>
                <c:pt idx="2">
                  <c:v>11.14313726960645</c:v>
                </c:pt>
                <c:pt idx="3">
                  <c:v>12.843413260566226</c:v>
                </c:pt>
                <c:pt idx="4">
                  <c:v>12.723708132372494</c:v>
                </c:pt>
                <c:pt idx="5">
                  <c:v>12.872116635466531</c:v>
                </c:pt>
                <c:pt idx="6">
                  <c:v>14.445889396692024</c:v>
                </c:pt>
                <c:pt idx="7">
                  <c:v>11.402582147846712</c:v>
                </c:pt>
                <c:pt idx="8">
                  <c:v>12.275702413692859</c:v>
                </c:pt>
                <c:pt idx="9">
                  <c:v>12.149932330050671</c:v>
                </c:pt>
                <c:pt idx="10">
                  <c:v>18.863136574815513</c:v>
                </c:pt>
                <c:pt idx="11">
                  <c:v>26.09634764920818</c:v>
                </c:pt>
                <c:pt idx="12">
                  <c:v>27.290991590671467</c:v>
                </c:pt>
                <c:pt idx="13">
                  <c:v>24.059557688813985</c:v>
                </c:pt>
                <c:pt idx="14">
                  <c:v>29.12236218844221</c:v>
                </c:pt>
                <c:pt idx="15">
                  <c:v>32.952836278588812</c:v>
                </c:pt>
                <c:pt idx="16">
                  <c:v>25.176003126698653</c:v>
                </c:pt>
                <c:pt idx="17">
                  <c:v>24.437019999141089</c:v>
                </c:pt>
                <c:pt idx="18">
                  <c:v>25.09733652612983</c:v>
                </c:pt>
                <c:pt idx="19">
                  <c:v>23.900056536273759</c:v>
                </c:pt>
                <c:pt idx="20">
                  <c:v>18.842145153135689</c:v>
                </c:pt>
                <c:pt idx="21">
                  <c:v>15.56823263202887</c:v>
                </c:pt>
                <c:pt idx="22">
                  <c:v>12.768633211900514</c:v>
                </c:pt>
                <c:pt idx="23">
                  <c:v>11.284428724354145</c:v>
                </c:pt>
                <c:pt idx="24">
                  <c:v>12.086910068096346</c:v>
                </c:pt>
                <c:pt idx="25">
                  <c:v>13.685814479189002</c:v>
                </c:pt>
                <c:pt idx="26">
                  <c:v>13.8635219069425</c:v>
                </c:pt>
                <c:pt idx="27">
                  <c:v>13.198725850717418</c:v>
                </c:pt>
                <c:pt idx="28">
                  <c:v>12.677268820652701</c:v>
                </c:pt>
                <c:pt idx="29">
                  <c:v>12.292470012355437</c:v>
                </c:pt>
                <c:pt idx="30">
                  <c:v>11.299153027383708</c:v>
                </c:pt>
                <c:pt idx="31">
                  <c:v>10.487065723074418</c:v>
                </c:pt>
                <c:pt idx="32">
                  <c:v>9.0894383322118593</c:v>
                </c:pt>
                <c:pt idx="33">
                  <c:v>7.8706634398369424</c:v>
                </c:pt>
                <c:pt idx="34">
                  <c:v>7.1853934230241707</c:v>
                </c:pt>
                <c:pt idx="35">
                  <c:v>6.2762037101426307</c:v>
                </c:pt>
                <c:pt idx="36">
                  <c:v>5.3014251187522472</c:v>
                </c:pt>
                <c:pt idx="37">
                  <c:v>4.4231906844423934</c:v>
                </c:pt>
                <c:pt idx="38">
                  <c:v>3.7836573078562212</c:v>
                </c:pt>
                <c:pt idx="39">
                  <c:v>3.4391793058325066</c:v>
                </c:pt>
                <c:pt idx="40">
                  <c:v>3.3477285347926311</c:v>
                </c:pt>
                <c:pt idx="41">
                  <c:v>3.4103259495127203</c:v>
                </c:pt>
                <c:pt idx="42">
                  <c:v>3.5189976415546593</c:v>
                </c:pt>
                <c:pt idx="43">
                  <c:v>3.590124086342545</c:v>
                </c:pt>
                <c:pt idx="44">
                  <c:v>3.5790518903454878</c:v>
                </c:pt>
                <c:pt idx="45">
                  <c:v>3.4917987389916822</c:v>
                </c:pt>
                <c:pt idx="46">
                  <c:v>3.3300858129052258</c:v>
                </c:pt>
                <c:pt idx="47">
                  <c:v>3.2606066425437952</c:v>
                </c:pt>
                <c:pt idx="48">
                  <c:v>3.1733405233572083</c:v>
                </c:pt>
                <c:pt idx="49">
                  <c:v>3.1271733809626645</c:v>
                </c:pt>
                <c:pt idx="50">
                  <c:v>3.2917555120479411</c:v>
                </c:pt>
                <c:pt idx="51">
                  <c:v>3.3619458923900787</c:v>
                </c:pt>
                <c:pt idx="52">
                  <c:v>3.425605531402466</c:v>
                </c:pt>
                <c:pt idx="53">
                  <c:v>3.4339908746411942</c:v>
                </c:pt>
                <c:pt idx="54">
                  <c:v>3.3938861404430964</c:v>
                </c:pt>
                <c:pt idx="55">
                  <c:v>3.3178227562751532</c:v>
                </c:pt>
                <c:pt idx="56">
                  <c:v>3.2154599577565146</c:v>
                </c:pt>
                <c:pt idx="57">
                  <c:v>3.1006657325511684</c:v>
                </c:pt>
                <c:pt idx="58">
                  <c:v>2.9822321831787502</c:v>
                </c:pt>
                <c:pt idx="59">
                  <c:v>2.9056422079942728</c:v>
                </c:pt>
                <c:pt idx="60">
                  <c:v>2.8276791724470991</c:v>
                </c:pt>
                <c:pt idx="61">
                  <c:v>2.7552108332804148</c:v>
                </c:pt>
                <c:pt idx="62">
                  <c:v>2.679116252744524</c:v>
                </c:pt>
                <c:pt idx="63">
                  <c:v>2.6019769612733041</c:v>
                </c:pt>
                <c:pt idx="64">
                  <c:v>2.5195302087287952</c:v>
                </c:pt>
                <c:pt idx="65">
                  <c:v>2.4295555776275046</c:v>
                </c:pt>
                <c:pt idx="66">
                  <c:v>2.3342858751646167</c:v>
                </c:pt>
                <c:pt idx="67">
                  <c:v>2.2279971040980842</c:v>
                </c:pt>
                <c:pt idx="68">
                  <c:v>2.1164344831420525</c:v>
                </c:pt>
                <c:pt idx="69">
                  <c:v>1.9950480647649229</c:v>
                </c:pt>
                <c:pt idx="70">
                  <c:v>1.8668572395171745</c:v>
                </c:pt>
                <c:pt idx="71">
                  <c:v>1.7334356407535059</c:v>
                </c:pt>
                <c:pt idx="72">
                  <c:v>1.5939678439916605</c:v>
                </c:pt>
                <c:pt idx="73">
                  <c:v>1.5634774273530561</c:v>
                </c:pt>
                <c:pt idx="74">
                  <c:v>1.5531651927121608</c:v>
                </c:pt>
                <c:pt idx="75">
                  <c:v>1.5403332617396854</c:v>
                </c:pt>
                <c:pt idx="76">
                  <c:v>1.5228446037969268</c:v>
                </c:pt>
                <c:pt idx="77">
                  <c:v>1.5007215493944595</c:v>
                </c:pt>
                <c:pt idx="78">
                  <c:v>1.4796527667547745</c:v>
                </c:pt>
                <c:pt idx="79">
                  <c:v>1.4595367611323278</c:v>
                </c:pt>
                <c:pt idx="80">
                  <c:v>1.431627245607479</c:v>
                </c:pt>
                <c:pt idx="81">
                  <c:v>1.3962776323487831</c:v>
                </c:pt>
                <c:pt idx="82">
                  <c:v>1.3568037967507725</c:v>
                </c:pt>
                <c:pt idx="83">
                  <c:v>1.312725005076</c:v>
                </c:pt>
                <c:pt idx="84">
                  <c:v>1.2641442521982018</c:v>
                </c:pt>
                <c:pt idx="85">
                  <c:v>1.2238974749456717</c:v>
                </c:pt>
                <c:pt idx="86">
                  <c:v>1.1830949641430297</c:v>
                </c:pt>
                <c:pt idx="87">
                  <c:v>1.1416032842197299</c:v>
                </c:pt>
                <c:pt idx="88">
                  <c:v>1.099665143198014</c:v>
                </c:pt>
                <c:pt idx="89">
                  <c:v>1.057486278908633</c:v>
                </c:pt>
                <c:pt idx="90">
                  <c:v>1.0161902920015218</c:v>
                </c:pt>
                <c:pt idx="91">
                  <c:v>0.97503050523652968</c:v>
                </c:pt>
                <c:pt idx="92">
                  <c:v>0.93398925711591463</c:v>
                </c:pt>
                <c:pt idx="93">
                  <c:v>0.89320530705745849</c:v>
                </c:pt>
                <c:pt idx="94">
                  <c:v>0.85281096219784081</c:v>
                </c:pt>
                <c:pt idx="95">
                  <c:v>0.81293399327833771</c:v>
                </c:pt>
                <c:pt idx="96">
                  <c:v>0.7785363745692796</c:v>
                </c:pt>
                <c:pt idx="97">
                  <c:v>0.80408623085726538</c:v>
                </c:pt>
                <c:pt idx="98">
                  <c:v>0.82482731386744934</c:v>
                </c:pt>
                <c:pt idx="99">
                  <c:v>0.84065578063508573</c:v>
                </c:pt>
                <c:pt idx="100">
                  <c:v>0.85097205841436885</c:v>
                </c:pt>
                <c:pt idx="101">
                  <c:v>0.85584731894312438</c:v>
                </c:pt>
                <c:pt idx="102">
                  <c:v>0.85550796892202585</c:v>
                </c:pt>
                <c:pt idx="103">
                  <c:v>0.85028732651876071</c:v>
                </c:pt>
                <c:pt idx="104">
                  <c:v>0.84061694914294038</c:v>
                </c:pt>
                <c:pt idx="105">
                  <c:v>0.82707811192576619</c:v>
                </c:pt>
                <c:pt idx="106">
                  <c:v>0.81812709736328093</c:v>
                </c:pt>
                <c:pt idx="107">
                  <c:v>0.81235498014643537</c:v>
                </c:pt>
                <c:pt idx="108">
                  <c:v>0.8035947071824896</c:v>
                </c:pt>
                <c:pt idx="109">
                  <c:v>0.79142969541881103</c:v>
                </c:pt>
                <c:pt idx="110">
                  <c:v>0.77609852939930946</c:v>
                </c:pt>
                <c:pt idx="111">
                  <c:v>0.75799284694162361</c:v>
                </c:pt>
                <c:pt idx="112">
                  <c:v>0.73758999235532263</c:v>
                </c:pt>
                <c:pt idx="113">
                  <c:v>0.71503734654395668</c:v>
                </c:pt>
                <c:pt idx="114">
                  <c:v>0.69063176235943524</c:v>
                </c:pt>
                <c:pt idx="115">
                  <c:v>0.6647792662202926</c:v>
                </c:pt>
                <c:pt idx="116">
                  <c:v>0.63801320534747163</c:v>
                </c:pt>
                <c:pt idx="117">
                  <c:v>0.61033355163333525</c:v>
                </c:pt>
                <c:pt idx="118">
                  <c:v>0.58207167280900463</c:v>
                </c:pt>
                <c:pt idx="119">
                  <c:v>0.57268887758808673</c:v>
                </c:pt>
                <c:pt idx="120">
                  <c:v>0.56473688886434847</c:v>
                </c:pt>
                <c:pt idx="121">
                  <c:v>0.55716665433123957</c:v>
                </c:pt>
                <c:pt idx="122">
                  <c:v>0.54979721818147398</c:v>
                </c:pt>
                <c:pt idx="123">
                  <c:v>0.54262415831412258</c:v>
                </c:pt>
                <c:pt idx="124">
                  <c:v>0.53563907473526651</c:v>
                </c:pt>
                <c:pt idx="125">
                  <c:v>0.52883023718684963</c:v>
                </c:pt>
                <c:pt idx="126">
                  <c:v>0.52218321917337063</c:v>
                </c:pt>
                <c:pt idx="127">
                  <c:v>0.51568150660868906</c:v>
                </c:pt>
                <c:pt idx="128">
                  <c:v>0.50930707171283496</c:v>
                </c:pt>
                <c:pt idx="129">
                  <c:v>0.50304090502332821</c:v>
                </c:pt>
                <c:pt idx="130">
                  <c:v>0.49686350044797345</c:v>
                </c:pt>
                <c:pt idx="131">
                  <c:v>0.49075529010765639</c:v>
                </c:pt>
                <c:pt idx="132">
                  <c:v>0.48469702732966602</c:v>
                </c:pt>
                <c:pt idx="133">
                  <c:v>0.47867011751240818</c:v>
                </c:pt>
                <c:pt idx="134">
                  <c:v>0.4727815958974439</c:v>
                </c:pt>
                <c:pt idx="135">
                  <c:v>0.46692245426918266</c:v>
                </c:pt>
                <c:pt idx="136">
                  <c:v>0.46104153849589524</c:v>
                </c:pt>
                <c:pt idx="137">
                  <c:v>0.45512518688006048</c:v>
                </c:pt>
                <c:pt idx="138">
                  <c:v>0.44916128359926288</c:v>
                </c:pt>
                <c:pt idx="139">
                  <c:v>0.44313932833472225</c:v>
                </c:pt>
                <c:pt idx="140">
                  <c:v>0.43705047250347245</c:v>
                </c:pt>
                <c:pt idx="141">
                  <c:v>0.43088752592256596</c:v>
                </c:pt>
                <c:pt idx="142">
                  <c:v>0.42464493769968625</c:v>
                </c:pt>
                <c:pt idx="143">
                  <c:v>0.41831875502676746</c:v>
                </c:pt>
                <c:pt idx="144">
                  <c:v>0.41190656339927934</c:v>
                </c:pt>
                <c:pt idx="145">
                  <c:v>0.40540741157401838</c:v>
                </c:pt>
                <c:pt idx="146">
                  <c:v>0.39883703109121632</c:v>
                </c:pt>
                <c:pt idx="147">
                  <c:v>0.39229948546918708</c:v>
                </c:pt>
                <c:pt idx="148">
                  <c:v>0.38567466805023576</c:v>
                </c:pt>
                <c:pt idx="149">
                  <c:v>0.3789664599224894</c:v>
                </c:pt>
                <c:pt idx="150">
                  <c:v>0.37217971300626257</c:v>
                </c:pt>
                <c:pt idx="151">
                  <c:v>0.365320140254069</c:v>
                </c:pt>
                <c:pt idx="152">
                  <c:v>0.35839420639542124</c:v>
                </c:pt>
                <c:pt idx="153">
                  <c:v>0.35140902057613216</c:v>
                </c:pt>
                <c:pt idx="154">
                  <c:v>0.34437223202462741</c:v>
                </c:pt>
                <c:pt idx="155">
                  <c:v>0.33729192967451782</c:v>
                </c:pt>
                <c:pt idx="156">
                  <c:v>0.33017654649117767</c:v>
                </c:pt>
                <c:pt idx="157">
                  <c:v>0.32303476908227907</c:v>
                </c:pt>
                <c:pt idx="158">
                  <c:v>0.31587545302173348</c:v>
                </c:pt>
                <c:pt idx="159">
                  <c:v>0.30870754418673513</c:v>
                </c:pt>
                <c:pt idx="160">
                  <c:v>0.30158378482915976</c:v>
                </c:pt>
                <c:pt idx="161">
                  <c:v>0.29450212477954552</c:v>
                </c:pt>
                <c:pt idx="162">
                  <c:v>0.28743320958320134</c:v>
                </c:pt>
                <c:pt idx="163">
                  <c:v>0.28038580916307343</c:v>
                </c:pt>
                <c:pt idx="164">
                  <c:v>0.27336849213574993</c:v>
                </c:pt>
                <c:pt idx="165">
                  <c:v>0.26638958295396814</c:v>
                </c:pt>
                <c:pt idx="166">
                  <c:v>0.26707945424350227</c:v>
                </c:pt>
                <c:pt idx="167">
                  <c:v>0.26895662596113135</c:v>
                </c:pt>
                <c:pt idx="168">
                  <c:v>0.27034328240860894</c:v>
                </c:pt>
                <c:pt idx="169">
                  <c:v>0.27127436836767538</c:v>
                </c:pt>
                <c:pt idx="170">
                  <c:v>0.27174815782839679</c:v>
                </c:pt>
                <c:pt idx="171">
                  <c:v>0.27179820888979855</c:v>
                </c:pt>
                <c:pt idx="172">
                  <c:v>0.27174281112459758</c:v>
                </c:pt>
                <c:pt idx="173">
                  <c:v>0.27165081109903788</c:v>
                </c:pt>
                <c:pt idx="174">
                  <c:v>0.27125766659440587</c:v>
                </c:pt>
                <c:pt idx="175">
                  <c:v>0.27049882241839129</c:v>
                </c:pt>
                <c:pt idx="176">
                  <c:v>0.26934298408654705</c:v>
                </c:pt>
                <c:pt idx="177">
                  <c:v>0.26779887775589656</c:v>
                </c:pt>
                <c:pt idx="178">
                  <c:v>0.26596361360418841</c:v>
                </c:pt>
                <c:pt idx="179">
                  <c:v>0.26395248502362767</c:v>
                </c:pt>
                <c:pt idx="180">
                  <c:v>0.26186022080795335</c:v>
                </c:pt>
                <c:pt idx="181">
                  <c:v>0.25954209030992798</c:v>
                </c:pt>
                <c:pt idx="182">
                  <c:v>0.25684985286503265</c:v>
                </c:pt>
                <c:pt idx="183">
                  <c:v>0.25377452464917516</c:v>
                </c:pt>
                <c:pt idx="184">
                  <c:v>0.25249130460774366</c:v>
                </c:pt>
                <c:pt idx="185">
                  <c:v>0.25136001320597456</c:v>
                </c:pt>
                <c:pt idx="186">
                  <c:v>0.25052246064463163</c:v>
                </c:pt>
                <c:pt idx="187">
                  <c:v>0.25011601111535892</c:v>
                </c:pt>
                <c:pt idx="188">
                  <c:v>0.24942030209485488</c:v>
                </c:pt>
                <c:pt idx="189">
                  <c:v>0.24842248442040143</c:v>
                </c:pt>
                <c:pt idx="190">
                  <c:v>0.24711807269697991</c:v>
                </c:pt>
                <c:pt idx="191">
                  <c:v>0.24550634217885328</c:v>
                </c:pt>
                <c:pt idx="192">
                  <c:v>0.24360210055686937</c:v>
                </c:pt>
                <c:pt idx="193">
                  <c:v>0.24144693873574263</c:v>
                </c:pt>
                <c:pt idx="194">
                  <c:v>0.23901911416148502</c:v>
                </c:pt>
                <c:pt idx="195">
                  <c:v>0.23633712524245801</c:v>
                </c:pt>
                <c:pt idx="196">
                  <c:v>0.23344826153704523</c:v>
                </c:pt>
                <c:pt idx="197">
                  <c:v>0.23035283955262689</c:v>
                </c:pt>
                <c:pt idx="198">
                  <c:v>0.2270511760852558</c:v>
                </c:pt>
                <c:pt idx="199">
                  <c:v>0.2235769000613044</c:v>
                </c:pt>
                <c:pt idx="200">
                  <c:v>0.21996431263839691</c:v>
                </c:pt>
              </c:numCache>
            </c:numRef>
          </c:yVal>
        </c:ser>
        <c:ser>
          <c:idx val="18"/>
          <c:order val="1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Foglio1!$T$3:$T$203</c:f>
              <c:numCache>
                <c:formatCode>0.0000</c:formatCode>
                <c:ptCount val="201"/>
                <c:pt idx="0">
                  <c:v>4.1104760078275877</c:v>
                </c:pt>
                <c:pt idx="1">
                  <c:v>4.2375026419108996</c:v>
                </c:pt>
                <c:pt idx="2">
                  <c:v>6.7877945015765695</c:v>
                </c:pt>
                <c:pt idx="3">
                  <c:v>10.644861586917132</c:v>
                </c:pt>
                <c:pt idx="4">
                  <c:v>16.514348209899691</c:v>
                </c:pt>
                <c:pt idx="5">
                  <c:v>20.588948037136745</c:v>
                </c:pt>
                <c:pt idx="6">
                  <c:v>15.682955653298807</c:v>
                </c:pt>
                <c:pt idx="7">
                  <c:v>12.574464531508871</c:v>
                </c:pt>
                <c:pt idx="8">
                  <c:v>8.1530981150813808</c:v>
                </c:pt>
                <c:pt idx="9">
                  <c:v>7.2383732338479314</c:v>
                </c:pt>
                <c:pt idx="10">
                  <c:v>6.9174217465735115</c:v>
                </c:pt>
                <c:pt idx="11">
                  <c:v>6.4402198878885324</c:v>
                </c:pt>
                <c:pt idx="12">
                  <c:v>7.1618778865265726</c:v>
                </c:pt>
                <c:pt idx="13">
                  <c:v>7.2412911322713631</c:v>
                </c:pt>
                <c:pt idx="14">
                  <c:v>7.839755503099946</c:v>
                </c:pt>
                <c:pt idx="15">
                  <c:v>7.2489467202314977</c:v>
                </c:pt>
                <c:pt idx="16">
                  <c:v>6.5019282229550885</c:v>
                </c:pt>
                <c:pt idx="17">
                  <c:v>5.7694039799840011</c:v>
                </c:pt>
                <c:pt idx="18">
                  <c:v>5.1177335261549199</c:v>
                </c:pt>
                <c:pt idx="19">
                  <c:v>4.6437138736470356</c:v>
                </c:pt>
                <c:pt idx="20">
                  <c:v>4.4460837922365464</c:v>
                </c:pt>
                <c:pt idx="21">
                  <c:v>4.4317439202321438</c:v>
                </c:pt>
                <c:pt idx="22">
                  <c:v>4.4688810281479077</c:v>
                </c:pt>
                <c:pt idx="23">
                  <c:v>4.4982991798280532</c:v>
                </c:pt>
                <c:pt idx="24">
                  <c:v>4.4887346978823324</c:v>
                </c:pt>
                <c:pt idx="25">
                  <c:v>4.4738773535412983</c:v>
                </c:pt>
                <c:pt idx="26">
                  <c:v>4.4132859775523965</c:v>
                </c:pt>
                <c:pt idx="27">
                  <c:v>4.3290278672142755</c:v>
                </c:pt>
                <c:pt idx="28">
                  <c:v>4.2224586664024271</c:v>
                </c:pt>
                <c:pt idx="29">
                  <c:v>4.1194267280801311</c:v>
                </c:pt>
                <c:pt idx="30">
                  <c:v>4.1307743875137408</c:v>
                </c:pt>
                <c:pt idx="31">
                  <c:v>4.1806960124995793</c:v>
                </c:pt>
                <c:pt idx="32">
                  <c:v>4.1862212333268838</c:v>
                </c:pt>
                <c:pt idx="33">
                  <c:v>4.124419837182959</c:v>
                </c:pt>
                <c:pt idx="34">
                  <c:v>4.0197318403692215</c:v>
                </c:pt>
                <c:pt idx="35">
                  <c:v>3.8894455447063736</c:v>
                </c:pt>
                <c:pt idx="36">
                  <c:v>3.7785904884140642</c:v>
                </c:pt>
                <c:pt idx="37">
                  <c:v>3.6646377313387601</c:v>
                </c:pt>
                <c:pt idx="38">
                  <c:v>3.5534160534754382</c:v>
                </c:pt>
                <c:pt idx="39">
                  <c:v>3.4403748441367252</c:v>
                </c:pt>
                <c:pt idx="40">
                  <c:v>3.3359935518150232</c:v>
                </c:pt>
                <c:pt idx="41">
                  <c:v>3.2484142869689703</c:v>
                </c:pt>
                <c:pt idx="42">
                  <c:v>3.3216345165301804</c:v>
                </c:pt>
                <c:pt idx="43">
                  <c:v>3.3171698319724752</c:v>
                </c:pt>
                <c:pt idx="44">
                  <c:v>3.2561340327509947</c:v>
                </c:pt>
                <c:pt idx="45">
                  <c:v>3.1534977782133744</c:v>
                </c:pt>
                <c:pt idx="46">
                  <c:v>3.0265751743104587</c:v>
                </c:pt>
                <c:pt idx="47">
                  <c:v>2.8887636542678958</c:v>
                </c:pt>
                <c:pt idx="48">
                  <c:v>2.7575502945952786</c:v>
                </c:pt>
                <c:pt idx="49">
                  <c:v>2.6330037387048879</c:v>
                </c:pt>
                <c:pt idx="50">
                  <c:v>2.4994839606356978</c:v>
                </c:pt>
                <c:pt idx="51">
                  <c:v>2.3485795844851114</c:v>
                </c:pt>
                <c:pt idx="52">
                  <c:v>2.2566020845117625</c:v>
                </c:pt>
                <c:pt idx="53">
                  <c:v>2.1974410185649842</c:v>
                </c:pt>
                <c:pt idx="54">
                  <c:v>2.1483656597860699</c:v>
                </c:pt>
                <c:pt idx="55">
                  <c:v>2.1088832449616288</c:v>
                </c:pt>
                <c:pt idx="56">
                  <c:v>2.0761533865799788</c:v>
                </c:pt>
                <c:pt idx="57">
                  <c:v>2.0493016564206412</c:v>
                </c:pt>
                <c:pt idx="58">
                  <c:v>2.0255522048802388</c:v>
                </c:pt>
                <c:pt idx="59">
                  <c:v>2.0059647251099202</c:v>
                </c:pt>
                <c:pt idx="60">
                  <c:v>1.9893244442075328</c:v>
                </c:pt>
                <c:pt idx="61">
                  <c:v>1.9750876973986931</c:v>
                </c:pt>
                <c:pt idx="62">
                  <c:v>1.9601900839652677</c:v>
                </c:pt>
                <c:pt idx="63">
                  <c:v>1.9458945443723272</c:v>
                </c:pt>
                <c:pt idx="64">
                  <c:v>1.9313826230969171</c:v>
                </c:pt>
                <c:pt idx="65">
                  <c:v>1.9211601742458311</c:v>
                </c:pt>
                <c:pt idx="66">
                  <c:v>1.924884132680774</c:v>
                </c:pt>
                <c:pt idx="67">
                  <c:v>1.9281106488133521</c:v>
                </c:pt>
                <c:pt idx="68">
                  <c:v>1.9291779765890187</c:v>
                </c:pt>
                <c:pt idx="69">
                  <c:v>1.9269686464111608</c:v>
                </c:pt>
                <c:pt idx="70">
                  <c:v>1.9233795997581047</c:v>
                </c:pt>
                <c:pt idx="71">
                  <c:v>1.917016058098197</c:v>
                </c:pt>
                <c:pt idx="72">
                  <c:v>1.9101159044718901</c:v>
                </c:pt>
                <c:pt idx="73">
                  <c:v>1.9028741048332809</c:v>
                </c:pt>
                <c:pt idx="74">
                  <c:v>1.8933588245395823</c:v>
                </c:pt>
                <c:pt idx="75">
                  <c:v>1.8828782932028774</c:v>
                </c:pt>
                <c:pt idx="76">
                  <c:v>1.87046320619498</c:v>
                </c:pt>
                <c:pt idx="77">
                  <c:v>1.8554767096904168</c:v>
                </c:pt>
                <c:pt idx="78">
                  <c:v>1.8408603194642534</c:v>
                </c:pt>
                <c:pt idx="79">
                  <c:v>1.8247890852744157</c:v>
                </c:pt>
                <c:pt idx="80">
                  <c:v>1.8100862424041635</c:v>
                </c:pt>
                <c:pt idx="81">
                  <c:v>1.7955133250169868</c:v>
                </c:pt>
                <c:pt idx="82">
                  <c:v>1.7822127439744582</c:v>
                </c:pt>
                <c:pt idx="83">
                  <c:v>1.7702724637976985</c:v>
                </c:pt>
                <c:pt idx="84">
                  <c:v>1.7589046299746818</c:v>
                </c:pt>
                <c:pt idx="85">
                  <c:v>1.7481296871583156</c:v>
                </c:pt>
                <c:pt idx="86">
                  <c:v>1.7413170582428259</c:v>
                </c:pt>
                <c:pt idx="87">
                  <c:v>1.7343024523013912</c:v>
                </c:pt>
                <c:pt idx="88">
                  <c:v>1.726254196351096</c:v>
                </c:pt>
                <c:pt idx="89">
                  <c:v>1.7176121844555301</c:v>
                </c:pt>
                <c:pt idx="90">
                  <c:v>1.7093567608836457</c:v>
                </c:pt>
                <c:pt idx="91">
                  <c:v>1.702254173106708</c:v>
                </c:pt>
                <c:pt idx="92">
                  <c:v>1.6994381496131661</c:v>
                </c:pt>
                <c:pt idx="93">
                  <c:v>1.7010096073133976</c:v>
                </c:pt>
                <c:pt idx="94">
                  <c:v>1.7046861346588977</c:v>
                </c:pt>
                <c:pt idx="95">
                  <c:v>1.7091906786974473</c:v>
                </c:pt>
                <c:pt idx="96">
                  <c:v>1.7160190245075921</c:v>
                </c:pt>
                <c:pt idx="97">
                  <c:v>1.7248668125932538</c:v>
                </c:pt>
                <c:pt idx="98">
                  <c:v>1.7322456578111978</c:v>
                </c:pt>
                <c:pt idx="99">
                  <c:v>1.736970004607314</c:v>
                </c:pt>
                <c:pt idx="100">
                  <c:v>1.7393578792173101</c:v>
                </c:pt>
                <c:pt idx="101">
                  <c:v>1.7396999688553534</c:v>
                </c:pt>
                <c:pt idx="102">
                  <c:v>1.7380160022261875</c:v>
                </c:pt>
                <c:pt idx="103">
                  <c:v>1.7358475489188367</c:v>
                </c:pt>
                <c:pt idx="104">
                  <c:v>1.7368926024407374</c:v>
                </c:pt>
                <c:pt idx="105">
                  <c:v>1.7378965854320954</c:v>
                </c:pt>
                <c:pt idx="106">
                  <c:v>1.7399099853079034</c:v>
                </c:pt>
                <c:pt idx="107">
                  <c:v>1.7438985332403312</c:v>
                </c:pt>
                <c:pt idx="108">
                  <c:v>1.7491182585760379</c:v>
                </c:pt>
                <c:pt idx="109">
                  <c:v>1.7554784911250338</c:v>
                </c:pt>
                <c:pt idx="110">
                  <c:v>1.762452892772844</c:v>
                </c:pt>
                <c:pt idx="111">
                  <c:v>1.7694924569025852</c:v>
                </c:pt>
                <c:pt idx="112">
                  <c:v>1.7759787184504092</c:v>
                </c:pt>
                <c:pt idx="113">
                  <c:v>1.7811911220803318</c:v>
                </c:pt>
                <c:pt idx="114">
                  <c:v>1.7848238548866708</c:v>
                </c:pt>
                <c:pt idx="115">
                  <c:v>1.7867562335691418</c:v>
                </c:pt>
                <c:pt idx="116">
                  <c:v>1.7874786161000795</c:v>
                </c:pt>
                <c:pt idx="117">
                  <c:v>1.7871621270066289</c:v>
                </c:pt>
                <c:pt idx="118">
                  <c:v>1.7854702083420158</c:v>
                </c:pt>
                <c:pt idx="119">
                  <c:v>1.7827995616134713</c:v>
                </c:pt>
                <c:pt idx="120">
                  <c:v>1.7848696842443406</c:v>
                </c:pt>
                <c:pt idx="121">
                  <c:v>1.7870121116381501</c:v>
                </c:pt>
                <c:pt idx="122">
                  <c:v>1.7876121766073181</c:v>
                </c:pt>
                <c:pt idx="123">
                  <c:v>1.786165696890913</c:v>
                </c:pt>
                <c:pt idx="124">
                  <c:v>1.7831761933341777</c:v>
                </c:pt>
                <c:pt idx="125">
                  <c:v>1.7793643622901187</c:v>
                </c:pt>
                <c:pt idx="126">
                  <c:v>1.7755410912124554</c:v>
                </c:pt>
                <c:pt idx="127">
                  <c:v>1.7724619937170558</c:v>
                </c:pt>
                <c:pt idx="128">
                  <c:v>1.7701525898432324</c:v>
                </c:pt>
                <c:pt idx="129">
                  <c:v>1.7675163361760851</c:v>
                </c:pt>
                <c:pt idx="130">
                  <c:v>1.7641614573242022</c:v>
                </c:pt>
                <c:pt idx="131">
                  <c:v>1.7599316215165339</c:v>
                </c:pt>
                <c:pt idx="132">
                  <c:v>1.7547806082128539</c:v>
                </c:pt>
                <c:pt idx="133">
                  <c:v>1.7486317756490848</c:v>
                </c:pt>
                <c:pt idx="134">
                  <c:v>1.7414902731156332</c:v>
                </c:pt>
                <c:pt idx="135">
                  <c:v>1.7335197140563778</c:v>
                </c:pt>
                <c:pt idx="136">
                  <c:v>1.7248639375127206</c:v>
                </c:pt>
                <c:pt idx="137">
                  <c:v>1.7154799742554958</c:v>
                </c:pt>
                <c:pt idx="138">
                  <c:v>1.7052098114522418</c:v>
                </c:pt>
                <c:pt idx="139">
                  <c:v>1.6939060545379978</c:v>
                </c:pt>
                <c:pt idx="140">
                  <c:v>1.6814346968775657</c:v>
                </c:pt>
                <c:pt idx="141">
                  <c:v>1.6676756738764447</c:v>
                </c:pt>
                <c:pt idx="142">
                  <c:v>1.652611238155834</c:v>
                </c:pt>
                <c:pt idx="143">
                  <c:v>1.6363619468539741</c:v>
                </c:pt>
                <c:pt idx="144">
                  <c:v>1.6191017053831072</c:v>
                </c:pt>
                <c:pt idx="145">
                  <c:v>1.6009989588632869</c:v>
                </c:pt>
                <c:pt idx="146">
                  <c:v>1.5822524994991949</c:v>
                </c:pt>
                <c:pt idx="147">
                  <c:v>1.5630779235291761</c:v>
                </c:pt>
                <c:pt idx="148">
                  <c:v>1.5435890663699638</c:v>
                </c:pt>
                <c:pt idx="149">
                  <c:v>1.5237535244178579</c:v>
                </c:pt>
                <c:pt idx="150">
                  <c:v>1.5035297198012512</c:v>
                </c:pt>
                <c:pt idx="151">
                  <c:v>1.4830083164877186</c:v>
                </c:pt>
                <c:pt idx="152">
                  <c:v>1.4623730788950284</c:v>
                </c:pt>
                <c:pt idx="153">
                  <c:v>1.4417794867470666</c:v>
                </c:pt>
                <c:pt idx="154">
                  <c:v>1.4213595506176278</c:v>
                </c:pt>
                <c:pt idx="155">
                  <c:v>1.4018675567237484</c:v>
                </c:pt>
                <c:pt idx="156">
                  <c:v>1.3833833757837395</c:v>
                </c:pt>
                <c:pt idx="157">
                  <c:v>1.3654248695891862</c:v>
                </c:pt>
                <c:pt idx="158">
                  <c:v>1.3478936292574057</c:v>
                </c:pt>
                <c:pt idx="159">
                  <c:v>1.3308017635847147</c:v>
                </c:pt>
                <c:pt idx="160">
                  <c:v>1.313964249776145</c:v>
                </c:pt>
                <c:pt idx="161">
                  <c:v>1.2973436461521848</c:v>
                </c:pt>
                <c:pt idx="162">
                  <c:v>1.2808999889710595</c:v>
                </c:pt>
                <c:pt idx="163">
                  <c:v>1.2647590178097838</c:v>
                </c:pt>
                <c:pt idx="164">
                  <c:v>1.2489744845742417</c:v>
                </c:pt>
                <c:pt idx="165">
                  <c:v>1.2337754075083878</c:v>
                </c:pt>
                <c:pt idx="166">
                  <c:v>1.2189049051360838</c:v>
                </c:pt>
                <c:pt idx="167">
                  <c:v>1.2041508693005509</c:v>
                </c:pt>
                <c:pt idx="168">
                  <c:v>1.1893559481603677</c:v>
                </c:pt>
                <c:pt idx="169">
                  <c:v>1.1747062701098006</c:v>
                </c:pt>
                <c:pt idx="170">
                  <c:v>1.1606704985763923</c:v>
                </c:pt>
                <c:pt idx="171">
                  <c:v>1.1469958306820227</c:v>
                </c:pt>
                <c:pt idx="172">
                  <c:v>1.1330841429460861</c:v>
                </c:pt>
                <c:pt idx="173">
                  <c:v>1.1188367783939779</c:v>
                </c:pt>
                <c:pt idx="174">
                  <c:v>1.1043212475445208</c:v>
                </c:pt>
                <c:pt idx="175">
                  <c:v>1.0899093810220195</c:v>
                </c:pt>
                <c:pt idx="176">
                  <c:v>1.0756984809639738</c:v>
                </c:pt>
                <c:pt idx="177">
                  <c:v>1.0614972759028538</c:v>
                </c:pt>
                <c:pt idx="178">
                  <c:v>1.0479704908162268</c:v>
                </c:pt>
                <c:pt idx="179">
                  <c:v>1.0356746834458381</c:v>
                </c:pt>
                <c:pt idx="180">
                  <c:v>1.0234106534764298</c:v>
                </c:pt>
                <c:pt idx="181">
                  <c:v>1.0117362701867838</c:v>
                </c:pt>
                <c:pt idx="182">
                  <c:v>1.0034471395860647</c:v>
                </c:pt>
                <c:pt idx="183">
                  <c:v>0.99472749757996892</c:v>
                </c:pt>
                <c:pt idx="184">
                  <c:v>0.98564709870834633</c:v>
                </c:pt>
                <c:pt idx="185">
                  <c:v>0.97609498243460124</c:v>
                </c:pt>
                <c:pt idx="186">
                  <c:v>0.96622045423378256</c:v>
                </c:pt>
                <c:pt idx="187">
                  <c:v>0.95624124616048889</c:v>
                </c:pt>
                <c:pt idx="188">
                  <c:v>0.94672712780305868</c:v>
                </c:pt>
                <c:pt idx="189">
                  <c:v>0.9368697156623067</c:v>
                </c:pt>
                <c:pt idx="190">
                  <c:v>0.92646627500531953</c:v>
                </c:pt>
                <c:pt idx="191">
                  <c:v>0.9156789961478069</c:v>
                </c:pt>
                <c:pt idx="192">
                  <c:v>0.90437541972315161</c:v>
                </c:pt>
                <c:pt idx="193">
                  <c:v>0.89258281009975049</c:v>
                </c:pt>
                <c:pt idx="194">
                  <c:v>0.88045231756811582</c:v>
                </c:pt>
                <c:pt idx="195">
                  <c:v>0.86779090278338977</c:v>
                </c:pt>
                <c:pt idx="196">
                  <c:v>0.85487002047952398</c:v>
                </c:pt>
                <c:pt idx="197">
                  <c:v>0.84167468005694068</c:v>
                </c:pt>
                <c:pt idx="198">
                  <c:v>0.83127637675831023</c:v>
                </c:pt>
                <c:pt idx="199">
                  <c:v>0.82066608051720658</c:v>
                </c:pt>
                <c:pt idx="200">
                  <c:v>0.80971404361345434</c:v>
                </c:pt>
              </c:numCache>
            </c:numRef>
          </c:yVal>
        </c:ser>
        <c:ser>
          <c:idx val="19"/>
          <c:order val="1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Foglio1!$U$3:$U$203</c:f>
              <c:numCache>
                <c:formatCode>0.0000</c:formatCode>
                <c:ptCount val="201"/>
                <c:pt idx="0">
                  <c:v>4.4473970277874955</c:v>
                </c:pt>
                <c:pt idx="1">
                  <c:v>4.5740288924793813</c:v>
                </c:pt>
                <c:pt idx="2">
                  <c:v>4.80344982701431</c:v>
                </c:pt>
                <c:pt idx="3">
                  <c:v>4.6556902870598229</c:v>
                </c:pt>
                <c:pt idx="4">
                  <c:v>5.5176374439645484</c:v>
                </c:pt>
                <c:pt idx="5">
                  <c:v>5.6863166667409963</c:v>
                </c:pt>
                <c:pt idx="6">
                  <c:v>6.2221269090315268</c:v>
                </c:pt>
                <c:pt idx="7">
                  <c:v>5.8460976261864745</c:v>
                </c:pt>
                <c:pt idx="8">
                  <c:v>6.5468853287032465</c:v>
                </c:pt>
                <c:pt idx="9">
                  <c:v>8.2236431614068479</c:v>
                </c:pt>
                <c:pt idx="10">
                  <c:v>10.61041938409663</c:v>
                </c:pt>
                <c:pt idx="11">
                  <c:v>9.9479227849670089</c:v>
                </c:pt>
                <c:pt idx="12">
                  <c:v>11.403692183762059</c:v>
                </c:pt>
                <c:pt idx="13">
                  <c:v>10.067547584896024</c:v>
                </c:pt>
                <c:pt idx="14">
                  <c:v>9.8898332525409192</c:v>
                </c:pt>
                <c:pt idx="15">
                  <c:v>10.122255796623294</c:v>
                </c:pt>
                <c:pt idx="16">
                  <c:v>10.261712406803959</c:v>
                </c:pt>
                <c:pt idx="17">
                  <c:v>10.660640519654125</c:v>
                </c:pt>
                <c:pt idx="18">
                  <c:v>13.7238470231718</c:v>
                </c:pt>
                <c:pt idx="19">
                  <c:v>15.421477714974593</c:v>
                </c:pt>
                <c:pt idx="20">
                  <c:v>15.611354257632849</c:v>
                </c:pt>
                <c:pt idx="21">
                  <c:v>17.906333474194724</c:v>
                </c:pt>
                <c:pt idx="22">
                  <c:v>17.724938708071733</c:v>
                </c:pt>
                <c:pt idx="23">
                  <c:v>15.968789520989377</c:v>
                </c:pt>
                <c:pt idx="24">
                  <c:v>12.897627210507554</c:v>
                </c:pt>
                <c:pt idx="25">
                  <c:v>13.971089061836544</c:v>
                </c:pt>
                <c:pt idx="26">
                  <c:v>14.909189721364324</c:v>
                </c:pt>
                <c:pt idx="27">
                  <c:v>13.292850222099094</c:v>
                </c:pt>
                <c:pt idx="28">
                  <c:v>12.844438056220673</c:v>
                </c:pt>
                <c:pt idx="29">
                  <c:v>13.265355864387109</c:v>
                </c:pt>
                <c:pt idx="30">
                  <c:v>15.104328821337846</c:v>
                </c:pt>
                <c:pt idx="31">
                  <c:v>15.996387964606082</c:v>
                </c:pt>
                <c:pt idx="32">
                  <c:v>15.738021663966647</c:v>
                </c:pt>
                <c:pt idx="33">
                  <c:v>14.660585636540791</c:v>
                </c:pt>
                <c:pt idx="34">
                  <c:v>13.061959310315157</c:v>
                </c:pt>
                <c:pt idx="35">
                  <c:v>11.727447455919053</c:v>
                </c:pt>
                <c:pt idx="36">
                  <c:v>10.416926159350162</c:v>
                </c:pt>
                <c:pt idx="37">
                  <c:v>9.0975775528581249</c:v>
                </c:pt>
                <c:pt idx="38">
                  <c:v>7.9080472619347804</c:v>
                </c:pt>
                <c:pt idx="39">
                  <c:v>6.9624169960799263</c:v>
                </c:pt>
                <c:pt idx="40">
                  <c:v>6.2794245642929463</c:v>
                </c:pt>
                <c:pt idx="41">
                  <c:v>5.8452592555593093</c:v>
                </c:pt>
                <c:pt idx="42">
                  <c:v>5.6044139255535699</c:v>
                </c:pt>
                <c:pt idx="43">
                  <c:v>5.8676309956562385</c:v>
                </c:pt>
                <c:pt idx="44">
                  <c:v>6.2881230104847416</c:v>
                </c:pt>
                <c:pt idx="45">
                  <c:v>6.5823793467226484</c:v>
                </c:pt>
                <c:pt idx="46">
                  <c:v>6.713310160340618</c:v>
                </c:pt>
                <c:pt idx="47">
                  <c:v>6.6631296488619478</c:v>
                </c:pt>
                <c:pt idx="48">
                  <c:v>6.427920527087962</c:v>
                </c:pt>
                <c:pt idx="49">
                  <c:v>6.0189915502662004</c:v>
                </c:pt>
                <c:pt idx="50">
                  <c:v>6.1489008600962034</c:v>
                </c:pt>
                <c:pt idx="51">
                  <c:v>6.1766264602095164</c:v>
                </c:pt>
                <c:pt idx="52">
                  <c:v>5.9419834791460406</c:v>
                </c:pt>
                <c:pt idx="53">
                  <c:v>5.4914352937163304</c:v>
                </c:pt>
                <c:pt idx="54">
                  <c:v>4.9077903131550489</c:v>
                </c:pt>
                <c:pt idx="55">
                  <c:v>4.4792219164298812</c:v>
                </c:pt>
                <c:pt idx="56">
                  <c:v>4.0242226275246837</c:v>
                </c:pt>
                <c:pt idx="57">
                  <c:v>3.5874469517025052</c:v>
                </c:pt>
                <c:pt idx="58">
                  <c:v>3.2111319307612072</c:v>
                </c:pt>
                <c:pt idx="59">
                  <c:v>2.9310032708340588</c:v>
                </c:pt>
                <c:pt idx="60">
                  <c:v>2.7589211441402259</c:v>
                </c:pt>
                <c:pt idx="61">
                  <c:v>2.6887496550677001</c:v>
                </c:pt>
                <c:pt idx="62">
                  <c:v>2.6970081564109911</c:v>
                </c:pt>
                <c:pt idx="63">
                  <c:v>2.7530134340161627</c:v>
                </c:pt>
                <c:pt idx="64">
                  <c:v>2.8284989608327429</c:v>
                </c:pt>
                <c:pt idx="65">
                  <c:v>2.9027281183579476</c:v>
                </c:pt>
                <c:pt idx="66">
                  <c:v>2.9613462573077012</c:v>
                </c:pt>
                <c:pt idx="67">
                  <c:v>2.9930368174121842</c:v>
                </c:pt>
                <c:pt idx="68">
                  <c:v>2.9926651256192129</c:v>
                </c:pt>
                <c:pt idx="69">
                  <c:v>3.0066212034402358</c:v>
                </c:pt>
                <c:pt idx="70">
                  <c:v>3.0275516459541052</c:v>
                </c:pt>
                <c:pt idx="71">
                  <c:v>3.0087099474184202</c:v>
                </c:pt>
                <c:pt idx="72">
                  <c:v>2.9516534764312343</c:v>
                </c:pt>
                <c:pt idx="73">
                  <c:v>2.8598595708533328</c:v>
                </c:pt>
                <c:pt idx="74">
                  <c:v>2.7386288922096145</c:v>
                </c:pt>
                <c:pt idx="75">
                  <c:v>2.5945669762072754</c:v>
                </c:pt>
                <c:pt idx="76">
                  <c:v>2.4348130413115232</c:v>
                </c:pt>
                <c:pt idx="77">
                  <c:v>2.2674084917983648</c:v>
                </c:pt>
                <c:pt idx="78">
                  <c:v>2.0986135758207261</c:v>
                </c:pt>
                <c:pt idx="79">
                  <c:v>1.9336949328958966</c:v>
                </c:pt>
                <c:pt idx="80">
                  <c:v>1.7752662387022982</c:v>
                </c:pt>
                <c:pt idx="81">
                  <c:v>1.6272747296501135</c:v>
                </c:pt>
                <c:pt idx="82">
                  <c:v>1.4923979978444128</c:v>
                </c:pt>
                <c:pt idx="83">
                  <c:v>1.3702890672938701</c:v>
                </c:pt>
                <c:pt idx="84">
                  <c:v>1.2869893785451918</c:v>
                </c:pt>
                <c:pt idx="85">
                  <c:v>1.2133760172466566</c:v>
                </c:pt>
                <c:pt idx="86">
                  <c:v>1.1688745674069942</c:v>
                </c:pt>
                <c:pt idx="87">
                  <c:v>1.168113011244188</c:v>
                </c:pt>
                <c:pt idx="88">
                  <c:v>1.1672755859517514</c:v>
                </c:pt>
                <c:pt idx="89">
                  <c:v>1.1654844634616401</c:v>
                </c:pt>
                <c:pt idx="90">
                  <c:v>1.1628437197646528</c:v>
                </c:pt>
                <c:pt idx="91">
                  <c:v>1.1591649999820453</c:v>
                </c:pt>
                <c:pt idx="92">
                  <c:v>1.1542541511626441</c:v>
                </c:pt>
                <c:pt idx="93">
                  <c:v>1.1479638228696378</c:v>
                </c:pt>
                <c:pt idx="94">
                  <c:v>1.1405549919194122</c:v>
                </c:pt>
                <c:pt idx="95">
                  <c:v>1.1316670234309401</c:v>
                </c:pt>
                <c:pt idx="96">
                  <c:v>1.1214736471024374</c:v>
                </c:pt>
                <c:pt idx="97">
                  <c:v>1.1102177386727794</c:v>
                </c:pt>
                <c:pt idx="98">
                  <c:v>1.0978768089331359</c:v>
                </c:pt>
                <c:pt idx="99">
                  <c:v>1.0843082260590566</c:v>
                </c:pt>
                <c:pt idx="100">
                  <c:v>1.0695114035534898</c:v>
                </c:pt>
                <c:pt idx="101">
                  <c:v>1.0539700851519098</c:v>
                </c:pt>
                <c:pt idx="102">
                  <c:v>1.0371945395620146</c:v>
                </c:pt>
                <c:pt idx="103">
                  <c:v>1.0199710910617006</c:v>
                </c:pt>
                <c:pt idx="104">
                  <c:v>1.0174641953437982</c:v>
                </c:pt>
                <c:pt idx="105">
                  <c:v>1.0299026842437327</c:v>
                </c:pt>
                <c:pt idx="106">
                  <c:v>1.0371256799764774</c:v>
                </c:pt>
                <c:pt idx="107">
                  <c:v>1.0403356168585103</c:v>
                </c:pt>
                <c:pt idx="108">
                  <c:v>1.0381762310635241</c:v>
                </c:pt>
                <c:pt idx="109">
                  <c:v>1.0322018061218481</c:v>
                </c:pt>
                <c:pt idx="110">
                  <c:v>1.0213265059688792</c:v>
                </c:pt>
                <c:pt idx="111">
                  <c:v>1.0070879002714701</c:v>
                </c:pt>
                <c:pt idx="112">
                  <c:v>0.98876679357635755</c:v>
                </c:pt>
                <c:pt idx="113">
                  <c:v>0.96757307637540202</c:v>
                </c:pt>
                <c:pt idx="114">
                  <c:v>0.94319155527975063</c:v>
                </c:pt>
                <c:pt idx="115">
                  <c:v>0.91645360523814945</c:v>
                </c:pt>
                <c:pt idx="116">
                  <c:v>0.88726500063026958</c:v>
                </c:pt>
                <c:pt idx="117">
                  <c:v>0.85625921116424064</c:v>
                </c:pt>
                <c:pt idx="118">
                  <c:v>0.82327831699301623</c:v>
                </c:pt>
                <c:pt idx="119">
                  <c:v>0.81347369081301801</c:v>
                </c:pt>
                <c:pt idx="120">
                  <c:v>0.80764198975903201</c:v>
                </c:pt>
                <c:pt idx="121">
                  <c:v>0.80052701207535371</c:v>
                </c:pt>
                <c:pt idx="122">
                  <c:v>0.79231830491588218</c:v>
                </c:pt>
                <c:pt idx="123">
                  <c:v>0.78288122808656013</c:v>
                </c:pt>
                <c:pt idx="124">
                  <c:v>0.77237529761500689</c:v>
                </c:pt>
                <c:pt idx="125">
                  <c:v>0.76092790318061065</c:v>
                </c:pt>
                <c:pt idx="126">
                  <c:v>0.74859523838338582</c:v>
                </c:pt>
                <c:pt idx="127">
                  <c:v>0.73525827363848095</c:v>
                </c:pt>
                <c:pt idx="128">
                  <c:v>0.72090504689285562</c:v>
                </c:pt>
                <c:pt idx="129">
                  <c:v>0.70558299805420965</c:v>
                </c:pt>
                <c:pt idx="130">
                  <c:v>0.68935800881114351</c:v>
                </c:pt>
                <c:pt idx="131">
                  <c:v>0.67222439563247915</c:v>
                </c:pt>
                <c:pt idx="132">
                  <c:v>0.65407989881743644</c:v>
                </c:pt>
                <c:pt idx="133">
                  <c:v>0.63503910660225693</c:v>
                </c:pt>
                <c:pt idx="134">
                  <c:v>0.61491737412666458</c:v>
                </c:pt>
                <c:pt idx="135">
                  <c:v>0.59364967216094888</c:v>
                </c:pt>
                <c:pt idx="136">
                  <c:v>0.57152141809017998</c:v>
                </c:pt>
                <c:pt idx="137">
                  <c:v>0.56153671077374057</c:v>
                </c:pt>
                <c:pt idx="138">
                  <c:v>0.57236367215271999</c:v>
                </c:pt>
                <c:pt idx="139">
                  <c:v>0.5871296461079355</c:v>
                </c:pt>
                <c:pt idx="140">
                  <c:v>0.60093830290700767</c:v>
                </c:pt>
                <c:pt idx="141">
                  <c:v>0.61354610222011963</c:v>
                </c:pt>
                <c:pt idx="142">
                  <c:v>0.62501805455238113</c:v>
                </c:pt>
                <c:pt idx="143">
                  <c:v>0.6355031444503807</c:v>
                </c:pt>
                <c:pt idx="144">
                  <c:v>0.64465632489945579</c:v>
                </c:pt>
                <c:pt idx="145">
                  <c:v>0.65261696420677184</c:v>
                </c:pt>
                <c:pt idx="146">
                  <c:v>0.65948947511418166</c:v>
                </c:pt>
                <c:pt idx="147">
                  <c:v>0.6649671153198049</c:v>
                </c:pt>
                <c:pt idx="148">
                  <c:v>0.66936708489562147</c:v>
                </c:pt>
                <c:pt idx="149">
                  <c:v>0.67252741945327388</c:v>
                </c:pt>
                <c:pt idx="150">
                  <c:v>0.67440824474284455</c:v>
                </c:pt>
                <c:pt idx="151">
                  <c:v>0.67529283586989386</c:v>
                </c:pt>
                <c:pt idx="152">
                  <c:v>0.67484695579053788</c:v>
                </c:pt>
                <c:pt idx="153">
                  <c:v>0.67353876759654763</c:v>
                </c:pt>
                <c:pt idx="154">
                  <c:v>0.67094364026546138</c:v>
                </c:pt>
                <c:pt idx="155">
                  <c:v>0.6675619037067807</c:v>
                </c:pt>
                <c:pt idx="156">
                  <c:v>0.66296609166503162</c:v>
                </c:pt>
                <c:pt idx="157">
                  <c:v>0.65764537705595616</c:v>
                </c:pt>
                <c:pt idx="158">
                  <c:v>0.65121844241997751</c:v>
                </c:pt>
                <c:pt idx="159">
                  <c:v>0.64410334140205006</c:v>
                </c:pt>
                <c:pt idx="160">
                  <c:v>0.6360295447214237</c:v>
                </c:pt>
                <c:pt idx="161">
                  <c:v>0.62731482657812243</c:v>
                </c:pt>
                <c:pt idx="162">
                  <c:v>0.61779105096179499</c:v>
                </c:pt>
                <c:pt idx="163">
                  <c:v>0.60769537805836626</c:v>
                </c:pt>
                <c:pt idx="164">
                  <c:v>0.59692474042886423</c:v>
                </c:pt>
                <c:pt idx="165">
                  <c:v>0.58565527784558014</c:v>
                </c:pt>
                <c:pt idx="166">
                  <c:v>0.5738418276502264</c:v>
                </c:pt>
                <c:pt idx="167">
                  <c:v>0.56159036651892491</c:v>
                </c:pt>
                <c:pt idx="168">
                  <c:v>0.54893456562108245</c:v>
                </c:pt>
                <c:pt idx="169">
                  <c:v>0.53588647608402162</c:v>
                </c:pt>
                <c:pt idx="170">
                  <c:v>0.52258134964653558</c:v>
                </c:pt>
                <c:pt idx="171">
                  <c:v>0.50890980306109224</c:v>
                </c:pt>
                <c:pt idx="172">
                  <c:v>0.49806974965989304</c:v>
                </c:pt>
                <c:pt idx="173">
                  <c:v>0.49433196099894827</c:v>
                </c:pt>
                <c:pt idx="174">
                  <c:v>0.49017153020539267</c:v>
                </c:pt>
                <c:pt idx="175">
                  <c:v>0.48570718876308372</c:v>
                </c:pt>
                <c:pt idx="176">
                  <c:v>0.48098877839238591</c:v>
                </c:pt>
                <c:pt idx="177">
                  <c:v>0.47591899117169312</c:v>
                </c:pt>
                <c:pt idx="178">
                  <c:v>0.47052385807312724</c:v>
                </c:pt>
                <c:pt idx="179">
                  <c:v>0.46482897878933477</c:v>
                </c:pt>
                <c:pt idx="180">
                  <c:v>0.45888659098786311</c:v>
                </c:pt>
                <c:pt idx="181">
                  <c:v>0.45284370097929588</c:v>
                </c:pt>
                <c:pt idx="182">
                  <c:v>0.44656596942953841</c:v>
                </c:pt>
                <c:pt idx="183">
                  <c:v>0.4400766454377783</c:v>
                </c:pt>
                <c:pt idx="184">
                  <c:v>0.43339824311024944</c:v>
                </c:pt>
                <c:pt idx="185">
                  <c:v>0.42655250171479847</c:v>
                </c:pt>
                <c:pt idx="186">
                  <c:v>0.41961144904253306</c:v>
                </c:pt>
                <c:pt idx="187">
                  <c:v>0.41263224704909907</c:v>
                </c:pt>
                <c:pt idx="188">
                  <c:v>0.40553824645202075</c:v>
                </c:pt>
                <c:pt idx="189">
                  <c:v>0.39834802876055125</c:v>
                </c:pt>
                <c:pt idx="190">
                  <c:v>0.39107931330508705</c:v>
                </c:pt>
                <c:pt idx="191">
                  <c:v>0.38374895358340283</c:v>
                </c:pt>
                <c:pt idx="192">
                  <c:v>0.37637293816287959</c:v>
                </c:pt>
                <c:pt idx="193">
                  <c:v>0.36897976514647507</c:v>
                </c:pt>
                <c:pt idx="194">
                  <c:v>0.36165696577310014</c:v>
                </c:pt>
                <c:pt idx="195">
                  <c:v>0.35432494813164722</c:v>
                </c:pt>
                <c:pt idx="196">
                  <c:v>0.34699655206386731</c:v>
                </c:pt>
                <c:pt idx="197">
                  <c:v>0.34314732376806828</c:v>
                </c:pt>
                <c:pt idx="198">
                  <c:v>0.34077950800221946</c:v>
                </c:pt>
                <c:pt idx="199">
                  <c:v>0.34075200421301355</c:v>
                </c:pt>
                <c:pt idx="200">
                  <c:v>0.34025593316056291</c:v>
                </c:pt>
              </c:numCache>
            </c:numRef>
          </c:yVal>
        </c:ser>
        <c:ser>
          <c:idx val="20"/>
          <c:order val="2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Foglio1!$V$3:$V$203</c:f>
              <c:numCache>
                <c:formatCode>0.0000</c:formatCode>
                <c:ptCount val="201"/>
                <c:pt idx="0">
                  <c:v>3.6762869514064915</c:v>
                </c:pt>
                <c:pt idx="1">
                  <c:v>3.7223383150346487</c:v>
                </c:pt>
                <c:pt idx="2">
                  <c:v>4.3053858247474865</c:v>
                </c:pt>
                <c:pt idx="3">
                  <c:v>4.4072671327838995</c:v>
                </c:pt>
                <c:pt idx="4">
                  <c:v>4.7871764693719365</c:v>
                </c:pt>
                <c:pt idx="5">
                  <c:v>4.7092535895071972</c:v>
                </c:pt>
                <c:pt idx="6">
                  <c:v>5.0263576395486043</c:v>
                </c:pt>
                <c:pt idx="7">
                  <c:v>6.1387110491616301</c:v>
                </c:pt>
                <c:pt idx="8">
                  <c:v>4.8411829074460364</c:v>
                </c:pt>
                <c:pt idx="9">
                  <c:v>5.1956641879455363</c:v>
                </c:pt>
                <c:pt idx="10">
                  <c:v>4.9431124124303993</c:v>
                </c:pt>
                <c:pt idx="11">
                  <c:v>4.7454466334986964</c:v>
                </c:pt>
                <c:pt idx="12">
                  <c:v>4.8078829645631735</c:v>
                </c:pt>
                <c:pt idx="13">
                  <c:v>4.7632175868363396</c:v>
                </c:pt>
                <c:pt idx="14">
                  <c:v>4.7679429554833304</c:v>
                </c:pt>
                <c:pt idx="15">
                  <c:v>5.3688580513663045</c:v>
                </c:pt>
                <c:pt idx="16">
                  <c:v>4.905990145156248</c:v>
                </c:pt>
                <c:pt idx="17">
                  <c:v>4.6385658786382846</c:v>
                </c:pt>
                <c:pt idx="18">
                  <c:v>5.3704673398462672</c:v>
                </c:pt>
                <c:pt idx="19">
                  <c:v>5.8987593193038323</c:v>
                </c:pt>
                <c:pt idx="20">
                  <c:v>5.6281702056830065</c:v>
                </c:pt>
                <c:pt idx="21">
                  <c:v>5.0251127494948715</c:v>
                </c:pt>
                <c:pt idx="22">
                  <c:v>5.4187985221342334</c:v>
                </c:pt>
                <c:pt idx="23">
                  <c:v>6.3956963300608018</c:v>
                </c:pt>
                <c:pt idx="24">
                  <c:v>6.8919641992654315</c:v>
                </c:pt>
                <c:pt idx="25">
                  <c:v>7.0354961372216724</c:v>
                </c:pt>
                <c:pt idx="26">
                  <c:v>6.867071982004151</c:v>
                </c:pt>
                <c:pt idx="27">
                  <c:v>6.7800252338602425</c:v>
                </c:pt>
                <c:pt idx="28">
                  <c:v>7.0226599949636972</c:v>
                </c:pt>
                <c:pt idx="29">
                  <c:v>7.361221143931334</c:v>
                </c:pt>
                <c:pt idx="30">
                  <c:v>7.5581233135999115</c:v>
                </c:pt>
                <c:pt idx="31">
                  <c:v>7.6009845875832314</c:v>
                </c:pt>
                <c:pt idx="32">
                  <c:v>7.5471710198528728</c:v>
                </c:pt>
                <c:pt idx="33">
                  <c:v>7.4424843159619556</c:v>
                </c:pt>
                <c:pt idx="34">
                  <c:v>7.6265656368647345</c:v>
                </c:pt>
                <c:pt idx="35">
                  <c:v>7.7878178190124858</c:v>
                </c:pt>
                <c:pt idx="36">
                  <c:v>7.9112741293817423</c:v>
                </c:pt>
                <c:pt idx="37">
                  <c:v>8.041553119814818</c:v>
                </c:pt>
                <c:pt idx="38">
                  <c:v>8.6300935388259568</c:v>
                </c:pt>
                <c:pt idx="39">
                  <c:v>9.0838588742124191</c:v>
                </c:pt>
                <c:pt idx="40">
                  <c:v>9.4037642426152708</c:v>
                </c:pt>
                <c:pt idx="41">
                  <c:v>9.6297703608427199</c:v>
                </c:pt>
                <c:pt idx="42">
                  <c:v>9.8043953507629826</c:v>
                </c:pt>
                <c:pt idx="43">
                  <c:v>9.9529554541444067</c:v>
                </c:pt>
                <c:pt idx="44">
                  <c:v>10.082671077668403</c:v>
                </c:pt>
                <c:pt idx="45">
                  <c:v>10.188448809742185</c:v>
                </c:pt>
                <c:pt idx="46">
                  <c:v>10.248654068400857</c:v>
                </c:pt>
                <c:pt idx="47">
                  <c:v>10.258322925569793</c:v>
                </c:pt>
                <c:pt idx="48">
                  <c:v>10.221008310630019</c:v>
                </c:pt>
                <c:pt idx="49">
                  <c:v>10.122166815965253</c:v>
                </c:pt>
                <c:pt idx="50">
                  <c:v>9.9629729913577503</c:v>
                </c:pt>
                <c:pt idx="51">
                  <c:v>9.8261868291209851</c:v>
                </c:pt>
                <c:pt idx="52">
                  <c:v>9.6689042491827717</c:v>
                </c:pt>
                <c:pt idx="53">
                  <c:v>9.4784123614071341</c:v>
                </c:pt>
                <c:pt idx="54">
                  <c:v>9.2517817144062224</c:v>
                </c:pt>
                <c:pt idx="55">
                  <c:v>8.9952327044805447</c:v>
                </c:pt>
                <c:pt idx="56">
                  <c:v>8.7105655737027003</c:v>
                </c:pt>
                <c:pt idx="57">
                  <c:v>8.4004949668980213</c:v>
                </c:pt>
                <c:pt idx="58">
                  <c:v>8.0682279061490156</c:v>
                </c:pt>
                <c:pt idx="59">
                  <c:v>7.7250833481452563</c:v>
                </c:pt>
                <c:pt idx="60">
                  <c:v>7.3745678141656343</c:v>
                </c:pt>
                <c:pt idx="61">
                  <c:v>7.0252442908679376</c:v>
                </c:pt>
                <c:pt idx="62">
                  <c:v>6.6863295386657065</c:v>
                </c:pt>
                <c:pt idx="63">
                  <c:v>6.3585673018030962</c:v>
                </c:pt>
                <c:pt idx="64">
                  <c:v>6.0473426951584024</c:v>
                </c:pt>
                <c:pt idx="65">
                  <c:v>5.7520944406927352</c:v>
                </c:pt>
                <c:pt idx="66">
                  <c:v>5.4800936251671999</c:v>
                </c:pt>
                <c:pt idx="67">
                  <c:v>5.2278045884089437</c:v>
                </c:pt>
                <c:pt idx="68">
                  <c:v>4.9972662048250127</c:v>
                </c:pt>
                <c:pt idx="69">
                  <c:v>4.7877257385148724</c:v>
                </c:pt>
                <c:pt idx="70">
                  <c:v>4.5967647033068539</c:v>
                </c:pt>
                <c:pt idx="71">
                  <c:v>4.4201444025626921</c:v>
                </c:pt>
                <c:pt idx="72">
                  <c:v>4.3037478178775945</c:v>
                </c:pt>
                <c:pt idx="73">
                  <c:v>4.2091490624881498</c:v>
                </c:pt>
                <c:pt idx="74">
                  <c:v>4.1168389887508612</c:v>
                </c:pt>
                <c:pt idx="75">
                  <c:v>4.0243187221858356</c:v>
                </c:pt>
                <c:pt idx="76">
                  <c:v>3.9296822421989042</c:v>
                </c:pt>
                <c:pt idx="77">
                  <c:v>3.8316269395564517</c:v>
                </c:pt>
                <c:pt idx="78">
                  <c:v>3.7293463102799782</c:v>
                </c:pt>
                <c:pt idx="79">
                  <c:v>3.6223645791747794</c:v>
                </c:pt>
                <c:pt idx="80">
                  <c:v>3.5692079491266195</c:v>
                </c:pt>
                <c:pt idx="81">
                  <c:v>3.5407061925174048</c:v>
                </c:pt>
                <c:pt idx="82">
                  <c:v>3.5072400920642428</c:v>
                </c:pt>
                <c:pt idx="83">
                  <c:v>3.4688369093947848</c:v>
                </c:pt>
                <c:pt idx="84">
                  <c:v>3.4269396264318797</c:v>
                </c:pt>
                <c:pt idx="85">
                  <c:v>3.3787723495473982</c:v>
                </c:pt>
                <c:pt idx="86">
                  <c:v>3.3252800326462397</c:v>
                </c:pt>
                <c:pt idx="87">
                  <c:v>3.2667133538972042</c:v>
                </c:pt>
                <c:pt idx="88">
                  <c:v>3.2011080621552179</c:v>
                </c:pt>
                <c:pt idx="89">
                  <c:v>3.1311181477114594</c:v>
                </c:pt>
                <c:pt idx="90">
                  <c:v>3.0547759574257625</c:v>
                </c:pt>
                <c:pt idx="91">
                  <c:v>2.9728299987875766</c:v>
                </c:pt>
                <c:pt idx="92">
                  <c:v>2.886771141043174</c:v>
                </c:pt>
                <c:pt idx="93">
                  <c:v>2.7951353761675053</c:v>
                </c:pt>
                <c:pt idx="94">
                  <c:v>2.7008861545219567</c:v>
                </c:pt>
                <c:pt idx="95">
                  <c:v>2.6031041525787502</c:v>
                </c:pt>
                <c:pt idx="96">
                  <c:v>2.5025592515567272</c:v>
                </c:pt>
                <c:pt idx="97">
                  <c:v>2.4012171211609772</c:v>
                </c:pt>
                <c:pt idx="98">
                  <c:v>2.2989880577818402</c:v>
                </c:pt>
                <c:pt idx="99">
                  <c:v>2.2621406513722482</c:v>
                </c:pt>
                <c:pt idx="100">
                  <c:v>2.2449465481882616</c:v>
                </c:pt>
                <c:pt idx="101">
                  <c:v>2.2255438563186392</c:v>
                </c:pt>
                <c:pt idx="102">
                  <c:v>2.202590828026104</c:v>
                </c:pt>
                <c:pt idx="103">
                  <c:v>2.1782110339236787</c:v>
                </c:pt>
                <c:pt idx="104">
                  <c:v>2.1507764036351147</c:v>
                </c:pt>
                <c:pt idx="105">
                  <c:v>2.1221782586966613</c:v>
                </c:pt>
                <c:pt idx="106">
                  <c:v>2.09124883989699</c:v>
                </c:pt>
                <c:pt idx="107">
                  <c:v>2.0593921894667027</c:v>
                </c:pt>
                <c:pt idx="108">
                  <c:v>2.0256374029214088</c:v>
                </c:pt>
                <c:pt idx="109">
                  <c:v>1.9913583811090481</c:v>
                </c:pt>
                <c:pt idx="110">
                  <c:v>1.9553395859897453</c:v>
                </c:pt>
                <c:pt idx="111">
                  <c:v>1.9191800044468028</c:v>
                </c:pt>
                <c:pt idx="112">
                  <c:v>1.881832387736105</c:v>
                </c:pt>
                <c:pt idx="113">
                  <c:v>1.8438362676254927</c:v>
                </c:pt>
                <c:pt idx="114">
                  <c:v>1.8057153543778719</c:v>
                </c:pt>
                <c:pt idx="115">
                  <c:v>1.7667565708485113</c:v>
                </c:pt>
                <c:pt idx="116">
                  <c:v>1.7278837624814318</c:v>
                </c:pt>
                <c:pt idx="117">
                  <c:v>1.6888884972587741</c:v>
                </c:pt>
                <c:pt idx="118">
                  <c:v>1.6494823051959373</c:v>
                </c:pt>
                <c:pt idx="119">
                  <c:v>1.6105179526819289</c:v>
                </c:pt>
                <c:pt idx="120">
                  <c:v>1.571662054502371</c:v>
                </c:pt>
                <c:pt idx="121">
                  <c:v>1.532743268109187</c:v>
                </c:pt>
                <c:pt idx="122">
                  <c:v>1.4942980759879354</c:v>
                </c:pt>
                <c:pt idx="123">
                  <c:v>1.4563910059224667</c:v>
                </c:pt>
                <c:pt idx="124">
                  <c:v>1.4186973717683471</c:v>
                </c:pt>
                <c:pt idx="125">
                  <c:v>1.3813154300022221</c:v>
                </c:pt>
                <c:pt idx="126">
                  <c:v>1.3448798796842545</c:v>
                </c:pt>
                <c:pt idx="127">
                  <c:v>1.3089630852116478</c:v>
                </c:pt>
                <c:pt idx="128">
                  <c:v>1.2735392802547114</c:v>
                </c:pt>
                <c:pt idx="129">
                  <c:v>1.2386715647632573</c:v>
                </c:pt>
                <c:pt idx="130">
                  <c:v>1.2046345170573312</c:v>
                </c:pt>
                <c:pt idx="131">
                  <c:v>1.1714772738067802</c:v>
                </c:pt>
                <c:pt idx="132">
                  <c:v>1.138970274557664</c:v>
                </c:pt>
                <c:pt idx="133">
                  <c:v>1.1071459859887931</c:v>
                </c:pt>
                <c:pt idx="134">
                  <c:v>1.0760295430861395</c:v>
                </c:pt>
                <c:pt idx="135">
                  <c:v>1.0456393204656738</c:v>
                </c:pt>
                <c:pt idx="136">
                  <c:v>1.0161982532064742</c:v>
                </c:pt>
                <c:pt idx="137">
                  <c:v>0.98757124051312462</c:v>
                </c:pt>
                <c:pt idx="138">
                  <c:v>0.95966357813101166</c:v>
                </c:pt>
                <c:pt idx="139">
                  <c:v>0.93247481439537239</c:v>
                </c:pt>
                <c:pt idx="140">
                  <c:v>0.90600057799051881</c:v>
                </c:pt>
                <c:pt idx="141">
                  <c:v>0.88023314501488048</c:v>
                </c:pt>
                <c:pt idx="142">
                  <c:v>0.85516197839318375</c:v>
                </c:pt>
                <c:pt idx="143">
                  <c:v>0.83077423459354061</c:v>
                </c:pt>
                <c:pt idx="144">
                  <c:v>0.80706798410764247</c:v>
                </c:pt>
                <c:pt idx="145">
                  <c:v>0.78415020807132441</c:v>
                </c:pt>
                <c:pt idx="146">
                  <c:v>0.76185309266508583</c:v>
                </c:pt>
                <c:pt idx="147">
                  <c:v>0.74016003384146745</c:v>
                </c:pt>
                <c:pt idx="148">
                  <c:v>0.71905396407206956</c:v>
                </c:pt>
                <c:pt idx="149">
                  <c:v>0.69851762656329064</c:v>
                </c:pt>
                <c:pt idx="150">
                  <c:v>0.6785338102346955</c:v>
                </c:pt>
                <c:pt idx="151">
                  <c:v>0.65908554732807045</c:v>
                </c:pt>
                <c:pt idx="152">
                  <c:v>0.64387546423756625</c:v>
                </c:pt>
                <c:pt idx="153">
                  <c:v>0.63776131085791132</c:v>
                </c:pt>
                <c:pt idx="154">
                  <c:v>0.63165159809639027</c:v>
                </c:pt>
                <c:pt idx="155">
                  <c:v>0.62569682438177598</c:v>
                </c:pt>
                <c:pt idx="156">
                  <c:v>0.61976540576831363</c:v>
                </c:pt>
                <c:pt idx="157">
                  <c:v>0.61383922486521691</c:v>
                </c:pt>
                <c:pt idx="158">
                  <c:v>0.60791965668544057</c:v>
                </c:pt>
                <c:pt idx="159">
                  <c:v>0.6020075296502867</c:v>
                </c:pt>
                <c:pt idx="160">
                  <c:v>0.59610323171565283</c:v>
                </c:pt>
                <c:pt idx="161">
                  <c:v>0.59020680685237858</c:v>
                </c:pt>
                <c:pt idx="162">
                  <c:v>0.58431804192926451</c:v>
                </c:pt>
                <c:pt idx="163">
                  <c:v>0.57847249164138681</c:v>
                </c:pt>
                <c:pt idx="164">
                  <c:v>0.57272953664658199</c:v>
                </c:pt>
                <c:pt idx="165">
                  <c:v>0.56698785169374033</c:v>
                </c:pt>
                <c:pt idx="166">
                  <c:v>0.56124705810353026</c:v>
                </c:pt>
                <c:pt idx="167">
                  <c:v>0.55550680589431156</c:v>
                </c:pt>
                <c:pt idx="168">
                  <c:v>0.54976681116344683</c:v>
                </c:pt>
                <c:pt idx="169">
                  <c:v>0.5440268866492497</c:v>
                </c:pt>
                <c:pt idx="170">
                  <c:v>0.53828696602844051</c:v>
                </c:pt>
                <c:pt idx="171">
                  <c:v>0.53254712250682545</c:v>
                </c:pt>
                <c:pt idx="172">
                  <c:v>0.5268139498568154</c:v>
                </c:pt>
                <c:pt idx="173">
                  <c:v>0.52118160133354063</c:v>
                </c:pt>
                <c:pt idx="174">
                  <c:v>0.51554651333434598</c:v>
                </c:pt>
                <c:pt idx="175">
                  <c:v>0.50990950589122408</c:v>
                </c:pt>
                <c:pt idx="176">
                  <c:v>0.50427155991281258</c:v>
                </c:pt>
                <c:pt idx="177">
                  <c:v>0.49863381327432438</c:v>
                </c:pt>
                <c:pt idx="178">
                  <c:v>0.49299755459800726</c:v>
                </c:pt>
                <c:pt idx="179">
                  <c:v>0.48736421511628714</c:v>
                </c:pt>
                <c:pt idx="180">
                  <c:v>0.48173535897627123</c:v>
                </c:pt>
                <c:pt idx="181">
                  <c:v>0.47611267231480908</c:v>
                </c:pt>
                <c:pt idx="182">
                  <c:v>0.47049927090360882</c:v>
                </c:pt>
                <c:pt idx="183">
                  <c:v>0.46497632139106304</c:v>
                </c:pt>
                <c:pt idx="184">
                  <c:v>0.45946186285631618</c:v>
                </c:pt>
                <c:pt idx="185">
                  <c:v>0.45395802166223198</c:v>
                </c:pt>
                <c:pt idx="186">
                  <c:v>0.44846698171495758</c:v>
                </c:pt>
                <c:pt idx="187">
                  <c:v>0.44299097156185741</c:v>
                </c:pt>
                <c:pt idx="188">
                  <c:v>0.43753225172350918</c:v>
                </c:pt>
                <c:pt idx="189">
                  <c:v>0.43209310237920645</c:v>
                </c:pt>
                <c:pt idx="190">
                  <c:v>0.42667581150599332</c:v>
                </c:pt>
                <c:pt idx="191">
                  <c:v>0.42128266355250293</c:v>
                </c:pt>
                <c:pt idx="192">
                  <c:v>0.41591592871346938</c:v>
                </c:pt>
                <c:pt idx="193">
                  <c:v>0.41057785285415138</c:v>
                </c:pt>
                <c:pt idx="194">
                  <c:v>0.40527064812276348</c:v>
                </c:pt>
                <c:pt idx="195">
                  <c:v>0.39999705324856338</c:v>
                </c:pt>
                <c:pt idx="196">
                  <c:v>0.39481190545333783</c:v>
                </c:pt>
                <c:pt idx="197">
                  <c:v>0.38966143124321934</c:v>
                </c:pt>
                <c:pt idx="198">
                  <c:v>0.38454770246221098</c:v>
                </c:pt>
                <c:pt idx="199">
                  <c:v>0.37947272062010445</c:v>
                </c:pt>
                <c:pt idx="200">
                  <c:v>0.37443841177365317</c:v>
                </c:pt>
              </c:numCache>
            </c:numRef>
          </c:yVal>
        </c:ser>
        <c:ser>
          <c:idx val="21"/>
          <c:order val="2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Foglio1!$W$3:$W$203</c:f>
              <c:numCache>
                <c:formatCode>0.0000</c:formatCode>
                <c:ptCount val="201"/>
                <c:pt idx="0">
                  <c:v>1.1589237779131338</c:v>
                </c:pt>
                <c:pt idx="1">
                  <c:v>1.1746460200777282</c:v>
                </c:pt>
                <c:pt idx="2">
                  <c:v>1.2076794171483978</c:v>
                </c:pt>
                <c:pt idx="3">
                  <c:v>1.5851907727097596</c:v>
                </c:pt>
                <c:pt idx="4">
                  <c:v>2.6283182811186072</c:v>
                </c:pt>
                <c:pt idx="5">
                  <c:v>2.8075167141993282</c:v>
                </c:pt>
                <c:pt idx="6">
                  <c:v>2.1739854645678331</c:v>
                </c:pt>
                <c:pt idx="7">
                  <c:v>3.0215176799453252</c:v>
                </c:pt>
                <c:pt idx="8">
                  <c:v>3.09341211228671</c:v>
                </c:pt>
                <c:pt idx="9">
                  <c:v>3.6600204810222872</c:v>
                </c:pt>
                <c:pt idx="10">
                  <c:v>3.6434875750241082</c:v>
                </c:pt>
                <c:pt idx="11">
                  <c:v>3.6495596227397997</c:v>
                </c:pt>
                <c:pt idx="12">
                  <c:v>2.8311096578347787</c:v>
                </c:pt>
                <c:pt idx="13">
                  <c:v>2.5187726125963512</c:v>
                </c:pt>
                <c:pt idx="14">
                  <c:v>3.1119911327141647</c:v>
                </c:pt>
                <c:pt idx="15">
                  <c:v>3.8958291970324508</c:v>
                </c:pt>
                <c:pt idx="16">
                  <c:v>2.9035111179804356</c:v>
                </c:pt>
                <c:pt idx="17">
                  <c:v>2.4315333560218435</c:v>
                </c:pt>
                <c:pt idx="18">
                  <c:v>2.2304845644535494</c:v>
                </c:pt>
                <c:pt idx="19">
                  <c:v>1.8541932702300779</c:v>
                </c:pt>
                <c:pt idx="20">
                  <c:v>2.1284541359500873</c:v>
                </c:pt>
                <c:pt idx="21">
                  <c:v>2.3068957716096548</c:v>
                </c:pt>
                <c:pt idx="22">
                  <c:v>2.3936909483678206</c:v>
                </c:pt>
                <c:pt idx="23">
                  <c:v>2.0351239372252277</c:v>
                </c:pt>
                <c:pt idx="24">
                  <c:v>2.1436587315724802</c:v>
                </c:pt>
                <c:pt idx="25">
                  <c:v>2.2653924201698867</c:v>
                </c:pt>
                <c:pt idx="26">
                  <c:v>2.2811759625783412</c:v>
                </c:pt>
                <c:pt idx="27">
                  <c:v>2.5913611878564899</c:v>
                </c:pt>
                <c:pt idx="28">
                  <c:v>2.7966249237875571</c:v>
                </c:pt>
                <c:pt idx="29">
                  <c:v>2.5190606519225782</c:v>
                </c:pt>
                <c:pt idx="30">
                  <c:v>1.976675348246494</c:v>
                </c:pt>
                <c:pt idx="31">
                  <c:v>1.592088283504798</c:v>
                </c:pt>
                <c:pt idx="32">
                  <c:v>1.4887851403534282</c:v>
                </c:pt>
                <c:pt idx="33">
                  <c:v>1.3501135389900139</c:v>
                </c:pt>
                <c:pt idx="34">
                  <c:v>1.1803154194189511</c:v>
                </c:pt>
                <c:pt idx="35">
                  <c:v>1.0700246717596538</c:v>
                </c:pt>
                <c:pt idx="36">
                  <c:v>0.93248910036433452</c:v>
                </c:pt>
                <c:pt idx="37">
                  <c:v>0.82939777279671345</c:v>
                </c:pt>
                <c:pt idx="38">
                  <c:v>0.75287845189184044</c:v>
                </c:pt>
                <c:pt idx="39">
                  <c:v>0.68350260380101957</c:v>
                </c:pt>
                <c:pt idx="40">
                  <c:v>0.61989903082628073</c:v>
                </c:pt>
                <c:pt idx="41">
                  <c:v>0.57474976275168665</c:v>
                </c:pt>
                <c:pt idx="42">
                  <c:v>0.56929180163075577</c:v>
                </c:pt>
                <c:pt idx="43">
                  <c:v>0.55111824815531052</c:v>
                </c:pt>
                <c:pt idx="44">
                  <c:v>0.52411076516565047</c:v>
                </c:pt>
                <c:pt idx="45">
                  <c:v>0.49150385404126262</c:v>
                </c:pt>
                <c:pt idx="46">
                  <c:v>0.45857147036248674</c:v>
                </c:pt>
                <c:pt idx="47">
                  <c:v>0.42747663798135627</c:v>
                </c:pt>
                <c:pt idx="48">
                  <c:v>0.38525338385433289</c:v>
                </c:pt>
                <c:pt idx="49">
                  <c:v>0.37372635585924996</c:v>
                </c:pt>
                <c:pt idx="50">
                  <c:v>0.37291500294356655</c:v>
                </c:pt>
                <c:pt idx="51">
                  <c:v>0.36248691035264008</c:v>
                </c:pt>
                <c:pt idx="52">
                  <c:v>0.38479303421754812</c:v>
                </c:pt>
                <c:pt idx="53">
                  <c:v>0.39136819843127996</c:v>
                </c:pt>
                <c:pt idx="54">
                  <c:v>0.37495251367059518</c:v>
                </c:pt>
                <c:pt idx="55">
                  <c:v>0.35410372591240163</c:v>
                </c:pt>
                <c:pt idx="56">
                  <c:v>0.32925895455230231</c:v>
                </c:pt>
                <c:pt idx="57">
                  <c:v>0.3067019911977894</c:v>
                </c:pt>
                <c:pt idx="58">
                  <c:v>0.3040467132826426</c:v>
                </c:pt>
                <c:pt idx="59">
                  <c:v>0.29647713888301247</c:v>
                </c:pt>
                <c:pt idx="60">
                  <c:v>0.28464469344352383</c:v>
                </c:pt>
                <c:pt idx="61">
                  <c:v>0.26951756438030688</c:v>
                </c:pt>
                <c:pt idx="62">
                  <c:v>0.26424320222132236</c:v>
                </c:pt>
                <c:pt idx="63">
                  <c:v>0.26655701295349693</c:v>
                </c:pt>
                <c:pt idx="64">
                  <c:v>0.26589639347294602</c:v>
                </c:pt>
                <c:pt idx="65">
                  <c:v>0.26311738293311299</c:v>
                </c:pt>
                <c:pt idx="66">
                  <c:v>0.25871674144705181</c:v>
                </c:pt>
                <c:pt idx="67">
                  <c:v>0.25358758565979417</c:v>
                </c:pt>
                <c:pt idx="68">
                  <c:v>0.24877127281621791</c:v>
                </c:pt>
                <c:pt idx="69">
                  <c:v>0.24441607014095298</c:v>
                </c:pt>
                <c:pt idx="70">
                  <c:v>0.24093278021841574</c:v>
                </c:pt>
                <c:pt idx="71">
                  <c:v>0.23854892563803021</c:v>
                </c:pt>
                <c:pt idx="72">
                  <c:v>0.23732343754470744</c:v>
                </c:pt>
                <c:pt idx="73">
                  <c:v>0.23717229629601788</c:v>
                </c:pt>
                <c:pt idx="74">
                  <c:v>0.24128979289010452</c:v>
                </c:pt>
                <c:pt idx="75">
                  <c:v>0.24556516721607921</c:v>
                </c:pt>
                <c:pt idx="76">
                  <c:v>0.24983815809695409</c:v>
                </c:pt>
                <c:pt idx="77">
                  <c:v>0.2537727427203485</c:v>
                </c:pt>
                <c:pt idx="78">
                  <c:v>0.25709735020630153</c:v>
                </c:pt>
                <c:pt idx="79">
                  <c:v>0.25945334558631805</c:v>
                </c:pt>
                <c:pt idx="80">
                  <c:v>0.26079241671707226</c:v>
                </c:pt>
                <c:pt idx="81">
                  <c:v>0.26088545033315957</c:v>
                </c:pt>
                <c:pt idx="82">
                  <c:v>0.25962777894292088</c:v>
                </c:pt>
                <c:pt idx="83">
                  <c:v>0.25708499716120525</c:v>
                </c:pt>
                <c:pt idx="84">
                  <c:v>0.25690209258220531</c:v>
                </c:pt>
                <c:pt idx="85">
                  <c:v>0.25951561705026532</c:v>
                </c:pt>
                <c:pt idx="86">
                  <c:v>0.26022179444865334</c:v>
                </c:pt>
                <c:pt idx="87">
                  <c:v>0.27308122995929951</c:v>
                </c:pt>
                <c:pt idx="88">
                  <c:v>0.28688922951705115</c:v>
                </c:pt>
                <c:pt idx="89">
                  <c:v>0.30036484261179192</c:v>
                </c:pt>
                <c:pt idx="90">
                  <c:v>0.31197508038655325</c:v>
                </c:pt>
                <c:pt idx="91">
                  <c:v>0.32134252248317918</c:v>
                </c:pt>
                <c:pt idx="92">
                  <c:v>0.32840706837284461</c:v>
                </c:pt>
                <c:pt idx="93">
                  <c:v>0.33308572888672688</c:v>
                </c:pt>
                <c:pt idx="94">
                  <c:v>0.3353793503281744</c:v>
                </c:pt>
                <c:pt idx="95">
                  <c:v>0.3354289206990308</c:v>
                </c:pt>
                <c:pt idx="96">
                  <c:v>0.33344435338808254</c:v>
                </c:pt>
                <c:pt idx="97">
                  <c:v>0.33679885468264786</c:v>
                </c:pt>
                <c:pt idx="98">
                  <c:v>0.33724375822341784</c:v>
                </c:pt>
                <c:pt idx="99">
                  <c:v>0.33509749380579257</c:v>
                </c:pt>
                <c:pt idx="100">
                  <c:v>0.33075361032139117</c:v>
                </c:pt>
                <c:pt idx="101">
                  <c:v>0.32460777411398717</c:v>
                </c:pt>
                <c:pt idx="102">
                  <c:v>0.31726305378569841</c:v>
                </c:pt>
                <c:pt idx="103">
                  <c:v>0.30905902703485838</c:v>
                </c:pt>
                <c:pt idx="104">
                  <c:v>0.30030440537862618</c:v>
                </c:pt>
                <c:pt idx="105">
                  <c:v>0.29102198901192589</c:v>
                </c:pt>
                <c:pt idx="106">
                  <c:v>0.28128524088225548</c:v>
                </c:pt>
                <c:pt idx="107">
                  <c:v>0.27130102923848082</c:v>
                </c:pt>
                <c:pt idx="108">
                  <c:v>0.26129301097578872</c:v>
                </c:pt>
                <c:pt idx="109">
                  <c:v>0.25151207152786514</c:v>
                </c:pt>
                <c:pt idx="110">
                  <c:v>0.24678116677233003</c:v>
                </c:pt>
                <c:pt idx="111">
                  <c:v>0.24342422203939132</c:v>
                </c:pt>
                <c:pt idx="112">
                  <c:v>0.24011701562589041</c:v>
                </c:pt>
                <c:pt idx="113">
                  <c:v>0.23691321043554675</c:v>
                </c:pt>
                <c:pt idx="114">
                  <c:v>0.23393619425969212</c:v>
                </c:pt>
                <c:pt idx="115">
                  <c:v>0.23125803763065375</c:v>
                </c:pt>
                <c:pt idx="116">
                  <c:v>0.22885985636660311</c:v>
                </c:pt>
                <c:pt idx="117">
                  <c:v>0.22679858905276706</c:v>
                </c:pt>
                <c:pt idx="118">
                  <c:v>0.22502453374954015</c:v>
                </c:pt>
                <c:pt idx="119">
                  <c:v>0.22353662346501377</c:v>
                </c:pt>
                <c:pt idx="120">
                  <c:v>0.22240229041345499</c:v>
                </c:pt>
                <c:pt idx="121">
                  <c:v>0.22150793054803841</c:v>
                </c:pt>
                <c:pt idx="122">
                  <c:v>0.22084136014167041</c:v>
                </c:pt>
                <c:pt idx="123">
                  <c:v>0.22041869454517113</c:v>
                </c:pt>
                <c:pt idx="124">
                  <c:v>0.22013883278209531</c:v>
                </c:pt>
                <c:pt idx="125">
                  <c:v>0.21996143861354991</c:v>
                </c:pt>
                <c:pt idx="126">
                  <c:v>0.21984714215918025</c:v>
                </c:pt>
                <c:pt idx="127">
                  <c:v>0.21976000943678456</c:v>
                </c:pt>
                <c:pt idx="128">
                  <c:v>0.21970160215856321</c:v>
                </c:pt>
                <c:pt idx="129">
                  <c:v>0.2196278635765809</c:v>
                </c:pt>
                <c:pt idx="130">
                  <c:v>0.21953438030503347</c:v>
                </c:pt>
                <c:pt idx="131">
                  <c:v>0.21934789840037744</c:v>
                </c:pt>
                <c:pt idx="132">
                  <c:v>0.21906449258496699</c:v>
                </c:pt>
                <c:pt idx="133">
                  <c:v>0.21856530407660227</c:v>
                </c:pt>
                <c:pt idx="134">
                  <c:v>0.21785545946807294</c:v>
                </c:pt>
                <c:pt idx="135">
                  <c:v>0.21693250985569931</c:v>
                </c:pt>
                <c:pt idx="136">
                  <c:v>0.21638726636270494</c:v>
                </c:pt>
                <c:pt idx="137">
                  <c:v>0.21641726550190565</c:v>
                </c:pt>
                <c:pt idx="138">
                  <c:v>0.21627288342643375</c:v>
                </c:pt>
                <c:pt idx="139">
                  <c:v>0.21583200121633933</c:v>
                </c:pt>
                <c:pt idx="140">
                  <c:v>0.21507232815292893</c:v>
                </c:pt>
                <c:pt idx="141">
                  <c:v>0.21399429050330149</c:v>
                </c:pt>
                <c:pt idx="142">
                  <c:v>0.21280843112431744</c:v>
                </c:pt>
                <c:pt idx="143">
                  <c:v>0.21226957472509991</c:v>
                </c:pt>
                <c:pt idx="144">
                  <c:v>0.21183338080254174</c:v>
                </c:pt>
                <c:pt idx="145">
                  <c:v>0.21114103954776181</c:v>
                </c:pt>
                <c:pt idx="146">
                  <c:v>0.21042753026866548</c:v>
                </c:pt>
                <c:pt idx="147">
                  <c:v>0.20999814807861042</c:v>
                </c:pt>
                <c:pt idx="148">
                  <c:v>0.20937760158791591</c:v>
                </c:pt>
                <c:pt idx="149">
                  <c:v>0.20872150435367537</c:v>
                </c:pt>
                <c:pt idx="150">
                  <c:v>0.20800334001107554</c:v>
                </c:pt>
                <c:pt idx="151">
                  <c:v>0.2070798048991179</c:v>
                </c:pt>
                <c:pt idx="152">
                  <c:v>0.20590971027689656</c:v>
                </c:pt>
                <c:pt idx="153">
                  <c:v>0.20452551540157435</c:v>
                </c:pt>
                <c:pt idx="154">
                  <c:v>0.20287300107256356</c:v>
                </c:pt>
                <c:pt idx="155">
                  <c:v>0.20098390180129644</c:v>
                </c:pt>
                <c:pt idx="156">
                  <c:v>0.19888367314808217</c:v>
                </c:pt>
                <c:pt idx="157">
                  <c:v>0.19653552466617927</c:v>
                </c:pt>
                <c:pt idx="158">
                  <c:v>0.19403273575631921</c:v>
                </c:pt>
                <c:pt idx="159">
                  <c:v>0.19131635418346263</c:v>
                </c:pt>
                <c:pt idx="160">
                  <c:v>0.18844886993927845</c:v>
                </c:pt>
                <c:pt idx="161">
                  <c:v>0.18546751177771223</c:v>
                </c:pt>
                <c:pt idx="162">
                  <c:v>0.18245554423816995</c:v>
                </c:pt>
                <c:pt idx="163">
                  <c:v>0.17949607050640826</c:v>
                </c:pt>
                <c:pt idx="164">
                  <c:v>0.17650197988815053</c:v>
                </c:pt>
                <c:pt idx="165">
                  <c:v>0.17342528267984739</c:v>
                </c:pt>
                <c:pt idx="166">
                  <c:v>0.17025748103586644</c:v>
                </c:pt>
                <c:pt idx="167">
                  <c:v>0.16702113952996242</c:v>
                </c:pt>
                <c:pt idx="168">
                  <c:v>0.16370914772806094</c:v>
                </c:pt>
                <c:pt idx="169">
                  <c:v>0.16030267923361058</c:v>
                </c:pt>
                <c:pt idx="170">
                  <c:v>0.15686438896315291</c:v>
                </c:pt>
                <c:pt idx="171">
                  <c:v>0.15333404644093288</c:v>
                </c:pt>
                <c:pt idx="172">
                  <c:v>0.14978961359840076</c:v>
                </c:pt>
                <c:pt idx="173">
                  <c:v>0.14617304341480511</c:v>
                </c:pt>
                <c:pt idx="174">
                  <c:v>0.14254767360821469</c:v>
                </c:pt>
                <c:pt idx="175">
                  <c:v>0.13889182689013221</c:v>
                </c:pt>
                <c:pt idx="176">
                  <c:v>0.13520106811389671</c:v>
                </c:pt>
                <c:pt idx="177">
                  <c:v>0.13154244123648529</c:v>
                </c:pt>
                <c:pt idx="178">
                  <c:v>0.12786794426055767</c:v>
                </c:pt>
                <c:pt idx="179">
                  <c:v>0.1241886004340161</c:v>
                </c:pt>
                <c:pt idx="180">
                  <c:v>0.12055470214833572</c:v>
                </c:pt>
                <c:pt idx="181">
                  <c:v>0.11921308713461166</c:v>
                </c:pt>
                <c:pt idx="182">
                  <c:v>0.11795644462411793</c:v>
                </c:pt>
                <c:pt idx="183">
                  <c:v>0.11664381217185409</c:v>
                </c:pt>
                <c:pt idx="184">
                  <c:v>0.11527572480554933</c:v>
                </c:pt>
                <c:pt idx="185">
                  <c:v>0.11385770742765916</c:v>
                </c:pt>
                <c:pt idx="186">
                  <c:v>0.11241987356350705</c:v>
                </c:pt>
                <c:pt idx="187">
                  <c:v>0.11095548489712451</c:v>
                </c:pt>
                <c:pt idx="188">
                  <c:v>0.10945449451726286</c:v>
                </c:pt>
                <c:pt idx="189">
                  <c:v>0.10792157824056807</c:v>
                </c:pt>
                <c:pt idx="190">
                  <c:v>0.10636118756892676</c:v>
                </c:pt>
                <c:pt idx="191">
                  <c:v>0.10480129001603512</c:v>
                </c:pt>
                <c:pt idx="192">
                  <c:v>0.10322928276303399</c:v>
                </c:pt>
                <c:pt idx="193">
                  <c:v>0.10164013344290369</c:v>
                </c:pt>
                <c:pt idx="194">
                  <c:v>0.10003746988408795</c:v>
                </c:pt>
                <c:pt idx="195">
                  <c:v>9.8424710490349898E-2</c:v>
                </c:pt>
                <c:pt idx="196">
                  <c:v>9.6817234453890719E-2</c:v>
                </c:pt>
                <c:pt idx="197">
                  <c:v>9.5218551311109081E-2</c:v>
                </c:pt>
                <c:pt idx="198">
                  <c:v>9.3617368578041565E-2</c:v>
                </c:pt>
                <c:pt idx="199">
                  <c:v>9.2016372050793729E-2</c:v>
                </c:pt>
                <c:pt idx="200">
                  <c:v>9.0418065419055643E-2</c:v>
                </c:pt>
              </c:numCache>
            </c:numRef>
          </c:yVal>
        </c:ser>
        <c:ser>
          <c:idx val="22"/>
          <c:order val="2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Foglio1!$X$3:$X$203</c:f>
              <c:numCache>
                <c:formatCode>0.0000</c:formatCode>
                <c:ptCount val="201"/>
                <c:pt idx="0">
                  <c:v>2.2166908779587948</c:v>
                </c:pt>
                <c:pt idx="1">
                  <c:v>2.3230799446910653</c:v>
                </c:pt>
                <c:pt idx="2">
                  <c:v>2.8106449615775628</c:v>
                </c:pt>
                <c:pt idx="3">
                  <c:v>3.7391088070476002</c:v>
                </c:pt>
                <c:pt idx="4">
                  <c:v>6.2552837896192015</c:v>
                </c:pt>
                <c:pt idx="5">
                  <c:v>7.0243004484217888</c:v>
                </c:pt>
                <c:pt idx="6">
                  <c:v>9.1160494269950618</c:v>
                </c:pt>
                <c:pt idx="7">
                  <c:v>8.9306391951120325</c:v>
                </c:pt>
                <c:pt idx="8">
                  <c:v>6.0294461672993744</c:v>
                </c:pt>
                <c:pt idx="9">
                  <c:v>6.6066719414284885</c:v>
                </c:pt>
                <c:pt idx="10">
                  <c:v>7.0109621853221897</c:v>
                </c:pt>
                <c:pt idx="11">
                  <c:v>7.4496223493631337</c:v>
                </c:pt>
                <c:pt idx="12">
                  <c:v>5.6606485898856302</c:v>
                </c:pt>
                <c:pt idx="13">
                  <c:v>5.0108653727622325</c:v>
                </c:pt>
                <c:pt idx="14">
                  <c:v>4.1255117829501717</c:v>
                </c:pt>
                <c:pt idx="15">
                  <c:v>3.6206325719074131</c:v>
                </c:pt>
                <c:pt idx="16">
                  <c:v>3.3153612952555038</c:v>
                </c:pt>
                <c:pt idx="17">
                  <c:v>3.6336301773642043</c:v>
                </c:pt>
                <c:pt idx="18">
                  <c:v>4.3878005268945675</c:v>
                </c:pt>
                <c:pt idx="19">
                  <c:v>4.3910298123896334</c:v>
                </c:pt>
                <c:pt idx="20">
                  <c:v>4.0668515632727456</c:v>
                </c:pt>
                <c:pt idx="21">
                  <c:v>3.8321604495152388</c:v>
                </c:pt>
                <c:pt idx="22">
                  <c:v>3.5106881111911021</c:v>
                </c:pt>
                <c:pt idx="23">
                  <c:v>3.2877977019425302</c:v>
                </c:pt>
                <c:pt idx="24">
                  <c:v>2.9436568109488612</c:v>
                </c:pt>
                <c:pt idx="25">
                  <c:v>2.7020277735876239</c:v>
                </c:pt>
                <c:pt idx="26">
                  <c:v>2.3671513195434075</c:v>
                </c:pt>
                <c:pt idx="27">
                  <c:v>2.0142676714025884</c:v>
                </c:pt>
                <c:pt idx="28">
                  <c:v>1.8332015453713464</c:v>
                </c:pt>
                <c:pt idx="29">
                  <c:v>1.9256905082242768</c:v>
                </c:pt>
                <c:pt idx="30">
                  <c:v>1.9769368106574958</c:v>
                </c:pt>
                <c:pt idx="31">
                  <c:v>1.8554508401970962</c:v>
                </c:pt>
                <c:pt idx="32">
                  <c:v>1.6580074125478783</c:v>
                </c:pt>
                <c:pt idx="33">
                  <c:v>1.4946688831280999</c:v>
                </c:pt>
                <c:pt idx="34">
                  <c:v>1.3304436316855481</c:v>
                </c:pt>
                <c:pt idx="35">
                  <c:v>1.162919412990457</c:v>
                </c:pt>
                <c:pt idx="36">
                  <c:v>1.2360935779603082</c:v>
                </c:pt>
                <c:pt idx="37">
                  <c:v>1.2737465402432249</c:v>
                </c:pt>
                <c:pt idx="38">
                  <c:v>1.2460124046319498</c:v>
                </c:pt>
                <c:pt idx="39">
                  <c:v>1.158894479349807</c:v>
                </c:pt>
                <c:pt idx="40">
                  <c:v>1.0661064734691315</c:v>
                </c:pt>
                <c:pt idx="41">
                  <c:v>0.95255935558490368</c:v>
                </c:pt>
                <c:pt idx="42">
                  <c:v>1.003096767603483</c:v>
                </c:pt>
                <c:pt idx="43">
                  <c:v>1.1248819839107891</c:v>
                </c:pt>
                <c:pt idx="44">
                  <c:v>1.205438770778182</c:v>
                </c:pt>
                <c:pt idx="45">
                  <c:v>1.2330075741832942</c:v>
                </c:pt>
                <c:pt idx="46">
                  <c:v>1.2369072619151273</c:v>
                </c:pt>
                <c:pt idx="47">
                  <c:v>1.2219588029881456</c:v>
                </c:pt>
                <c:pt idx="48">
                  <c:v>1.2005024237075061</c:v>
                </c:pt>
                <c:pt idx="49">
                  <c:v>1.2728365783827245</c:v>
                </c:pt>
                <c:pt idx="50">
                  <c:v>1.3571337737987361</c:v>
                </c:pt>
                <c:pt idx="51">
                  <c:v>1.3617154282119401</c:v>
                </c:pt>
                <c:pt idx="52">
                  <c:v>1.3695236501752568</c:v>
                </c:pt>
                <c:pt idx="53">
                  <c:v>1.4013549425550258</c:v>
                </c:pt>
                <c:pt idx="54">
                  <c:v>1.3714075841938553</c:v>
                </c:pt>
                <c:pt idx="55">
                  <c:v>1.2861667529937144</c:v>
                </c:pt>
                <c:pt idx="56">
                  <c:v>1.1657942664501364</c:v>
                </c:pt>
                <c:pt idx="57">
                  <c:v>1.1409931587996858</c:v>
                </c:pt>
                <c:pt idx="58">
                  <c:v>1.162311409116751</c:v>
                </c:pt>
                <c:pt idx="59">
                  <c:v>1.1577394138599393</c:v>
                </c:pt>
                <c:pt idx="60">
                  <c:v>1.1282821856849887</c:v>
                </c:pt>
                <c:pt idx="61">
                  <c:v>1.0774082457573058</c:v>
                </c:pt>
                <c:pt idx="62">
                  <c:v>1.0296535964219653</c:v>
                </c:pt>
                <c:pt idx="63">
                  <c:v>1.0128684574840885</c:v>
                </c:pt>
                <c:pt idx="64">
                  <c:v>0.9872859286671305</c:v>
                </c:pt>
                <c:pt idx="65">
                  <c:v>0.95562299391421468</c:v>
                </c:pt>
                <c:pt idx="66">
                  <c:v>0.92297405539372734</c:v>
                </c:pt>
                <c:pt idx="67">
                  <c:v>0.89123573966714886</c:v>
                </c:pt>
                <c:pt idx="68">
                  <c:v>0.85933589134454225</c:v>
                </c:pt>
                <c:pt idx="69">
                  <c:v>0.85785448795011265</c:v>
                </c:pt>
                <c:pt idx="70">
                  <c:v>0.90285450269776124</c:v>
                </c:pt>
                <c:pt idx="71">
                  <c:v>0.93672708753600664</c:v>
                </c:pt>
                <c:pt idx="72">
                  <c:v>0.95446324791041137</c:v>
                </c:pt>
                <c:pt idx="73">
                  <c:v>0.95558358319533687</c:v>
                </c:pt>
                <c:pt idx="74">
                  <c:v>0.94170687707787581</c:v>
                </c:pt>
                <c:pt idx="75">
                  <c:v>0.91475427489948735</c:v>
                </c:pt>
                <c:pt idx="76">
                  <c:v>0.87995080903267964</c:v>
                </c:pt>
                <c:pt idx="77">
                  <c:v>0.8419735012130386</c:v>
                </c:pt>
                <c:pt idx="78">
                  <c:v>0.80505828125546686</c:v>
                </c:pt>
                <c:pt idx="79">
                  <c:v>0.77143177881722247</c:v>
                </c:pt>
                <c:pt idx="80">
                  <c:v>0.74200657924632252</c:v>
                </c:pt>
                <c:pt idx="81">
                  <c:v>0.71385357188677345</c:v>
                </c:pt>
                <c:pt idx="82">
                  <c:v>0.69634678302027953</c:v>
                </c:pt>
                <c:pt idx="83">
                  <c:v>0.68685922517339515</c:v>
                </c:pt>
                <c:pt idx="84">
                  <c:v>0.66895252652358683</c:v>
                </c:pt>
                <c:pt idx="85">
                  <c:v>0.64380302111292143</c:v>
                </c:pt>
                <c:pt idx="86">
                  <c:v>0.61417537265210043</c:v>
                </c:pt>
                <c:pt idx="87">
                  <c:v>0.58357224236863059</c:v>
                </c:pt>
                <c:pt idx="88">
                  <c:v>0.55181240316100344</c:v>
                </c:pt>
                <c:pt idx="89">
                  <c:v>0.51996811336960569</c:v>
                </c:pt>
                <c:pt idx="90">
                  <c:v>0.48981392530893203</c:v>
                </c:pt>
                <c:pt idx="91">
                  <c:v>0.46263934345685326</c:v>
                </c:pt>
                <c:pt idx="92">
                  <c:v>0.43931149603819458</c:v>
                </c:pt>
                <c:pt idx="93">
                  <c:v>0.41974551871947291</c:v>
                </c:pt>
                <c:pt idx="94">
                  <c:v>0.40357294659230181</c:v>
                </c:pt>
                <c:pt idx="95">
                  <c:v>0.39021313502976918</c:v>
                </c:pt>
                <c:pt idx="96">
                  <c:v>0.38000641609345137</c:v>
                </c:pt>
                <c:pt idx="97">
                  <c:v>0.37341278283619511</c:v>
                </c:pt>
                <c:pt idx="98">
                  <c:v>0.36824732767375207</c:v>
                </c:pt>
                <c:pt idx="99">
                  <c:v>0.36376169891907251</c:v>
                </c:pt>
                <c:pt idx="100">
                  <c:v>0.35960002481393527</c:v>
                </c:pt>
                <c:pt idx="101">
                  <c:v>0.35575222028293102</c:v>
                </c:pt>
                <c:pt idx="102">
                  <c:v>0.352024741780395</c:v>
                </c:pt>
                <c:pt idx="103">
                  <c:v>0.34828683612219546</c:v>
                </c:pt>
                <c:pt idx="104">
                  <c:v>0.34428761367840832</c:v>
                </c:pt>
                <c:pt idx="105">
                  <c:v>0.33964029998073775</c:v>
                </c:pt>
                <c:pt idx="106">
                  <c:v>0.33399686075436391</c:v>
                </c:pt>
                <c:pt idx="107">
                  <c:v>0.34127769425797122</c:v>
                </c:pt>
                <c:pt idx="108">
                  <c:v>0.35081186671130232</c:v>
                </c:pt>
                <c:pt idx="109">
                  <c:v>0.3582487065029113</c:v>
                </c:pt>
                <c:pt idx="110">
                  <c:v>0.36325621954393983</c:v>
                </c:pt>
                <c:pt idx="111">
                  <c:v>0.36559645056758094</c:v>
                </c:pt>
                <c:pt idx="112">
                  <c:v>0.36502112764974742</c:v>
                </c:pt>
                <c:pt idx="113">
                  <c:v>0.36590558629219272</c:v>
                </c:pt>
                <c:pt idx="114">
                  <c:v>0.36619274841204091</c:v>
                </c:pt>
                <c:pt idx="115">
                  <c:v>0.36346807026053113</c:v>
                </c:pt>
                <c:pt idx="116">
                  <c:v>0.35776950534006241</c:v>
                </c:pt>
                <c:pt idx="117">
                  <c:v>0.35257142819789988</c:v>
                </c:pt>
                <c:pt idx="118">
                  <c:v>0.35257792870408461</c:v>
                </c:pt>
                <c:pt idx="119">
                  <c:v>0.35213938157582331</c:v>
                </c:pt>
                <c:pt idx="120">
                  <c:v>0.35107651752880842</c:v>
                </c:pt>
                <c:pt idx="121">
                  <c:v>0.34965968034347389</c:v>
                </c:pt>
                <c:pt idx="122">
                  <c:v>0.34776719957526131</c:v>
                </c:pt>
                <c:pt idx="123">
                  <c:v>0.34561295320329982</c:v>
                </c:pt>
                <c:pt idx="124">
                  <c:v>0.34316802074243585</c:v>
                </c:pt>
                <c:pt idx="125">
                  <c:v>0.34046573166393945</c:v>
                </c:pt>
                <c:pt idx="126">
                  <c:v>0.33773993392483104</c:v>
                </c:pt>
                <c:pt idx="127">
                  <c:v>0.33487101971854455</c:v>
                </c:pt>
                <c:pt idx="128">
                  <c:v>0.33192026102094785</c:v>
                </c:pt>
                <c:pt idx="129">
                  <c:v>0.32904823755638241</c:v>
                </c:pt>
                <c:pt idx="130">
                  <c:v>0.32623816928370042</c:v>
                </c:pt>
                <c:pt idx="131">
                  <c:v>0.32346474454494561</c:v>
                </c:pt>
                <c:pt idx="132">
                  <c:v>0.3249757257622945</c:v>
                </c:pt>
                <c:pt idx="133">
                  <c:v>0.32758169475984528</c:v>
                </c:pt>
                <c:pt idx="134">
                  <c:v>0.33175814018057886</c:v>
                </c:pt>
                <c:pt idx="135">
                  <c:v>0.33560483905338911</c:v>
                </c:pt>
                <c:pt idx="136">
                  <c:v>0.33908755931822893</c:v>
                </c:pt>
                <c:pt idx="137">
                  <c:v>0.34222238686740414</c:v>
                </c:pt>
                <c:pt idx="138">
                  <c:v>0.3450172975565633</c:v>
                </c:pt>
                <c:pt idx="139">
                  <c:v>0.34767754271229362</c:v>
                </c:pt>
                <c:pt idx="140">
                  <c:v>0.34999570648925832</c:v>
                </c:pt>
                <c:pt idx="141">
                  <c:v>0.35196005879192577</c:v>
                </c:pt>
                <c:pt idx="142">
                  <c:v>0.35376386196237164</c:v>
                </c:pt>
                <c:pt idx="143">
                  <c:v>0.35528699146001458</c:v>
                </c:pt>
                <c:pt idx="144">
                  <c:v>0.35805271813472844</c:v>
                </c:pt>
                <c:pt idx="145">
                  <c:v>0.36060400736750575</c:v>
                </c:pt>
                <c:pt idx="146">
                  <c:v>0.36281102288616207</c:v>
                </c:pt>
                <c:pt idx="147">
                  <c:v>0.36472051283443901</c:v>
                </c:pt>
                <c:pt idx="148">
                  <c:v>0.36641054109529636</c:v>
                </c:pt>
                <c:pt idx="149">
                  <c:v>0.37103362177801946</c:v>
                </c:pt>
                <c:pt idx="150">
                  <c:v>0.37920068375966925</c:v>
                </c:pt>
                <c:pt idx="151">
                  <c:v>0.38671298209061528</c:v>
                </c:pt>
                <c:pt idx="152">
                  <c:v>0.39401116928266749</c:v>
                </c:pt>
                <c:pt idx="153">
                  <c:v>0.4005848744681938</c:v>
                </c:pt>
                <c:pt idx="154">
                  <c:v>0.40569991796994226</c:v>
                </c:pt>
                <c:pt idx="155">
                  <c:v>0.40903013457330323</c:v>
                </c:pt>
                <c:pt idx="156">
                  <c:v>0.41059031016045788</c:v>
                </c:pt>
                <c:pt idx="157">
                  <c:v>0.41022740899661131</c:v>
                </c:pt>
                <c:pt idx="158">
                  <c:v>0.40808628773669148</c:v>
                </c:pt>
                <c:pt idx="159">
                  <c:v>0.40439654389749963</c:v>
                </c:pt>
                <c:pt idx="160">
                  <c:v>0.39958708354139005</c:v>
                </c:pt>
                <c:pt idx="161">
                  <c:v>0.40264188826010383</c:v>
                </c:pt>
                <c:pt idx="162">
                  <c:v>0.40881066555529222</c:v>
                </c:pt>
                <c:pt idx="163">
                  <c:v>0.41352415364184275</c:v>
                </c:pt>
                <c:pt idx="164">
                  <c:v>0.41675587158629535</c:v>
                </c:pt>
                <c:pt idx="165">
                  <c:v>0.41843768540097148</c:v>
                </c:pt>
                <c:pt idx="166">
                  <c:v>0.41855889814112318</c:v>
                </c:pt>
                <c:pt idx="167">
                  <c:v>0.41723514547583629</c:v>
                </c:pt>
                <c:pt idx="168">
                  <c:v>0.41449122047994758</c:v>
                </c:pt>
                <c:pt idx="169">
                  <c:v>0.41033968462383741</c:v>
                </c:pt>
                <c:pt idx="170">
                  <c:v>0.40488745920778602</c:v>
                </c:pt>
                <c:pt idx="171">
                  <c:v>0.39823571536187613</c:v>
                </c:pt>
                <c:pt idx="172">
                  <c:v>0.39043613713463016</c:v>
                </c:pt>
                <c:pt idx="173">
                  <c:v>0.38174799479565946</c:v>
                </c:pt>
                <c:pt idx="174">
                  <c:v>0.37223632271514001</c:v>
                </c:pt>
                <c:pt idx="175">
                  <c:v>0.36195878876587589</c:v>
                </c:pt>
                <c:pt idx="176">
                  <c:v>0.35100929342340881</c:v>
                </c:pt>
                <c:pt idx="177">
                  <c:v>0.33938535730682567</c:v>
                </c:pt>
                <c:pt idx="178">
                  <c:v>0.32727564577873386</c:v>
                </c:pt>
                <c:pt idx="179">
                  <c:v>0.31911061229342513</c:v>
                </c:pt>
                <c:pt idx="180">
                  <c:v>0.31661317371222775</c:v>
                </c:pt>
                <c:pt idx="181">
                  <c:v>0.31359822731481518</c:v>
                </c:pt>
                <c:pt idx="182">
                  <c:v>0.31009162288140335</c:v>
                </c:pt>
                <c:pt idx="183">
                  <c:v>0.30614023251458256</c:v>
                </c:pt>
                <c:pt idx="184">
                  <c:v>0.30183291893079461</c:v>
                </c:pt>
                <c:pt idx="185">
                  <c:v>0.29722807875197382</c:v>
                </c:pt>
                <c:pt idx="186">
                  <c:v>0.29233244123276186</c:v>
                </c:pt>
                <c:pt idx="187">
                  <c:v>0.28713778417049135</c:v>
                </c:pt>
                <c:pt idx="188">
                  <c:v>0.281612059429936</c:v>
                </c:pt>
                <c:pt idx="189">
                  <c:v>0.27577032140015484</c:v>
                </c:pt>
                <c:pt idx="190">
                  <c:v>0.26968957787732672</c:v>
                </c:pt>
                <c:pt idx="191">
                  <c:v>0.26334167630258537</c:v>
                </c:pt>
                <c:pt idx="192">
                  <c:v>0.25681597251426275</c:v>
                </c:pt>
                <c:pt idx="193">
                  <c:v>0.25011917620684482</c:v>
                </c:pt>
                <c:pt idx="194">
                  <c:v>0.24327537630036156</c:v>
                </c:pt>
                <c:pt idx="195">
                  <c:v>0.23637225121460817</c:v>
                </c:pt>
                <c:pt idx="196">
                  <c:v>0.22936360663150562</c:v>
                </c:pt>
                <c:pt idx="197">
                  <c:v>0.22235075582230049</c:v>
                </c:pt>
                <c:pt idx="198">
                  <c:v>0.21532617598994838</c:v>
                </c:pt>
                <c:pt idx="199">
                  <c:v>0.20829304087819692</c:v>
                </c:pt>
                <c:pt idx="200">
                  <c:v>0.20133642650539643</c:v>
                </c:pt>
              </c:numCache>
            </c:numRef>
          </c:yVal>
        </c:ser>
        <c:ser>
          <c:idx val="23"/>
          <c:order val="2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Foglio1!$Y$3:$Y$203</c:f>
              <c:numCache>
                <c:formatCode>0.0000</c:formatCode>
                <c:ptCount val="201"/>
                <c:pt idx="0">
                  <c:v>3.8098048013951007</c:v>
                </c:pt>
                <c:pt idx="1">
                  <c:v>3.8421351979137737</c:v>
                </c:pt>
                <c:pt idx="2">
                  <c:v>4.0289069143781315</c:v>
                </c:pt>
                <c:pt idx="3">
                  <c:v>4.6589977733529855</c:v>
                </c:pt>
                <c:pt idx="4">
                  <c:v>4.5841694025023934</c:v>
                </c:pt>
                <c:pt idx="5">
                  <c:v>4.8410077987867464</c:v>
                </c:pt>
                <c:pt idx="6">
                  <c:v>5.0372192263945639</c:v>
                </c:pt>
                <c:pt idx="7">
                  <c:v>5.5538736498107077</c:v>
                </c:pt>
                <c:pt idx="8">
                  <c:v>5.5525392929594375</c:v>
                </c:pt>
                <c:pt idx="9">
                  <c:v>6.9119086669911693</c:v>
                </c:pt>
                <c:pt idx="10">
                  <c:v>6.9290089854519898</c:v>
                </c:pt>
                <c:pt idx="11">
                  <c:v>6.9986584785297952</c:v>
                </c:pt>
                <c:pt idx="12">
                  <c:v>7.5833245534473228</c:v>
                </c:pt>
                <c:pt idx="13">
                  <c:v>7.6642883552645005</c:v>
                </c:pt>
                <c:pt idx="14">
                  <c:v>8.4770758329829867</c:v>
                </c:pt>
                <c:pt idx="15">
                  <c:v>8.3094742439930247</c:v>
                </c:pt>
                <c:pt idx="16">
                  <c:v>7.9139973305617861</c:v>
                </c:pt>
                <c:pt idx="17">
                  <c:v>7.9677226026086734</c:v>
                </c:pt>
                <c:pt idx="18">
                  <c:v>7.7724035296579865</c:v>
                </c:pt>
                <c:pt idx="19">
                  <c:v>7.4847294034738621</c:v>
                </c:pt>
                <c:pt idx="20">
                  <c:v>7.2860781649482824</c:v>
                </c:pt>
                <c:pt idx="21">
                  <c:v>7.1603806521845872</c:v>
                </c:pt>
                <c:pt idx="22">
                  <c:v>6.9762245290992064</c:v>
                </c:pt>
                <c:pt idx="23">
                  <c:v>6.6874101063513045</c:v>
                </c:pt>
                <c:pt idx="24">
                  <c:v>6.4014304933579034</c:v>
                </c:pt>
                <c:pt idx="25">
                  <c:v>6.2466537459879934</c:v>
                </c:pt>
                <c:pt idx="26">
                  <c:v>6.2473627686814996</c:v>
                </c:pt>
                <c:pt idx="27">
                  <c:v>6.3950954194854255</c:v>
                </c:pt>
                <c:pt idx="28">
                  <c:v>6.6565096849362861</c:v>
                </c:pt>
                <c:pt idx="29">
                  <c:v>6.9520892228756841</c:v>
                </c:pt>
                <c:pt idx="30">
                  <c:v>7.2183859339758456</c:v>
                </c:pt>
                <c:pt idx="31">
                  <c:v>7.4081869689219086</c:v>
                </c:pt>
                <c:pt idx="32">
                  <c:v>7.5123755873003235</c:v>
                </c:pt>
                <c:pt idx="33">
                  <c:v>7.5566429067746466</c:v>
                </c:pt>
                <c:pt idx="34">
                  <c:v>7.5868536916992104</c:v>
                </c:pt>
                <c:pt idx="35">
                  <c:v>7.6340693851888677</c:v>
                </c:pt>
                <c:pt idx="36">
                  <c:v>7.7132465449442824</c:v>
                </c:pt>
                <c:pt idx="37">
                  <c:v>7.8270248013331205</c:v>
                </c:pt>
                <c:pt idx="38">
                  <c:v>7.9657304755963354</c:v>
                </c:pt>
                <c:pt idx="39">
                  <c:v>8.114232762368033</c:v>
                </c:pt>
                <c:pt idx="40">
                  <c:v>8.257328237974999</c:v>
                </c:pt>
                <c:pt idx="41">
                  <c:v>8.3831953723890766</c:v>
                </c:pt>
                <c:pt idx="42">
                  <c:v>8.4851723519313271</c:v>
                </c:pt>
                <c:pt idx="43">
                  <c:v>8.5616439456596964</c:v>
                </c:pt>
                <c:pt idx="44">
                  <c:v>8.6143976171498906</c:v>
                </c:pt>
                <c:pt idx="45">
                  <c:v>8.6467299199101006</c:v>
                </c:pt>
                <c:pt idx="46">
                  <c:v>8.6621612910457504</c:v>
                </c:pt>
                <c:pt idx="47">
                  <c:v>8.6636034532978492</c:v>
                </c:pt>
                <c:pt idx="48">
                  <c:v>8.6529161437982367</c:v>
                </c:pt>
                <c:pt idx="49">
                  <c:v>8.6311873201861289</c:v>
                </c:pt>
                <c:pt idx="50">
                  <c:v>8.5994732526882363</c:v>
                </c:pt>
                <c:pt idx="51">
                  <c:v>8.559073110554225</c:v>
                </c:pt>
                <c:pt idx="52">
                  <c:v>8.5118642399288262</c:v>
                </c:pt>
                <c:pt idx="53">
                  <c:v>8.4614069821396747</c:v>
                </c:pt>
                <c:pt idx="54">
                  <c:v>8.4028743380589592</c:v>
                </c:pt>
                <c:pt idx="55">
                  <c:v>8.3356403579527267</c:v>
                </c:pt>
                <c:pt idx="56">
                  <c:v>8.2597199935584005</c:v>
                </c:pt>
                <c:pt idx="57">
                  <c:v>8.17576566631225</c:v>
                </c:pt>
                <c:pt idx="58">
                  <c:v>8.0846063198907547</c:v>
                </c:pt>
                <c:pt idx="59">
                  <c:v>7.9869145054056547</c:v>
                </c:pt>
                <c:pt idx="60">
                  <c:v>7.8834685670408549</c:v>
                </c:pt>
                <c:pt idx="61">
                  <c:v>7.7755173922609764</c:v>
                </c:pt>
                <c:pt idx="62">
                  <c:v>7.6645620726231085</c:v>
                </c:pt>
                <c:pt idx="63">
                  <c:v>7.5518561336515724</c:v>
                </c:pt>
                <c:pt idx="64">
                  <c:v>7.4406438587832504</c:v>
                </c:pt>
                <c:pt idx="65">
                  <c:v>7.3331126859035134</c:v>
                </c:pt>
                <c:pt idx="66">
                  <c:v>7.2273267230673115</c:v>
                </c:pt>
                <c:pt idx="67">
                  <c:v>7.1257697449463704</c:v>
                </c:pt>
                <c:pt idx="68">
                  <c:v>7.032288035126256</c:v>
                </c:pt>
                <c:pt idx="69">
                  <c:v>6.9435097074171024</c:v>
                </c:pt>
                <c:pt idx="70">
                  <c:v>6.8606348738029279</c:v>
                </c:pt>
                <c:pt idx="71">
                  <c:v>6.7868082952255397</c:v>
                </c:pt>
                <c:pt idx="72">
                  <c:v>6.7180537662732585</c:v>
                </c:pt>
                <c:pt idx="73">
                  <c:v>6.6543471387644297</c:v>
                </c:pt>
                <c:pt idx="74">
                  <c:v>6.6612681867193153</c:v>
                </c:pt>
                <c:pt idx="75">
                  <c:v>6.7080290526443296</c:v>
                </c:pt>
                <c:pt idx="76">
                  <c:v>6.7548471100899175</c:v>
                </c:pt>
                <c:pt idx="77">
                  <c:v>6.802335242195646</c:v>
                </c:pt>
                <c:pt idx="78">
                  <c:v>6.8459462041208816</c:v>
                </c:pt>
                <c:pt idx="79">
                  <c:v>6.8870408679074231</c:v>
                </c:pt>
                <c:pt idx="80">
                  <c:v>6.9243969079410075</c:v>
                </c:pt>
                <c:pt idx="81">
                  <c:v>6.9569003295311784</c:v>
                </c:pt>
                <c:pt idx="82">
                  <c:v>6.9855866757465686</c:v>
                </c:pt>
                <c:pt idx="83">
                  <c:v>7.008036344424414</c:v>
                </c:pt>
                <c:pt idx="84">
                  <c:v>7.0256668807429694</c:v>
                </c:pt>
                <c:pt idx="85">
                  <c:v>7.0361884921656825</c:v>
                </c:pt>
                <c:pt idx="86">
                  <c:v>7.0414855145732966</c:v>
                </c:pt>
                <c:pt idx="87">
                  <c:v>7.0400421531605915</c:v>
                </c:pt>
                <c:pt idx="88">
                  <c:v>7.0355281279571731</c:v>
                </c:pt>
                <c:pt idx="89">
                  <c:v>7.0261373322118699</c:v>
                </c:pt>
                <c:pt idx="90">
                  <c:v>7.0115645402581297</c:v>
                </c:pt>
                <c:pt idx="91">
                  <c:v>6.9922152707278045</c:v>
                </c:pt>
                <c:pt idx="92">
                  <c:v>6.9651532858771814</c:v>
                </c:pt>
                <c:pt idx="93">
                  <c:v>6.9323601929856942</c:v>
                </c:pt>
                <c:pt idx="94">
                  <c:v>6.8914192849014233</c:v>
                </c:pt>
                <c:pt idx="95">
                  <c:v>6.8420293786530086</c:v>
                </c:pt>
                <c:pt idx="96">
                  <c:v>6.78698466927304</c:v>
                </c:pt>
                <c:pt idx="97">
                  <c:v>6.7238912353332054</c:v>
                </c:pt>
                <c:pt idx="98">
                  <c:v>6.6537499756843932</c:v>
                </c:pt>
                <c:pt idx="99">
                  <c:v>6.5790101363782041</c:v>
                </c:pt>
                <c:pt idx="100">
                  <c:v>6.4979633718264145</c:v>
                </c:pt>
                <c:pt idx="101">
                  <c:v>6.4141158706116581</c:v>
                </c:pt>
                <c:pt idx="102">
                  <c:v>6.3263549641757919</c:v>
                </c:pt>
                <c:pt idx="103">
                  <c:v>6.2381250824047934</c:v>
                </c:pt>
                <c:pt idx="104">
                  <c:v>6.1511994304716984</c:v>
                </c:pt>
                <c:pt idx="105">
                  <c:v>6.0672501693023051</c:v>
                </c:pt>
                <c:pt idx="106">
                  <c:v>5.9855701217587871</c:v>
                </c:pt>
                <c:pt idx="107">
                  <c:v>5.9047238713750465</c:v>
                </c:pt>
                <c:pt idx="108">
                  <c:v>5.8238843253785655</c:v>
                </c:pt>
                <c:pt idx="109">
                  <c:v>5.7435826614630061</c:v>
                </c:pt>
                <c:pt idx="110">
                  <c:v>5.6632701189641894</c:v>
                </c:pt>
                <c:pt idx="111">
                  <c:v>5.5832888028904728</c:v>
                </c:pt>
                <c:pt idx="112">
                  <c:v>5.5040860502159452</c:v>
                </c:pt>
                <c:pt idx="113">
                  <c:v>5.4256633298947534</c:v>
                </c:pt>
                <c:pt idx="114">
                  <c:v>5.3477418718103227</c:v>
                </c:pt>
                <c:pt idx="115">
                  <c:v>5.2703665475798234</c:v>
                </c:pt>
                <c:pt idx="116">
                  <c:v>5.1936000906266724</c:v>
                </c:pt>
                <c:pt idx="117">
                  <c:v>5.1176914850465831</c:v>
                </c:pt>
                <c:pt idx="118">
                  <c:v>5.0415961551892963</c:v>
                </c:pt>
                <c:pt idx="119">
                  <c:v>4.9645353305806275</c:v>
                </c:pt>
                <c:pt idx="120">
                  <c:v>4.8874453521896637</c:v>
                </c:pt>
                <c:pt idx="121">
                  <c:v>4.8084405850722334</c:v>
                </c:pt>
                <c:pt idx="122">
                  <c:v>4.7288214455159236</c:v>
                </c:pt>
                <c:pt idx="123">
                  <c:v>4.647997825702129</c:v>
                </c:pt>
                <c:pt idx="124">
                  <c:v>4.5659273928976303</c:v>
                </c:pt>
                <c:pt idx="125">
                  <c:v>4.4838770585932171</c:v>
                </c:pt>
                <c:pt idx="126">
                  <c:v>4.4009011642075135</c:v>
                </c:pt>
                <c:pt idx="127">
                  <c:v>4.3174048519384405</c:v>
                </c:pt>
                <c:pt idx="128">
                  <c:v>4.2342273565882005</c:v>
                </c:pt>
                <c:pt idx="129">
                  <c:v>4.15062815005742</c:v>
                </c:pt>
                <c:pt idx="130">
                  <c:v>4.066761238419538</c:v>
                </c:pt>
                <c:pt idx="131">
                  <c:v>3.9833874712157282</c:v>
                </c:pt>
                <c:pt idx="132">
                  <c:v>3.9000934325836227</c:v>
                </c:pt>
                <c:pt idx="133">
                  <c:v>3.8169524085402875</c:v>
                </c:pt>
                <c:pt idx="134">
                  <c:v>3.734229974497377</c:v>
                </c:pt>
                <c:pt idx="135">
                  <c:v>3.6524986641698263</c:v>
                </c:pt>
                <c:pt idx="136">
                  <c:v>3.5713260596402501</c:v>
                </c:pt>
                <c:pt idx="137">
                  <c:v>3.4910060329960109</c:v>
                </c:pt>
                <c:pt idx="138">
                  <c:v>3.4123410262711977</c:v>
                </c:pt>
                <c:pt idx="139">
                  <c:v>3.3346873883771542</c:v>
                </c:pt>
                <c:pt idx="140">
                  <c:v>3.2589364765701752</c:v>
                </c:pt>
                <c:pt idx="141">
                  <c:v>3.1843237336600252</c:v>
                </c:pt>
                <c:pt idx="142">
                  <c:v>3.1115613971264402</c:v>
                </c:pt>
                <c:pt idx="143">
                  <c:v>3.0400110356282877</c:v>
                </c:pt>
                <c:pt idx="144">
                  <c:v>2.9704277556925138</c:v>
                </c:pt>
                <c:pt idx="145">
                  <c:v>2.9022956012783947</c:v>
                </c:pt>
                <c:pt idx="146">
                  <c:v>2.8359520415521047</c:v>
                </c:pt>
                <c:pt idx="147">
                  <c:v>2.7715029532882927</c:v>
                </c:pt>
                <c:pt idx="148">
                  <c:v>2.7184779413685551</c:v>
                </c:pt>
                <c:pt idx="149">
                  <c:v>2.6684775849555482</c:v>
                </c:pt>
                <c:pt idx="150">
                  <c:v>2.6192275182833211</c:v>
                </c:pt>
                <c:pt idx="151">
                  <c:v>2.5705803551741297</c:v>
                </c:pt>
                <c:pt idx="152">
                  <c:v>2.5226562815938927</c:v>
                </c:pt>
                <c:pt idx="153">
                  <c:v>2.4753640910801793</c:v>
                </c:pt>
                <c:pt idx="154">
                  <c:v>2.4288334250566077</c:v>
                </c:pt>
                <c:pt idx="155">
                  <c:v>2.3828893666775257</c:v>
                </c:pt>
                <c:pt idx="156">
                  <c:v>2.3378008004630977</c:v>
                </c:pt>
                <c:pt idx="157">
                  <c:v>2.2931821877834881</c:v>
                </c:pt>
                <c:pt idx="158">
                  <c:v>2.2495683789173873</c:v>
                </c:pt>
                <c:pt idx="159">
                  <c:v>2.2063505811486248</c:v>
                </c:pt>
                <c:pt idx="160">
                  <c:v>2.1641240633666738</c:v>
                </c:pt>
                <c:pt idx="161">
                  <c:v>2.1224317910003134</c:v>
                </c:pt>
                <c:pt idx="162">
                  <c:v>2.0814446585007942</c:v>
                </c:pt>
                <c:pt idx="163">
                  <c:v>2.0412774180636162</c:v>
                </c:pt>
                <c:pt idx="164">
                  <c:v>2.0015906927741156</c:v>
                </c:pt>
                <c:pt idx="165">
                  <c:v>1.9628553206939301</c:v>
                </c:pt>
                <c:pt idx="166">
                  <c:v>1.9246970742512641</c:v>
                </c:pt>
                <c:pt idx="167">
                  <c:v>1.887142985037576</c:v>
                </c:pt>
                <c:pt idx="168">
                  <c:v>1.8504907772778338</c:v>
                </c:pt>
                <c:pt idx="169">
                  <c:v>1.8143574396301689</c:v>
                </c:pt>
                <c:pt idx="170">
                  <c:v>1.7789456574454876</c:v>
                </c:pt>
                <c:pt idx="171">
                  <c:v>1.7442904134813697</c:v>
                </c:pt>
                <c:pt idx="172">
                  <c:v>1.7101666231269419</c:v>
                </c:pt>
                <c:pt idx="173">
                  <c:v>1.6768081902626375</c:v>
                </c:pt>
                <c:pt idx="174">
                  <c:v>1.6441208696780463</c:v>
                </c:pt>
                <c:pt idx="175">
                  <c:v>1.6119675614391937</c:v>
                </c:pt>
                <c:pt idx="176">
                  <c:v>1.5805557573814997</c:v>
                </c:pt>
                <c:pt idx="177">
                  <c:v>1.5497875848993041</c:v>
                </c:pt>
                <c:pt idx="178">
                  <c:v>1.5195482521302448</c:v>
                </c:pt>
                <c:pt idx="179">
                  <c:v>1.4899676778459956</c:v>
                </c:pt>
                <c:pt idx="180">
                  <c:v>1.4610555758547761</c:v>
                </c:pt>
                <c:pt idx="181">
                  <c:v>1.4326612865234394</c:v>
                </c:pt>
                <c:pt idx="182">
                  <c:v>1.4047896922480276</c:v>
                </c:pt>
                <c:pt idx="183">
                  <c:v>1.3776606692396558</c:v>
                </c:pt>
                <c:pt idx="184">
                  <c:v>1.3510341025030699</c:v>
                </c:pt>
                <c:pt idx="185">
                  <c:v>1.3249090596100939</c:v>
                </c:pt>
                <c:pt idx="186">
                  <c:v>1.2993111738895855</c:v>
                </c:pt>
                <c:pt idx="187">
                  <c:v>1.2743699166020106</c:v>
                </c:pt>
                <c:pt idx="188">
                  <c:v>1.2499103064525618</c:v>
                </c:pt>
                <c:pt idx="189">
                  <c:v>1.2259293734166195</c:v>
                </c:pt>
                <c:pt idx="190">
                  <c:v>1.2072709991083659</c:v>
                </c:pt>
                <c:pt idx="191">
                  <c:v>1.1921697218951681</c:v>
                </c:pt>
                <c:pt idx="192">
                  <c:v>1.1772771723214785</c:v>
                </c:pt>
                <c:pt idx="193">
                  <c:v>1.1625920719828706</c:v>
                </c:pt>
                <c:pt idx="194">
                  <c:v>1.1481130178212029</c:v>
                </c:pt>
                <c:pt idx="195">
                  <c:v>1.1338384928390823</c:v>
                </c:pt>
                <c:pt idx="196">
                  <c:v>1.1197668761695974</c:v>
                </c:pt>
                <c:pt idx="197">
                  <c:v>1.1058964525332975</c:v>
                </c:pt>
                <c:pt idx="198">
                  <c:v>1.0922254211168443</c:v>
                </c:pt>
                <c:pt idx="199">
                  <c:v>1.078809662693746</c:v>
                </c:pt>
                <c:pt idx="200">
                  <c:v>1.0656300385038577</c:v>
                </c:pt>
              </c:numCache>
            </c:numRef>
          </c:yVal>
        </c:ser>
        <c:ser>
          <c:idx val="24"/>
          <c:order val="2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Foglio1!$Z$3:$Z$203</c:f>
              <c:numCache>
                <c:formatCode>0.0000</c:formatCode>
                <c:ptCount val="201"/>
                <c:pt idx="0">
                  <c:v>3.2599611020739898</c:v>
                </c:pt>
                <c:pt idx="1">
                  <c:v>3.5225601519630354</c:v>
                </c:pt>
                <c:pt idx="2">
                  <c:v>6.8176894528607805</c:v>
                </c:pt>
                <c:pt idx="3">
                  <c:v>8.3191966051858568</c:v>
                </c:pt>
                <c:pt idx="4">
                  <c:v>4.8267597943633218</c:v>
                </c:pt>
                <c:pt idx="5">
                  <c:v>7.0892374006070389</c:v>
                </c:pt>
                <c:pt idx="6">
                  <c:v>5.4859696387631924</c:v>
                </c:pt>
                <c:pt idx="7">
                  <c:v>6.2129926928600394</c:v>
                </c:pt>
                <c:pt idx="8">
                  <c:v>5.8770327184005158</c:v>
                </c:pt>
                <c:pt idx="9">
                  <c:v>7.5195511957311965</c:v>
                </c:pt>
                <c:pt idx="10">
                  <c:v>10.47320792966117</c:v>
                </c:pt>
                <c:pt idx="11">
                  <c:v>13.213490031951125</c:v>
                </c:pt>
                <c:pt idx="12">
                  <c:v>16.383932305780192</c:v>
                </c:pt>
                <c:pt idx="13">
                  <c:v>12.372408314476148</c:v>
                </c:pt>
                <c:pt idx="14">
                  <c:v>12.960584021569126</c:v>
                </c:pt>
                <c:pt idx="15">
                  <c:v>12.866628268817976</c:v>
                </c:pt>
                <c:pt idx="16">
                  <c:v>12.907611166872368</c:v>
                </c:pt>
                <c:pt idx="17">
                  <c:v>12.726262282255165</c:v>
                </c:pt>
                <c:pt idx="18">
                  <c:v>9.5903400660523079</c:v>
                </c:pt>
                <c:pt idx="19">
                  <c:v>7.0440067428140436</c:v>
                </c:pt>
                <c:pt idx="20">
                  <c:v>5.8842462783452865</c:v>
                </c:pt>
                <c:pt idx="21">
                  <c:v>5.049560831268832</c:v>
                </c:pt>
                <c:pt idx="22">
                  <c:v>4.1776299090923734</c:v>
                </c:pt>
                <c:pt idx="23">
                  <c:v>3.303248085523121</c:v>
                </c:pt>
                <c:pt idx="24">
                  <c:v>3.2074528711132313</c:v>
                </c:pt>
                <c:pt idx="25">
                  <c:v>2.7634328428511612</c:v>
                </c:pt>
                <c:pt idx="26">
                  <c:v>2.5305919689435998</c:v>
                </c:pt>
                <c:pt idx="27">
                  <c:v>2.5048698619672209</c:v>
                </c:pt>
                <c:pt idx="28">
                  <c:v>2.5201549166690018</c:v>
                </c:pt>
                <c:pt idx="29">
                  <c:v>2.5659899446097771</c:v>
                </c:pt>
                <c:pt idx="30">
                  <c:v>2.4578683371146268</c:v>
                </c:pt>
                <c:pt idx="31">
                  <c:v>2.2519906024017642</c:v>
                </c:pt>
                <c:pt idx="32">
                  <c:v>2.0140273068852372</c:v>
                </c:pt>
                <c:pt idx="33">
                  <c:v>1.7718515325760564</c:v>
                </c:pt>
                <c:pt idx="34">
                  <c:v>1.5360046508003498</c:v>
                </c:pt>
                <c:pt idx="35">
                  <c:v>1.5417031974492903</c:v>
                </c:pt>
                <c:pt idx="36">
                  <c:v>1.6925239520253199</c:v>
                </c:pt>
                <c:pt idx="37">
                  <c:v>1.7552716807385016</c:v>
                </c:pt>
                <c:pt idx="38">
                  <c:v>1.7653444707241888</c:v>
                </c:pt>
                <c:pt idx="39">
                  <c:v>1.7370747217493434</c:v>
                </c:pt>
                <c:pt idx="40">
                  <c:v>1.6791800061661117</c:v>
                </c:pt>
                <c:pt idx="41">
                  <c:v>1.5912146330309178</c:v>
                </c:pt>
                <c:pt idx="42">
                  <c:v>1.480500540457961</c:v>
                </c:pt>
                <c:pt idx="43">
                  <c:v>1.3655143195286639</c:v>
                </c:pt>
                <c:pt idx="44">
                  <c:v>1.2609507662788526</c:v>
                </c:pt>
                <c:pt idx="45">
                  <c:v>1.1779393717745064</c:v>
                </c:pt>
                <c:pt idx="46">
                  <c:v>1.1217498173207818</c:v>
                </c:pt>
                <c:pt idx="47">
                  <c:v>1.0889214828887552</c:v>
                </c:pt>
                <c:pt idx="48">
                  <c:v>1.0699429927439192</c:v>
                </c:pt>
                <c:pt idx="49">
                  <c:v>1.0529454319506146</c:v>
                </c:pt>
                <c:pt idx="50">
                  <c:v>1.0338112892616378</c:v>
                </c:pt>
                <c:pt idx="51">
                  <c:v>1.0175143116328698</c:v>
                </c:pt>
                <c:pt idx="52">
                  <c:v>1.0071816874890689</c:v>
                </c:pt>
                <c:pt idx="53">
                  <c:v>0.99488332762069087</c:v>
                </c:pt>
                <c:pt idx="54">
                  <c:v>0.97814252418390102</c:v>
                </c:pt>
                <c:pt idx="55">
                  <c:v>0.95639855001369356</c:v>
                </c:pt>
                <c:pt idx="56">
                  <c:v>0.93109954590968935</c:v>
                </c:pt>
                <c:pt idx="57">
                  <c:v>0.90482139779288173</c:v>
                </c:pt>
                <c:pt idx="58">
                  <c:v>0.87906865760579256</c:v>
                </c:pt>
                <c:pt idx="59">
                  <c:v>0.85369612265427586</c:v>
                </c:pt>
                <c:pt idx="60">
                  <c:v>0.82706441746131265</c:v>
                </c:pt>
                <c:pt idx="61">
                  <c:v>0.79799551856782425</c:v>
                </c:pt>
                <c:pt idx="62">
                  <c:v>0.76451977310274877</c:v>
                </c:pt>
                <c:pt idx="63">
                  <c:v>0.81928114638104588</c:v>
                </c:pt>
                <c:pt idx="64">
                  <c:v>0.86904235955593623</c:v>
                </c:pt>
                <c:pt idx="65">
                  <c:v>0.89891865068151788</c:v>
                </c:pt>
                <c:pt idx="66">
                  <c:v>0.9067076027985278</c:v>
                </c:pt>
                <c:pt idx="67">
                  <c:v>0.89149429471549391</c:v>
                </c:pt>
                <c:pt idx="68">
                  <c:v>0.85753419795729158</c:v>
                </c:pt>
                <c:pt idx="69">
                  <c:v>0.8454308383120529</c:v>
                </c:pt>
                <c:pt idx="70">
                  <c:v>0.82820258959659843</c:v>
                </c:pt>
                <c:pt idx="71">
                  <c:v>0.80693678925891899</c:v>
                </c:pt>
                <c:pt idx="72">
                  <c:v>0.78255676613042358</c:v>
                </c:pt>
                <c:pt idx="73">
                  <c:v>0.75672786971770301</c:v>
                </c:pt>
                <c:pt idx="74">
                  <c:v>0.73045877073710686</c:v>
                </c:pt>
                <c:pt idx="75">
                  <c:v>0.7038072180006556</c:v>
                </c:pt>
                <c:pt idx="76">
                  <c:v>0.67600322156712811</c:v>
                </c:pt>
                <c:pt idx="77">
                  <c:v>0.66114632898729686</c:v>
                </c:pt>
                <c:pt idx="78">
                  <c:v>0.64952949907840718</c:v>
                </c:pt>
                <c:pt idx="79">
                  <c:v>0.67441614466227651</c:v>
                </c:pt>
                <c:pt idx="80">
                  <c:v>0.7072764532840915</c:v>
                </c:pt>
                <c:pt idx="81">
                  <c:v>0.73976341198149964</c:v>
                </c:pt>
                <c:pt idx="82">
                  <c:v>0.76982662275974412</c:v>
                </c:pt>
                <c:pt idx="83">
                  <c:v>0.79591694323659945</c:v>
                </c:pt>
                <c:pt idx="84">
                  <c:v>0.81695843652254396</c:v>
                </c:pt>
                <c:pt idx="85">
                  <c:v>0.83239102112717445</c:v>
                </c:pt>
                <c:pt idx="86">
                  <c:v>0.84210121408673877</c:v>
                </c:pt>
                <c:pt idx="87">
                  <c:v>0.84627102292350176</c:v>
                </c:pt>
                <c:pt idx="88">
                  <c:v>0.84525211405438394</c:v>
                </c:pt>
                <c:pt idx="89">
                  <c:v>0.83950765901380864</c:v>
                </c:pt>
                <c:pt idx="90">
                  <c:v>0.82956333301327023</c:v>
                </c:pt>
                <c:pt idx="91">
                  <c:v>0.81593384762712962</c:v>
                </c:pt>
                <c:pt idx="92">
                  <c:v>0.79907328729897764</c:v>
                </c:pt>
                <c:pt idx="93">
                  <c:v>0.77937765834464623</c:v>
                </c:pt>
                <c:pt idx="94">
                  <c:v>0.75774623019850174</c:v>
                </c:pt>
                <c:pt idx="95">
                  <c:v>0.73669226023414736</c:v>
                </c:pt>
                <c:pt idx="96">
                  <c:v>0.72393241274746511</c:v>
                </c:pt>
                <c:pt idx="97">
                  <c:v>0.70941004583831357</c:v>
                </c:pt>
                <c:pt idx="98">
                  <c:v>0.69213518814038677</c:v>
                </c:pt>
                <c:pt idx="99">
                  <c:v>0.67160814386114365</c:v>
                </c:pt>
                <c:pt idx="100">
                  <c:v>0.64800153469071953</c:v>
                </c:pt>
                <c:pt idx="101">
                  <c:v>0.62160636290074367</c:v>
                </c:pt>
                <c:pt idx="102">
                  <c:v>0.59282847254479276</c:v>
                </c:pt>
                <c:pt idx="103">
                  <c:v>0.56215528906727219</c:v>
                </c:pt>
                <c:pt idx="104">
                  <c:v>0.53010973595845134</c:v>
                </c:pt>
                <c:pt idx="105">
                  <c:v>0.49722878143680405</c:v>
                </c:pt>
                <c:pt idx="106">
                  <c:v>0.49069504032066791</c:v>
                </c:pt>
                <c:pt idx="107">
                  <c:v>0.48681152946779238</c:v>
                </c:pt>
                <c:pt idx="108">
                  <c:v>0.48248934321498688</c:v>
                </c:pt>
                <c:pt idx="109">
                  <c:v>0.47784082683794687</c:v>
                </c:pt>
                <c:pt idx="110">
                  <c:v>0.47299212963239035</c:v>
                </c:pt>
                <c:pt idx="111">
                  <c:v>0.46830186031834847</c:v>
                </c:pt>
                <c:pt idx="112">
                  <c:v>0.46358909774431606</c:v>
                </c:pt>
                <c:pt idx="113">
                  <c:v>0.45894578795015895</c:v>
                </c:pt>
                <c:pt idx="114">
                  <c:v>0.45445018440756307</c:v>
                </c:pt>
                <c:pt idx="115">
                  <c:v>0.45016505473657825</c:v>
                </c:pt>
                <c:pt idx="116">
                  <c:v>0.4461366911889873</c:v>
                </c:pt>
                <c:pt idx="117">
                  <c:v>0.44239464667865308</c:v>
                </c:pt>
                <c:pt idx="118">
                  <c:v>0.44457630256129776</c:v>
                </c:pt>
                <c:pt idx="119">
                  <c:v>0.44699563302433604</c:v>
                </c:pt>
                <c:pt idx="120">
                  <c:v>0.44953209744263384</c:v>
                </c:pt>
                <c:pt idx="121">
                  <c:v>0.45229867020456138</c:v>
                </c:pt>
                <c:pt idx="122">
                  <c:v>0.45531911566225897</c:v>
                </c:pt>
                <c:pt idx="123">
                  <c:v>0.45850721941077294</c:v>
                </c:pt>
                <c:pt idx="124">
                  <c:v>0.46185431586547726</c:v>
                </c:pt>
                <c:pt idx="125">
                  <c:v>0.4653396304417951</c:v>
                </c:pt>
                <c:pt idx="126">
                  <c:v>0.46893173425743395</c:v>
                </c:pt>
                <c:pt idx="127">
                  <c:v>0.47268043746027238</c:v>
                </c:pt>
                <c:pt idx="128">
                  <c:v>0.47655664664647268</c:v>
                </c:pt>
                <c:pt idx="129">
                  <c:v>0.48040426649669582</c:v>
                </c:pt>
                <c:pt idx="130">
                  <c:v>0.48416631367431817</c:v>
                </c:pt>
                <c:pt idx="131">
                  <c:v>0.48778317890947165</c:v>
                </c:pt>
                <c:pt idx="132">
                  <c:v>0.49139632471605132</c:v>
                </c:pt>
                <c:pt idx="133">
                  <c:v>0.4947873694723105</c:v>
                </c:pt>
                <c:pt idx="134">
                  <c:v>0.49785983831606001</c:v>
                </c:pt>
                <c:pt idx="135">
                  <c:v>0.50056781590599253</c:v>
                </c:pt>
                <c:pt idx="136">
                  <c:v>0.50311298014089556</c:v>
                </c:pt>
                <c:pt idx="137">
                  <c:v>0.50518483930758962</c:v>
                </c:pt>
                <c:pt idx="138">
                  <c:v>0.50673812596528256</c:v>
                </c:pt>
                <c:pt idx="139">
                  <c:v>0.5079354216859957</c:v>
                </c:pt>
                <c:pt idx="140">
                  <c:v>0.50863965624556584</c:v>
                </c:pt>
                <c:pt idx="141">
                  <c:v>0.5087230585131749</c:v>
                </c:pt>
                <c:pt idx="142">
                  <c:v>0.50834376132770265</c:v>
                </c:pt>
                <c:pt idx="143">
                  <c:v>0.50743468867831654</c:v>
                </c:pt>
                <c:pt idx="144">
                  <c:v>0.50584892996336506</c:v>
                </c:pt>
                <c:pt idx="145">
                  <c:v>0.50381921058601964</c:v>
                </c:pt>
                <c:pt idx="146">
                  <c:v>0.50118021838946425</c:v>
                </c:pt>
                <c:pt idx="147">
                  <c:v>0.50755098207892657</c:v>
                </c:pt>
                <c:pt idx="148">
                  <c:v>0.52243995872188653</c:v>
                </c:pt>
                <c:pt idx="149">
                  <c:v>0.53945647824293308</c:v>
                </c:pt>
                <c:pt idx="150">
                  <c:v>0.55516741952313375</c:v>
                </c:pt>
                <c:pt idx="151">
                  <c:v>0.56952271448222758</c:v>
                </c:pt>
                <c:pt idx="152">
                  <c:v>0.5826298370231322</c:v>
                </c:pt>
                <c:pt idx="153">
                  <c:v>0.59458835507133656</c:v>
                </c:pt>
                <c:pt idx="154">
                  <c:v>0.60543305610669462</c:v>
                </c:pt>
                <c:pt idx="155">
                  <c:v>0.61508859819435435</c:v>
                </c:pt>
                <c:pt idx="156">
                  <c:v>0.62333484219680146</c:v>
                </c:pt>
                <c:pt idx="157">
                  <c:v>0.63008679915619414</c:v>
                </c:pt>
                <c:pt idx="158">
                  <c:v>0.63530574621374603</c:v>
                </c:pt>
                <c:pt idx="159">
                  <c:v>0.6390051998502454</c:v>
                </c:pt>
                <c:pt idx="160">
                  <c:v>0.64122168591820972</c:v>
                </c:pt>
                <c:pt idx="161">
                  <c:v>0.64208322229433301</c:v>
                </c:pt>
                <c:pt idx="162">
                  <c:v>0.64177882519085572</c:v>
                </c:pt>
                <c:pt idx="163">
                  <c:v>0.64050906871943503</c:v>
                </c:pt>
                <c:pt idx="164">
                  <c:v>0.6381867925702287</c:v>
                </c:pt>
                <c:pt idx="165">
                  <c:v>0.63473380689011005</c:v>
                </c:pt>
                <c:pt idx="166">
                  <c:v>0.63018742764394164</c:v>
                </c:pt>
                <c:pt idx="167">
                  <c:v>0.6245416007174166</c:v>
                </c:pt>
                <c:pt idx="168">
                  <c:v>0.61798078919790456</c:v>
                </c:pt>
                <c:pt idx="169">
                  <c:v>0.61088996077187563</c:v>
                </c:pt>
                <c:pt idx="170">
                  <c:v>0.6034414571065787</c:v>
                </c:pt>
                <c:pt idx="171">
                  <c:v>0.59557501923192258</c:v>
                </c:pt>
                <c:pt idx="172">
                  <c:v>0.58712007277425249</c:v>
                </c:pt>
                <c:pt idx="173">
                  <c:v>0.57802673837362661</c:v>
                </c:pt>
                <c:pt idx="174">
                  <c:v>0.56827530178700159</c:v>
                </c:pt>
                <c:pt idx="175">
                  <c:v>0.55805110312513062</c:v>
                </c:pt>
                <c:pt idx="176">
                  <c:v>0.54935873852744788</c:v>
                </c:pt>
                <c:pt idx="177">
                  <c:v>0.54290231226160002</c:v>
                </c:pt>
                <c:pt idx="178">
                  <c:v>0.53584875832149914</c:v>
                </c:pt>
                <c:pt idx="179">
                  <c:v>0.53161978261554055</c:v>
                </c:pt>
                <c:pt idx="180">
                  <c:v>0.52812437761498665</c:v>
                </c:pt>
                <c:pt idx="181">
                  <c:v>0.52387805052177305</c:v>
                </c:pt>
                <c:pt idx="182">
                  <c:v>0.51889115096300675</c:v>
                </c:pt>
                <c:pt idx="183">
                  <c:v>0.5131976647536165</c:v>
                </c:pt>
                <c:pt idx="184">
                  <c:v>0.5068784898394707</c:v>
                </c:pt>
                <c:pt idx="185">
                  <c:v>0.49996615273272682</c:v>
                </c:pt>
                <c:pt idx="186">
                  <c:v>0.49253191078462238</c:v>
                </c:pt>
                <c:pt idx="187">
                  <c:v>0.484706159336391</c:v>
                </c:pt>
                <c:pt idx="188">
                  <c:v>0.47695422160940326</c:v>
                </c:pt>
                <c:pt idx="189">
                  <c:v>0.47007402579642732</c:v>
                </c:pt>
                <c:pt idx="190">
                  <c:v>0.46309322331902458</c:v>
                </c:pt>
                <c:pt idx="191">
                  <c:v>0.45581047635291555</c:v>
                </c:pt>
                <c:pt idx="192">
                  <c:v>0.44818802623320031</c:v>
                </c:pt>
                <c:pt idx="193">
                  <c:v>0.44021453219779427</c:v>
                </c:pt>
                <c:pt idx="194">
                  <c:v>0.43190873259976104</c:v>
                </c:pt>
                <c:pt idx="195">
                  <c:v>0.42329298796472342</c:v>
                </c:pt>
                <c:pt idx="196">
                  <c:v>0.41441802161944902</c:v>
                </c:pt>
                <c:pt idx="197">
                  <c:v>0.40532916911809358</c:v>
                </c:pt>
                <c:pt idx="198">
                  <c:v>0.39602740757372984</c:v>
                </c:pt>
                <c:pt idx="199">
                  <c:v>0.38654725284656877</c:v>
                </c:pt>
                <c:pt idx="200">
                  <c:v>0.37738015879937137</c:v>
                </c:pt>
              </c:numCache>
            </c:numRef>
          </c:yVal>
        </c:ser>
        <c:ser>
          <c:idx val="25"/>
          <c:order val="2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Foglio1!$AA$3:$AA$203</c:f>
              <c:numCache>
                <c:formatCode>0.0000</c:formatCode>
                <c:ptCount val="201"/>
                <c:pt idx="0">
                  <c:v>4.3395144046185052</c:v>
                </c:pt>
                <c:pt idx="1">
                  <c:v>5.8240912222850438</c:v>
                </c:pt>
                <c:pt idx="2">
                  <c:v>7.4645319856896704</c:v>
                </c:pt>
                <c:pt idx="3">
                  <c:v>11.592690887208402</c:v>
                </c:pt>
                <c:pt idx="4">
                  <c:v>17.329527586111883</c:v>
                </c:pt>
                <c:pt idx="5">
                  <c:v>20.994709164064286</c:v>
                </c:pt>
                <c:pt idx="6">
                  <c:v>15.971478659273062</c:v>
                </c:pt>
                <c:pt idx="7">
                  <c:v>12.821391250457983</c:v>
                </c:pt>
                <c:pt idx="8">
                  <c:v>8.3462811920750433</c:v>
                </c:pt>
                <c:pt idx="9">
                  <c:v>7.4197523558999574</c:v>
                </c:pt>
                <c:pt idx="10">
                  <c:v>7.0950130254329684</c:v>
                </c:pt>
                <c:pt idx="11">
                  <c:v>6.5908143582395269</c:v>
                </c:pt>
                <c:pt idx="12">
                  <c:v>7.3195592159390417</c:v>
                </c:pt>
                <c:pt idx="13">
                  <c:v>7.4038559184971975</c:v>
                </c:pt>
                <c:pt idx="14">
                  <c:v>7.9997241197236528</c:v>
                </c:pt>
                <c:pt idx="15">
                  <c:v>7.4195082690508896</c:v>
                </c:pt>
                <c:pt idx="16">
                  <c:v>6.6535611090709956</c:v>
                </c:pt>
                <c:pt idx="17">
                  <c:v>5.9370244873893414</c:v>
                </c:pt>
                <c:pt idx="18">
                  <c:v>5.2512576667841815</c:v>
                </c:pt>
                <c:pt idx="19">
                  <c:v>4.7733318108640894</c:v>
                </c:pt>
                <c:pt idx="20">
                  <c:v>4.5711288268208179</c:v>
                </c:pt>
                <c:pt idx="21">
                  <c:v>4.5630491359554952</c:v>
                </c:pt>
                <c:pt idx="22">
                  <c:v>4.6017949037192949</c:v>
                </c:pt>
                <c:pt idx="23">
                  <c:v>4.6219916011199285</c:v>
                </c:pt>
                <c:pt idx="24">
                  <c:v>4.6182858744368573</c:v>
                </c:pt>
                <c:pt idx="25">
                  <c:v>4.5956117997099604</c:v>
                </c:pt>
                <c:pt idx="26">
                  <c:v>4.5427601091121836</c:v>
                </c:pt>
                <c:pt idx="27">
                  <c:v>4.4533633988865589</c:v>
                </c:pt>
                <c:pt idx="28">
                  <c:v>4.3383235022769284</c:v>
                </c:pt>
                <c:pt idx="29">
                  <c:v>4.2332486593743166</c:v>
                </c:pt>
                <c:pt idx="30">
                  <c:v>4.1170162585428418</c:v>
                </c:pt>
                <c:pt idx="31">
                  <c:v>4.1210772492330445</c:v>
                </c:pt>
                <c:pt idx="32">
                  <c:v>4.1299152032756865</c:v>
                </c:pt>
                <c:pt idx="33">
                  <c:v>4.0743034457674536</c:v>
                </c:pt>
                <c:pt idx="34">
                  <c:v>3.9651090689065716</c:v>
                </c:pt>
                <c:pt idx="35">
                  <c:v>3.8346927978272762</c:v>
                </c:pt>
                <c:pt idx="36">
                  <c:v>3.7211798220713757</c:v>
                </c:pt>
                <c:pt idx="37">
                  <c:v>3.6065722008466752</c:v>
                </c:pt>
                <c:pt idx="38">
                  <c:v>3.4912837602839</c:v>
                </c:pt>
                <c:pt idx="39">
                  <c:v>3.4237260345573297</c:v>
                </c:pt>
                <c:pt idx="40">
                  <c:v>3.3591356277471109</c:v>
                </c:pt>
                <c:pt idx="41">
                  <c:v>3.2630955750950612</c:v>
                </c:pt>
                <c:pt idx="42">
                  <c:v>3.2791305302357019</c:v>
                </c:pt>
                <c:pt idx="43">
                  <c:v>3.2759112660551422</c:v>
                </c:pt>
                <c:pt idx="44">
                  <c:v>3.2110122694166181</c:v>
                </c:pt>
                <c:pt idx="45">
                  <c:v>3.1055370861255986</c:v>
                </c:pt>
                <c:pt idx="46">
                  <c:v>3.0328927891381143</c:v>
                </c:pt>
                <c:pt idx="47">
                  <c:v>2.9419241089137032</c:v>
                </c:pt>
                <c:pt idx="48">
                  <c:v>2.8294397076828641</c:v>
                </c:pt>
                <c:pt idx="49">
                  <c:v>2.6729618736013872</c:v>
                </c:pt>
                <c:pt idx="50">
                  <c:v>2.4975482320513471</c:v>
                </c:pt>
                <c:pt idx="51">
                  <c:v>2.3062192783246087</c:v>
                </c:pt>
                <c:pt idx="52">
                  <c:v>2.1906439154026978</c:v>
                </c:pt>
                <c:pt idx="53">
                  <c:v>2.1327202673342782</c:v>
                </c:pt>
                <c:pt idx="54">
                  <c:v>2.0858336288018582</c:v>
                </c:pt>
                <c:pt idx="55">
                  <c:v>2.0485865139637922</c:v>
                </c:pt>
                <c:pt idx="56">
                  <c:v>2.0178463323178137</c:v>
                </c:pt>
                <c:pt idx="57">
                  <c:v>1.9926406588549246</c:v>
                </c:pt>
                <c:pt idx="58">
                  <c:v>1.9715926785034055</c:v>
                </c:pt>
                <c:pt idx="59">
                  <c:v>1.9534947087816539</c:v>
                </c:pt>
                <c:pt idx="60">
                  <c:v>1.9374080909458009</c:v>
                </c:pt>
                <c:pt idx="61">
                  <c:v>1.9223097896756829</c:v>
                </c:pt>
                <c:pt idx="62">
                  <c:v>1.9075734783306528</c:v>
                </c:pt>
                <c:pt idx="63">
                  <c:v>1.8929621866387145</c:v>
                </c:pt>
                <c:pt idx="64">
                  <c:v>1.8783674554374048</c:v>
                </c:pt>
                <c:pt idx="65">
                  <c:v>1.8733455081516783</c:v>
                </c:pt>
                <c:pt idx="66">
                  <c:v>1.8758944876807717</c:v>
                </c:pt>
                <c:pt idx="67">
                  <c:v>1.8769327658682562</c:v>
                </c:pt>
                <c:pt idx="68">
                  <c:v>1.8760149648699334</c:v>
                </c:pt>
                <c:pt idx="69">
                  <c:v>1.8728820048825716</c:v>
                </c:pt>
                <c:pt idx="70">
                  <c:v>1.8679393211284556</c:v>
                </c:pt>
                <c:pt idx="71">
                  <c:v>1.8613275795495681</c:v>
                </c:pt>
                <c:pt idx="72">
                  <c:v>1.8529227161764166</c:v>
                </c:pt>
                <c:pt idx="73">
                  <c:v>1.8431801201478941</c:v>
                </c:pt>
                <c:pt idx="74">
                  <c:v>1.8325206219177281</c:v>
                </c:pt>
                <c:pt idx="75">
                  <c:v>1.8207677788458205</c:v>
                </c:pt>
                <c:pt idx="76">
                  <c:v>1.808155347817856</c:v>
                </c:pt>
                <c:pt idx="77">
                  <c:v>1.795080682521885</c:v>
                </c:pt>
                <c:pt idx="78">
                  <c:v>1.7815739084715625</c:v>
                </c:pt>
                <c:pt idx="79">
                  <c:v>1.7677250074449802</c:v>
                </c:pt>
                <c:pt idx="80">
                  <c:v>1.7537663481153671</c:v>
                </c:pt>
                <c:pt idx="81">
                  <c:v>1.7400998922468858</c:v>
                </c:pt>
                <c:pt idx="82">
                  <c:v>1.727373484280708</c:v>
                </c:pt>
                <c:pt idx="83">
                  <c:v>1.7161891931769326</c:v>
                </c:pt>
                <c:pt idx="84">
                  <c:v>1.7058986748945995</c:v>
                </c:pt>
                <c:pt idx="85">
                  <c:v>1.6979273034669884</c:v>
                </c:pt>
                <c:pt idx="86">
                  <c:v>1.6938399214809647</c:v>
                </c:pt>
                <c:pt idx="87">
                  <c:v>1.6896045441534246</c:v>
                </c:pt>
                <c:pt idx="88">
                  <c:v>1.684686360434978</c:v>
                </c:pt>
                <c:pt idx="89">
                  <c:v>1.6790463966368541</c:v>
                </c:pt>
                <c:pt idx="90">
                  <c:v>1.6733973572590586</c:v>
                </c:pt>
                <c:pt idx="91">
                  <c:v>1.6684224682906101</c:v>
                </c:pt>
                <c:pt idx="92">
                  <c:v>1.6693091973745811</c:v>
                </c:pt>
                <c:pt idx="93">
                  <c:v>1.6727983714829207</c:v>
                </c:pt>
                <c:pt idx="94">
                  <c:v>1.6777448734693448</c:v>
                </c:pt>
                <c:pt idx="95">
                  <c:v>1.6835288463641458</c:v>
                </c:pt>
                <c:pt idx="96">
                  <c:v>1.6934293179645596</c:v>
                </c:pt>
                <c:pt idx="97">
                  <c:v>1.7033612834309415</c:v>
                </c:pt>
                <c:pt idx="98">
                  <c:v>1.7116407139997434</c:v>
                </c:pt>
                <c:pt idx="99">
                  <c:v>1.7179594818613684</c:v>
                </c:pt>
                <c:pt idx="100">
                  <c:v>1.7222939455045692</c:v>
                </c:pt>
                <c:pt idx="101">
                  <c:v>1.7247493985453142</c:v>
                </c:pt>
                <c:pt idx="102">
                  <c:v>1.7257691258843417</c:v>
                </c:pt>
                <c:pt idx="103">
                  <c:v>1.7282490735134799</c:v>
                </c:pt>
                <c:pt idx="104">
                  <c:v>1.732195246593718</c:v>
                </c:pt>
                <c:pt idx="105">
                  <c:v>1.7355977988543194</c:v>
                </c:pt>
                <c:pt idx="106">
                  <c:v>1.740735990578413</c:v>
                </c:pt>
                <c:pt idx="107">
                  <c:v>1.7468861738320844</c:v>
                </c:pt>
                <c:pt idx="108">
                  <c:v>1.7540478635309231</c:v>
                </c:pt>
                <c:pt idx="109">
                  <c:v>1.7615042326630885</c:v>
                </c:pt>
                <c:pt idx="110">
                  <c:v>1.7693937127365618</c:v>
                </c:pt>
                <c:pt idx="111">
                  <c:v>1.7765786202070806</c:v>
                </c:pt>
                <c:pt idx="112">
                  <c:v>1.7829585840509101</c:v>
                </c:pt>
                <c:pt idx="113">
                  <c:v>1.7879907256369778</c:v>
                </c:pt>
                <c:pt idx="114">
                  <c:v>1.7916850793752221</c:v>
                </c:pt>
                <c:pt idx="115">
                  <c:v>1.7944469865326802</c:v>
                </c:pt>
                <c:pt idx="116">
                  <c:v>1.796584897243187</c:v>
                </c:pt>
                <c:pt idx="117">
                  <c:v>1.7979663095287568</c:v>
                </c:pt>
                <c:pt idx="118">
                  <c:v>1.7983043854479075</c:v>
                </c:pt>
                <c:pt idx="119">
                  <c:v>1.8022982854037759</c:v>
                </c:pt>
                <c:pt idx="120">
                  <c:v>1.8085232724446716</c:v>
                </c:pt>
                <c:pt idx="121">
                  <c:v>1.8129140191796538</c:v>
                </c:pt>
                <c:pt idx="122">
                  <c:v>1.8153134667792969</c:v>
                </c:pt>
                <c:pt idx="123">
                  <c:v>1.8159324498768441</c:v>
                </c:pt>
                <c:pt idx="124">
                  <c:v>1.8149736461071457</c:v>
                </c:pt>
                <c:pt idx="125">
                  <c:v>1.8137219329155776</c:v>
                </c:pt>
                <c:pt idx="126">
                  <c:v>1.8127058494079391</c:v>
                </c:pt>
                <c:pt idx="127">
                  <c:v>1.812310373901632</c:v>
                </c:pt>
                <c:pt idx="128">
                  <c:v>1.8112090083019037</c:v>
                </c:pt>
                <c:pt idx="129">
                  <c:v>1.8088791303330769</c:v>
                </c:pt>
                <c:pt idx="130">
                  <c:v>1.8053387542776476</c:v>
                </c:pt>
                <c:pt idx="131">
                  <c:v>1.8006338970627298</c:v>
                </c:pt>
                <c:pt idx="132">
                  <c:v>1.7947291081909618</c:v>
                </c:pt>
                <c:pt idx="133">
                  <c:v>1.7877369135084638</c:v>
                </c:pt>
                <c:pt idx="134">
                  <c:v>1.7799246922270393</c:v>
                </c:pt>
                <c:pt idx="135">
                  <c:v>1.7716218827379175</c:v>
                </c:pt>
                <c:pt idx="136">
                  <c:v>1.7628073548438801</c:v>
                </c:pt>
                <c:pt idx="137">
                  <c:v>1.753304647385538</c:v>
                </c:pt>
                <c:pt idx="138">
                  <c:v>1.7429863955571177</c:v>
                </c:pt>
                <c:pt idx="139">
                  <c:v>1.7317604304784471</c:v>
                </c:pt>
                <c:pt idx="140">
                  <c:v>1.7196406991158568</c:v>
                </c:pt>
                <c:pt idx="141">
                  <c:v>1.7066507446303727</c:v>
                </c:pt>
                <c:pt idx="142">
                  <c:v>1.6927859897044681</c:v>
                </c:pt>
                <c:pt idx="143">
                  <c:v>1.6782784627636465</c:v>
                </c:pt>
                <c:pt idx="144">
                  <c:v>1.6631606993270296</c:v>
                </c:pt>
                <c:pt idx="145">
                  <c:v>1.647547142907936</c:v>
                </c:pt>
                <c:pt idx="146">
                  <c:v>1.6316254425115273</c:v>
                </c:pt>
                <c:pt idx="147">
                  <c:v>1.6155727402355691</c:v>
                </c:pt>
                <c:pt idx="148">
                  <c:v>1.5992035877014468</c:v>
                </c:pt>
                <c:pt idx="149">
                  <c:v>1.5823825564474105</c:v>
                </c:pt>
                <c:pt idx="150">
                  <c:v>1.565159316321288</c:v>
                </c:pt>
                <c:pt idx="151">
                  <c:v>1.5476742343700658</c:v>
                </c:pt>
                <c:pt idx="152">
                  <c:v>1.5300076392976809</c:v>
                </c:pt>
                <c:pt idx="153">
                  <c:v>1.5123987749991639</c:v>
                </c:pt>
                <c:pt idx="154">
                  <c:v>1.4955355214527215</c:v>
                </c:pt>
                <c:pt idx="155">
                  <c:v>1.4794379834006559</c:v>
                </c:pt>
                <c:pt idx="156">
                  <c:v>1.4634994312181797</c:v>
                </c:pt>
                <c:pt idx="157">
                  <c:v>1.4477609205708344</c:v>
                </c:pt>
                <c:pt idx="158">
                  <c:v>1.4320470099653961</c:v>
                </c:pt>
                <c:pt idx="159">
                  <c:v>1.4162992455998296</c:v>
                </c:pt>
                <c:pt idx="160">
                  <c:v>1.400499652871547</c:v>
                </c:pt>
                <c:pt idx="161">
                  <c:v>1.3846011301933547</c:v>
                </c:pt>
                <c:pt idx="162">
                  <c:v>1.368836512086798</c:v>
                </c:pt>
                <c:pt idx="163">
                  <c:v>1.3534282801462838</c:v>
                </c:pt>
                <c:pt idx="164">
                  <c:v>1.3383662912142926</c:v>
                </c:pt>
                <c:pt idx="165">
                  <c:v>1.3234022380541079</c:v>
                </c:pt>
                <c:pt idx="166">
                  <c:v>1.3083459335488659</c:v>
                </c:pt>
                <c:pt idx="167">
                  <c:v>1.2933115338444479</c:v>
                </c:pt>
                <c:pt idx="168">
                  <c:v>1.2787784376540978</c:v>
                </c:pt>
                <c:pt idx="169">
                  <c:v>1.2648491454054978</c:v>
                </c:pt>
                <c:pt idx="170">
                  <c:v>1.2509945408803216</c:v>
                </c:pt>
                <c:pt idx="171">
                  <c:v>1.2369598207625141</c:v>
                </c:pt>
                <c:pt idx="172">
                  <c:v>1.2227813294266061</c:v>
                </c:pt>
                <c:pt idx="173">
                  <c:v>1.2086838555215593</c:v>
                </c:pt>
                <c:pt idx="174">
                  <c:v>1.1949293521118098</c:v>
                </c:pt>
                <c:pt idx="175">
                  <c:v>1.1815710344302091</c:v>
                </c:pt>
                <c:pt idx="176">
                  <c:v>1.1684292769292368</c:v>
                </c:pt>
                <c:pt idx="177">
                  <c:v>1.1560673056104285</c:v>
                </c:pt>
                <c:pt idx="178">
                  <c:v>1.1451282950369066</c:v>
                </c:pt>
                <c:pt idx="179">
                  <c:v>1.1344217643433507</c:v>
                </c:pt>
                <c:pt idx="180">
                  <c:v>1.1240450364659085</c:v>
                </c:pt>
                <c:pt idx="181">
                  <c:v>1.1141946047433848</c:v>
                </c:pt>
                <c:pt idx="182">
                  <c:v>1.1051449869908689</c:v>
                </c:pt>
                <c:pt idx="183">
                  <c:v>1.0963837849302822</c:v>
                </c:pt>
                <c:pt idx="184">
                  <c:v>1.0881085031903941</c:v>
                </c:pt>
                <c:pt idx="185">
                  <c:v>1.079842547285728</c:v>
                </c:pt>
                <c:pt idx="186">
                  <c:v>1.0714462449271498</c:v>
                </c:pt>
                <c:pt idx="187">
                  <c:v>1.0631641861980978</c:v>
                </c:pt>
                <c:pt idx="188">
                  <c:v>1.0555126729434878</c:v>
                </c:pt>
                <c:pt idx="189">
                  <c:v>1.0477483096654099</c:v>
                </c:pt>
                <c:pt idx="190">
                  <c:v>1.0397332683647778</c:v>
                </c:pt>
                <c:pt idx="191">
                  <c:v>1.0314454300481399</c:v>
                </c:pt>
                <c:pt idx="192">
                  <c:v>1.0229987666065323</c:v>
                </c:pt>
                <c:pt idx="193">
                  <c:v>1.0146669237542467</c:v>
                </c:pt>
                <c:pt idx="194">
                  <c:v>1.0062786128099692</c:v>
                </c:pt>
                <c:pt idx="195">
                  <c:v>0.99775373889898666</c:v>
                </c:pt>
                <c:pt idx="196">
                  <c:v>0.98906516877627149</c:v>
                </c:pt>
                <c:pt idx="197">
                  <c:v>0.9802408159700976</c:v>
                </c:pt>
                <c:pt idx="198">
                  <c:v>0.97135500785223527</c:v>
                </c:pt>
                <c:pt idx="199">
                  <c:v>0.96243565464650083</c:v>
                </c:pt>
                <c:pt idx="200">
                  <c:v>0.95350540319290944</c:v>
                </c:pt>
              </c:numCache>
            </c:numRef>
          </c:yVal>
        </c:ser>
        <c:ser>
          <c:idx val="26"/>
          <c:order val="2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Foglio1!$AB$3:$AB$203</c:f>
              <c:numCache>
                <c:formatCode>0.0000</c:formatCode>
                <c:ptCount val="201"/>
                <c:pt idx="0">
                  <c:v>2.8764295404056903</c:v>
                </c:pt>
                <c:pt idx="1">
                  <c:v>3.0346715299937594</c:v>
                </c:pt>
                <c:pt idx="2">
                  <c:v>4.862146367792282</c:v>
                </c:pt>
                <c:pt idx="3">
                  <c:v>4.9762424475532043</c:v>
                </c:pt>
                <c:pt idx="4">
                  <c:v>3.8255244550957586</c:v>
                </c:pt>
                <c:pt idx="5">
                  <c:v>4.2185692912240844</c:v>
                </c:pt>
                <c:pt idx="6">
                  <c:v>4.9079323592098545</c:v>
                </c:pt>
                <c:pt idx="7">
                  <c:v>3.9527610434303289</c:v>
                </c:pt>
                <c:pt idx="8">
                  <c:v>3.8925636154680165</c:v>
                </c:pt>
                <c:pt idx="9">
                  <c:v>4.0128179987819026</c:v>
                </c:pt>
                <c:pt idx="10">
                  <c:v>5.5409480918703133</c:v>
                </c:pt>
                <c:pt idx="11">
                  <c:v>7.3098786896524439</c:v>
                </c:pt>
                <c:pt idx="12">
                  <c:v>7.9545292089923825</c:v>
                </c:pt>
                <c:pt idx="13">
                  <c:v>9.1606569140308256</c:v>
                </c:pt>
                <c:pt idx="14">
                  <c:v>7.703119501783279</c:v>
                </c:pt>
                <c:pt idx="15">
                  <c:v>8.5444519075163559</c:v>
                </c:pt>
                <c:pt idx="16">
                  <c:v>7.4539482504128314</c:v>
                </c:pt>
                <c:pt idx="17">
                  <c:v>6.4022694484492382</c:v>
                </c:pt>
                <c:pt idx="18">
                  <c:v>6.6411040042587057</c:v>
                </c:pt>
                <c:pt idx="19">
                  <c:v>7.1169592976668365</c:v>
                </c:pt>
                <c:pt idx="20">
                  <c:v>7.3185982397208065</c:v>
                </c:pt>
                <c:pt idx="21">
                  <c:v>6.1603209618847625</c:v>
                </c:pt>
                <c:pt idx="22">
                  <c:v>5.2399513109938924</c:v>
                </c:pt>
                <c:pt idx="23">
                  <c:v>5.468493933417788</c:v>
                </c:pt>
                <c:pt idx="24">
                  <c:v>6.3616875575807326</c:v>
                </c:pt>
                <c:pt idx="25">
                  <c:v>6.0453510840541389</c:v>
                </c:pt>
                <c:pt idx="26">
                  <c:v>6.1001868082842607</c:v>
                </c:pt>
                <c:pt idx="27">
                  <c:v>6.0836717912234759</c:v>
                </c:pt>
                <c:pt idx="28">
                  <c:v>4.9000080635626562</c:v>
                </c:pt>
                <c:pt idx="29">
                  <c:v>4.9444454856404114</c:v>
                </c:pt>
                <c:pt idx="30">
                  <c:v>4.6301778019955755</c:v>
                </c:pt>
                <c:pt idx="31">
                  <c:v>4.4932537719151924</c:v>
                </c:pt>
                <c:pt idx="32">
                  <c:v>4.0668626251631927</c:v>
                </c:pt>
                <c:pt idx="33">
                  <c:v>3.7797244839974242</c:v>
                </c:pt>
                <c:pt idx="34">
                  <c:v>3.9375650448023682</c:v>
                </c:pt>
                <c:pt idx="35">
                  <c:v>4.1359606963201525</c:v>
                </c:pt>
                <c:pt idx="36">
                  <c:v>4.2655355198595073</c:v>
                </c:pt>
                <c:pt idx="37">
                  <c:v>4.5217241367345489</c:v>
                </c:pt>
                <c:pt idx="38">
                  <c:v>4.8203645382301445</c:v>
                </c:pt>
                <c:pt idx="39">
                  <c:v>4.6123300208476845</c:v>
                </c:pt>
                <c:pt idx="40">
                  <c:v>4.3644188110767157</c:v>
                </c:pt>
                <c:pt idx="41">
                  <c:v>4.2837838442720484</c:v>
                </c:pt>
                <c:pt idx="42">
                  <c:v>4.1756776371112796</c:v>
                </c:pt>
                <c:pt idx="43">
                  <c:v>4.2012702014354284</c:v>
                </c:pt>
                <c:pt idx="44">
                  <c:v>4.3733332936197522</c:v>
                </c:pt>
                <c:pt idx="45">
                  <c:v>4.5219039014612683</c:v>
                </c:pt>
                <c:pt idx="46">
                  <c:v>4.5055113056745872</c:v>
                </c:pt>
                <c:pt idx="47">
                  <c:v>4.3823940767253351</c:v>
                </c:pt>
                <c:pt idx="48">
                  <c:v>4.3633937941370524</c:v>
                </c:pt>
                <c:pt idx="49">
                  <c:v>4.6344085092730465</c:v>
                </c:pt>
                <c:pt idx="50">
                  <c:v>5.1278255851080745</c:v>
                </c:pt>
                <c:pt idx="51">
                  <c:v>5.6197191318241124</c:v>
                </c:pt>
                <c:pt idx="52">
                  <c:v>6.1227998923480298</c:v>
                </c:pt>
                <c:pt idx="53">
                  <c:v>6.7352509001936518</c:v>
                </c:pt>
                <c:pt idx="54">
                  <c:v>6.972480724596573</c:v>
                </c:pt>
                <c:pt idx="55">
                  <c:v>6.8365686168461721</c:v>
                </c:pt>
                <c:pt idx="56">
                  <c:v>6.6977116257894727</c:v>
                </c:pt>
                <c:pt idx="57">
                  <c:v>6.2438429433112024</c:v>
                </c:pt>
                <c:pt idx="58">
                  <c:v>5.6399380110350377</c:v>
                </c:pt>
                <c:pt idx="59">
                  <c:v>5.0868448222236093</c:v>
                </c:pt>
                <c:pt idx="60">
                  <c:v>4.7771319778001207</c:v>
                </c:pt>
                <c:pt idx="61">
                  <c:v>4.6158485586047675</c:v>
                </c:pt>
                <c:pt idx="62">
                  <c:v>4.6171074493527255</c:v>
                </c:pt>
                <c:pt idx="63">
                  <c:v>4.7452237356088638</c:v>
                </c:pt>
                <c:pt idx="64">
                  <c:v>4.9341858760641415</c:v>
                </c:pt>
                <c:pt idx="65">
                  <c:v>5.1186227826441923</c:v>
                </c:pt>
                <c:pt idx="66">
                  <c:v>5.240805367573655</c:v>
                </c:pt>
                <c:pt idx="67">
                  <c:v>5.3343541638881096</c:v>
                </c:pt>
                <c:pt idx="68">
                  <c:v>5.3675420865779486</c:v>
                </c:pt>
                <c:pt idx="69">
                  <c:v>5.3043360998741074</c:v>
                </c:pt>
                <c:pt idx="70">
                  <c:v>5.1427768977584245</c:v>
                </c:pt>
                <c:pt idx="71">
                  <c:v>4.9005849985011727</c:v>
                </c:pt>
                <c:pt idx="72">
                  <c:v>4.5865062657576816</c:v>
                </c:pt>
                <c:pt idx="73">
                  <c:v>4.2187857841972773</c:v>
                </c:pt>
                <c:pt idx="74">
                  <c:v>3.9236259689971402</c:v>
                </c:pt>
                <c:pt idx="75">
                  <c:v>3.6820168522135792</c:v>
                </c:pt>
                <c:pt idx="76">
                  <c:v>3.5119007726551352</c:v>
                </c:pt>
                <c:pt idx="77">
                  <c:v>3.4220513472575282</c:v>
                </c:pt>
                <c:pt idx="78">
                  <c:v>3.3002064773056787</c:v>
                </c:pt>
                <c:pt idx="79">
                  <c:v>3.1555027532093272</c:v>
                </c:pt>
                <c:pt idx="80">
                  <c:v>2.9929888764252124</c:v>
                </c:pt>
                <c:pt idx="81">
                  <c:v>2.8193745737685347</c:v>
                </c:pt>
                <c:pt idx="82">
                  <c:v>2.7434417810679856</c:v>
                </c:pt>
                <c:pt idx="83">
                  <c:v>2.6973409614946182</c:v>
                </c:pt>
                <c:pt idx="84">
                  <c:v>2.647528164498778</c:v>
                </c:pt>
                <c:pt idx="85">
                  <c:v>2.5925138075438787</c:v>
                </c:pt>
                <c:pt idx="86">
                  <c:v>2.5339894515275092</c:v>
                </c:pt>
                <c:pt idx="87">
                  <c:v>2.4927789436425107</c:v>
                </c:pt>
                <c:pt idx="88">
                  <c:v>2.4530112057424294</c:v>
                </c:pt>
                <c:pt idx="89">
                  <c:v>2.4146215251443341</c:v>
                </c:pt>
                <c:pt idx="90">
                  <c:v>2.3780404673630606</c:v>
                </c:pt>
                <c:pt idx="91">
                  <c:v>2.3419207354733071</c:v>
                </c:pt>
                <c:pt idx="92">
                  <c:v>2.3066812123656217</c:v>
                </c:pt>
                <c:pt idx="93">
                  <c:v>2.2721154826267944</c:v>
                </c:pt>
                <c:pt idx="94">
                  <c:v>2.2537364636980572</c:v>
                </c:pt>
                <c:pt idx="95">
                  <c:v>2.291134312910367</c:v>
                </c:pt>
                <c:pt idx="96">
                  <c:v>2.3044847022548032</c:v>
                </c:pt>
                <c:pt idx="97">
                  <c:v>2.2980443744401424</c:v>
                </c:pt>
                <c:pt idx="98">
                  <c:v>2.2723372999911979</c:v>
                </c:pt>
                <c:pt idx="99">
                  <c:v>2.2284781277744643</c:v>
                </c:pt>
                <c:pt idx="100">
                  <c:v>2.1664960338399197</c:v>
                </c:pt>
                <c:pt idx="101">
                  <c:v>2.1103691078825042</c:v>
                </c:pt>
                <c:pt idx="102">
                  <c:v>2.0816853921658738</c:v>
                </c:pt>
                <c:pt idx="103">
                  <c:v>2.0506394397105328</c:v>
                </c:pt>
                <c:pt idx="104">
                  <c:v>2.0176559250649966</c:v>
                </c:pt>
                <c:pt idx="105">
                  <c:v>1.982544009817035</c:v>
                </c:pt>
                <c:pt idx="106">
                  <c:v>1.9453896513088555</c:v>
                </c:pt>
                <c:pt idx="107">
                  <c:v>1.9065388047798186</c:v>
                </c:pt>
                <c:pt idx="108">
                  <c:v>1.8666103226952724</c:v>
                </c:pt>
                <c:pt idx="109">
                  <c:v>1.8273209137658597</c:v>
                </c:pt>
                <c:pt idx="110">
                  <c:v>1.7906605563062541</c:v>
                </c:pt>
                <c:pt idx="111">
                  <c:v>1.7572516121009552</c:v>
                </c:pt>
                <c:pt idx="112">
                  <c:v>1.7240621444480941</c:v>
                </c:pt>
                <c:pt idx="113">
                  <c:v>1.6903332466651639</c:v>
                </c:pt>
                <c:pt idx="114">
                  <c:v>1.6566473322977218</c:v>
                </c:pt>
                <c:pt idx="115">
                  <c:v>1.6222372900451218</c:v>
                </c:pt>
                <c:pt idx="116">
                  <c:v>1.586929060646691</c:v>
                </c:pt>
                <c:pt idx="117">
                  <c:v>1.5507454018604541</c:v>
                </c:pt>
                <c:pt idx="118">
                  <c:v>1.5233541130151498</c:v>
                </c:pt>
                <c:pt idx="119">
                  <c:v>1.496476553705502</c:v>
                </c:pt>
                <c:pt idx="120">
                  <c:v>1.469724691487668</c:v>
                </c:pt>
                <c:pt idx="121">
                  <c:v>1.4431703819010673</c:v>
                </c:pt>
                <c:pt idx="122">
                  <c:v>1.4170824458474878</c:v>
                </c:pt>
                <c:pt idx="123">
                  <c:v>1.3911707205564081</c:v>
                </c:pt>
                <c:pt idx="124">
                  <c:v>1.3653104542184948</c:v>
                </c:pt>
                <c:pt idx="125">
                  <c:v>1.3397938313131394</c:v>
                </c:pt>
                <c:pt idx="126">
                  <c:v>1.314352879147759</c:v>
                </c:pt>
                <c:pt idx="127">
                  <c:v>1.2890519568632091</c:v>
                </c:pt>
                <c:pt idx="128">
                  <c:v>1.2639488711544098</c:v>
                </c:pt>
                <c:pt idx="129">
                  <c:v>1.2389655919210389</c:v>
                </c:pt>
                <c:pt idx="130">
                  <c:v>1.214086704959382</c:v>
                </c:pt>
                <c:pt idx="131">
                  <c:v>1.1895124152832306</c:v>
                </c:pt>
                <c:pt idx="132">
                  <c:v>1.1666969547073351</c:v>
                </c:pt>
                <c:pt idx="133">
                  <c:v>1.1514393905947828</c:v>
                </c:pt>
                <c:pt idx="134">
                  <c:v>1.134006451106186</c:v>
                </c:pt>
                <c:pt idx="135">
                  <c:v>1.1149811579648952</c:v>
                </c:pt>
                <c:pt idx="136">
                  <c:v>1.0942109717605029</c:v>
                </c:pt>
                <c:pt idx="137">
                  <c:v>1.0718966077449021</c:v>
                </c:pt>
                <c:pt idx="138">
                  <c:v>1.048765694290541</c:v>
                </c:pt>
                <c:pt idx="139">
                  <c:v>1.0488789897542361</c:v>
                </c:pt>
                <c:pt idx="140">
                  <c:v>1.0605568297296468</c:v>
                </c:pt>
                <c:pt idx="141">
                  <c:v>1.0671829414314629</c:v>
                </c:pt>
                <c:pt idx="142">
                  <c:v>1.0689406058334079</c:v>
                </c:pt>
                <c:pt idx="143">
                  <c:v>1.0658538134033615</c:v>
                </c:pt>
                <c:pt idx="144">
                  <c:v>1.0585247833606444</c:v>
                </c:pt>
                <c:pt idx="145">
                  <c:v>1.0471903960248325</c:v>
                </c:pt>
                <c:pt idx="146">
                  <c:v>1.0325888203170401</c:v>
                </c:pt>
                <c:pt idx="147">
                  <c:v>1.0281145661147375</c:v>
                </c:pt>
                <c:pt idx="148">
                  <c:v>1.0259032732017173</c:v>
                </c:pt>
                <c:pt idx="149">
                  <c:v>1.021027305398486</c:v>
                </c:pt>
                <c:pt idx="150">
                  <c:v>1.0138186146952819</c:v>
                </c:pt>
                <c:pt idx="151">
                  <c:v>1.0044700057933769</c:v>
                </c:pt>
                <c:pt idx="152">
                  <c:v>0.9934643630434784</c:v>
                </c:pt>
                <c:pt idx="153">
                  <c:v>0.98087036987189857</c:v>
                </c:pt>
                <c:pt idx="154">
                  <c:v>0.96668573659849166</c:v>
                </c:pt>
                <c:pt idx="155">
                  <c:v>0.95077351005241195</c:v>
                </c:pt>
                <c:pt idx="156">
                  <c:v>0.9333537625452295</c:v>
                </c:pt>
                <c:pt idx="157">
                  <c:v>0.91471406344135886</c:v>
                </c:pt>
                <c:pt idx="158">
                  <c:v>0.89485843124642184</c:v>
                </c:pt>
                <c:pt idx="159">
                  <c:v>0.87389054027480628</c:v>
                </c:pt>
                <c:pt idx="160">
                  <c:v>0.85220555381179264</c:v>
                </c:pt>
                <c:pt idx="161">
                  <c:v>0.85024435984052682</c:v>
                </c:pt>
                <c:pt idx="162">
                  <c:v>0.85173016748947683</c:v>
                </c:pt>
                <c:pt idx="163">
                  <c:v>0.85140591192262516</c:v>
                </c:pt>
                <c:pt idx="164">
                  <c:v>0.84934574955562714</c:v>
                </c:pt>
                <c:pt idx="165">
                  <c:v>0.84560070702210965</c:v>
                </c:pt>
                <c:pt idx="166">
                  <c:v>0.84020398741412761</c:v>
                </c:pt>
                <c:pt idx="167">
                  <c:v>0.83319346055623777</c:v>
                </c:pt>
                <c:pt idx="168">
                  <c:v>0.824645497650079</c:v>
                </c:pt>
                <c:pt idx="169">
                  <c:v>0.81488946087464786</c:v>
                </c:pt>
                <c:pt idx="170">
                  <c:v>0.80377601788535924</c:v>
                </c:pt>
                <c:pt idx="171">
                  <c:v>0.79140602278984318</c:v>
                </c:pt>
                <c:pt idx="172">
                  <c:v>0.77818383117356471</c:v>
                </c:pt>
                <c:pt idx="173">
                  <c:v>0.76388625556561363</c:v>
                </c:pt>
                <c:pt idx="174">
                  <c:v>0.75393498576621931</c:v>
                </c:pt>
                <c:pt idx="175">
                  <c:v>0.7492255719510631</c:v>
                </c:pt>
                <c:pt idx="176">
                  <c:v>0.74364757772548884</c:v>
                </c:pt>
                <c:pt idx="177">
                  <c:v>0.73749081216618873</c:v>
                </c:pt>
                <c:pt idx="178">
                  <c:v>0.73064480055139114</c:v>
                </c:pt>
                <c:pt idx="179">
                  <c:v>0.72334256920725293</c:v>
                </c:pt>
                <c:pt idx="180">
                  <c:v>0.71563864295044521</c:v>
                </c:pt>
                <c:pt idx="181">
                  <c:v>0.70754862610248048</c:v>
                </c:pt>
                <c:pt idx="182">
                  <c:v>0.69900275503522957</c:v>
                </c:pt>
                <c:pt idx="183">
                  <c:v>0.69018283879234621</c:v>
                </c:pt>
                <c:pt idx="184">
                  <c:v>0.68088116295900503</c:v>
                </c:pt>
                <c:pt idx="185">
                  <c:v>0.67140842426527814</c:v>
                </c:pt>
                <c:pt idx="186">
                  <c:v>0.66154034825826769</c:v>
                </c:pt>
                <c:pt idx="187">
                  <c:v>0.65149454360943826</c:v>
                </c:pt>
                <c:pt idx="188">
                  <c:v>0.64121823774442521</c:v>
                </c:pt>
                <c:pt idx="189">
                  <c:v>0.6307744984083874</c:v>
                </c:pt>
                <c:pt idx="190">
                  <c:v>0.6202228427120644</c:v>
                </c:pt>
                <c:pt idx="191">
                  <c:v>0.60954081763582291</c:v>
                </c:pt>
                <c:pt idx="192">
                  <c:v>0.59882963469925132</c:v>
                </c:pt>
                <c:pt idx="193">
                  <c:v>0.58798363963008482</c:v>
                </c:pt>
                <c:pt idx="194">
                  <c:v>0.57720819241985644</c:v>
                </c:pt>
                <c:pt idx="195">
                  <c:v>0.56635689154243452</c:v>
                </c:pt>
                <c:pt idx="196">
                  <c:v>0.55545539171509106</c:v>
                </c:pt>
                <c:pt idx="197">
                  <c:v>0.54467884689801749</c:v>
                </c:pt>
                <c:pt idx="198">
                  <c:v>0.53389306451132701</c:v>
                </c:pt>
                <c:pt idx="199">
                  <c:v>0.5231219301617217</c:v>
                </c:pt>
                <c:pt idx="200">
                  <c:v>0.51241890392881206</c:v>
                </c:pt>
              </c:numCache>
            </c:numRef>
          </c:yVal>
        </c:ser>
        <c:ser>
          <c:idx val="27"/>
          <c:order val="2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Foglio1!$AC$3:$AC$203</c:f>
              <c:numCache>
                <c:formatCode>0.0000</c:formatCode>
                <c:ptCount val="201"/>
                <c:pt idx="0">
                  <c:v>1.7029367215973397</c:v>
                </c:pt>
                <c:pt idx="1">
                  <c:v>1.8532908057301578</c:v>
                </c:pt>
                <c:pt idx="2">
                  <c:v>2.9268914587414252</c:v>
                </c:pt>
                <c:pt idx="3">
                  <c:v>3.6848669865792827</c:v>
                </c:pt>
                <c:pt idx="4">
                  <c:v>5.9571657224392185</c:v>
                </c:pt>
                <c:pt idx="5">
                  <c:v>5.1654634345157096</c:v>
                </c:pt>
                <c:pt idx="6">
                  <c:v>7.6900266234068697</c:v>
                </c:pt>
                <c:pt idx="7">
                  <c:v>7.5019631737456534</c:v>
                </c:pt>
                <c:pt idx="8">
                  <c:v>4.5971687807399872</c:v>
                </c:pt>
                <c:pt idx="9">
                  <c:v>3.0014292236702524</c:v>
                </c:pt>
                <c:pt idx="10">
                  <c:v>2.4175088453653752</c:v>
                </c:pt>
                <c:pt idx="11">
                  <c:v>2.5914068158648234</c:v>
                </c:pt>
                <c:pt idx="12">
                  <c:v>3.0313254188704231</c:v>
                </c:pt>
                <c:pt idx="13">
                  <c:v>3.6772623577621242</c:v>
                </c:pt>
                <c:pt idx="14">
                  <c:v>3.759281726293882</c:v>
                </c:pt>
                <c:pt idx="15">
                  <c:v>3.6133241964312082</c:v>
                </c:pt>
                <c:pt idx="16">
                  <c:v>2.5118531878052752</c:v>
                </c:pt>
                <c:pt idx="17">
                  <c:v>2.2879899931082122</c:v>
                </c:pt>
                <c:pt idx="18">
                  <c:v>2.1258822425897006</c:v>
                </c:pt>
                <c:pt idx="19">
                  <c:v>1.9387647855215067</c:v>
                </c:pt>
                <c:pt idx="20">
                  <c:v>1.7933378478572368</c:v>
                </c:pt>
                <c:pt idx="21">
                  <c:v>1.7274702572681744</c:v>
                </c:pt>
                <c:pt idx="22">
                  <c:v>1.7222808475100089</c:v>
                </c:pt>
                <c:pt idx="23">
                  <c:v>1.8448005440605388</c:v>
                </c:pt>
                <c:pt idx="24">
                  <c:v>1.5663904219538332</c:v>
                </c:pt>
                <c:pt idx="25">
                  <c:v>1.4311666358937358</c:v>
                </c:pt>
                <c:pt idx="26">
                  <c:v>1.3783836826926172</c:v>
                </c:pt>
                <c:pt idx="27">
                  <c:v>1.2546676914212771</c:v>
                </c:pt>
                <c:pt idx="28">
                  <c:v>1.1476089493623949</c:v>
                </c:pt>
                <c:pt idx="29">
                  <c:v>1.1033890007417191</c:v>
                </c:pt>
                <c:pt idx="30">
                  <c:v>1.1019335087534332</c:v>
                </c:pt>
                <c:pt idx="31">
                  <c:v>1.1102287233305301</c:v>
                </c:pt>
                <c:pt idx="32">
                  <c:v>1.118744007299721</c:v>
                </c:pt>
                <c:pt idx="33">
                  <c:v>1.1244340530052799</c:v>
                </c:pt>
                <c:pt idx="34">
                  <c:v>1.1283144822452993</c:v>
                </c:pt>
                <c:pt idx="35">
                  <c:v>1.1361560420860437</c:v>
                </c:pt>
                <c:pt idx="36">
                  <c:v>1.1360553609207085</c:v>
                </c:pt>
                <c:pt idx="37">
                  <c:v>1.2142924676002489</c:v>
                </c:pt>
                <c:pt idx="38">
                  <c:v>1.3234171014702734</c:v>
                </c:pt>
                <c:pt idx="39">
                  <c:v>1.3777404926138779</c:v>
                </c:pt>
                <c:pt idx="40">
                  <c:v>1.4638433279697274</c:v>
                </c:pt>
                <c:pt idx="41">
                  <c:v>1.4938470139114914</c:v>
                </c:pt>
                <c:pt idx="42">
                  <c:v>1.46480403362214</c:v>
                </c:pt>
                <c:pt idx="43">
                  <c:v>1.3983900251190935</c:v>
                </c:pt>
                <c:pt idx="44">
                  <c:v>1.3274206265886932</c:v>
                </c:pt>
                <c:pt idx="45">
                  <c:v>1.2474892084024165</c:v>
                </c:pt>
                <c:pt idx="46">
                  <c:v>1.1676444703044457</c:v>
                </c:pt>
                <c:pt idx="47">
                  <c:v>1.1184214790349698</c:v>
                </c:pt>
                <c:pt idx="48">
                  <c:v>1.1016263863734288</c:v>
                </c:pt>
                <c:pt idx="49">
                  <c:v>1.0644117402202917</c:v>
                </c:pt>
                <c:pt idx="50">
                  <c:v>1.0096246786986582</c:v>
                </c:pt>
                <c:pt idx="51">
                  <c:v>0.95646819301846331</c:v>
                </c:pt>
                <c:pt idx="52">
                  <c:v>0.92565141521404548</c:v>
                </c:pt>
                <c:pt idx="53">
                  <c:v>0.89694388898093547</c:v>
                </c:pt>
                <c:pt idx="54">
                  <c:v>0.86203042417098563</c:v>
                </c:pt>
                <c:pt idx="55">
                  <c:v>0.81949962196707971</c:v>
                </c:pt>
                <c:pt idx="56">
                  <c:v>0.76961824899139364</c:v>
                </c:pt>
                <c:pt idx="57">
                  <c:v>0.75060286844481505</c:v>
                </c:pt>
                <c:pt idx="58">
                  <c:v>0.7483152967372535</c:v>
                </c:pt>
                <c:pt idx="59">
                  <c:v>0.7455870923303336</c:v>
                </c:pt>
                <c:pt idx="60">
                  <c:v>0.74373808407096109</c:v>
                </c:pt>
                <c:pt idx="61">
                  <c:v>0.7423885763264636</c:v>
                </c:pt>
                <c:pt idx="62">
                  <c:v>0.74070324683383904</c:v>
                </c:pt>
                <c:pt idx="63">
                  <c:v>0.73779738662747341</c:v>
                </c:pt>
                <c:pt idx="64">
                  <c:v>0.73332328920625856</c:v>
                </c:pt>
                <c:pt idx="65">
                  <c:v>0.72811480307841325</c:v>
                </c:pt>
                <c:pt idx="66">
                  <c:v>0.72084860420870811</c:v>
                </c:pt>
                <c:pt idx="67">
                  <c:v>0.71306461701188284</c:v>
                </c:pt>
                <c:pt idx="68">
                  <c:v>0.70339317001635548</c:v>
                </c:pt>
                <c:pt idx="69">
                  <c:v>0.69289916873520718</c:v>
                </c:pt>
                <c:pt idx="70">
                  <c:v>0.68146486843202458</c:v>
                </c:pt>
                <c:pt idx="71">
                  <c:v>0.66940261441173265</c:v>
                </c:pt>
                <c:pt idx="72">
                  <c:v>0.65705233399983565</c:v>
                </c:pt>
                <c:pt idx="73">
                  <c:v>0.64450039825323913</c:v>
                </c:pt>
                <c:pt idx="74">
                  <c:v>0.63278307715747351</c:v>
                </c:pt>
                <c:pt idx="75">
                  <c:v>0.62353209500176143</c:v>
                </c:pt>
                <c:pt idx="76">
                  <c:v>0.6136340533970146</c:v>
                </c:pt>
                <c:pt idx="77">
                  <c:v>0.60235181242457092</c:v>
                </c:pt>
                <c:pt idx="78">
                  <c:v>0.58988899953389062</c:v>
                </c:pt>
                <c:pt idx="79">
                  <c:v>0.57669950196330144</c:v>
                </c:pt>
                <c:pt idx="80">
                  <c:v>0.56276082995082544</c:v>
                </c:pt>
                <c:pt idx="81">
                  <c:v>0.54906434109783608</c:v>
                </c:pt>
                <c:pt idx="82">
                  <c:v>0.53549306078212644</c:v>
                </c:pt>
                <c:pt idx="83">
                  <c:v>0.52750881553043072</c:v>
                </c:pt>
                <c:pt idx="84">
                  <c:v>0.52101303363646112</c:v>
                </c:pt>
                <c:pt idx="85">
                  <c:v>0.51447923019615061</c:v>
                </c:pt>
                <c:pt idx="86">
                  <c:v>0.50750291238362966</c:v>
                </c:pt>
                <c:pt idx="87">
                  <c:v>0.5001239528447482</c:v>
                </c:pt>
                <c:pt idx="88">
                  <c:v>0.49246827269828913</c:v>
                </c:pt>
                <c:pt idx="89">
                  <c:v>0.48485474651717186</c:v>
                </c:pt>
                <c:pt idx="90">
                  <c:v>0.47909206411377081</c:v>
                </c:pt>
                <c:pt idx="91">
                  <c:v>0.47489588556416346</c:v>
                </c:pt>
                <c:pt idx="92">
                  <c:v>0.47021680594898063</c:v>
                </c:pt>
                <c:pt idx="93">
                  <c:v>0.46545144836649671</c:v>
                </c:pt>
                <c:pt idx="94">
                  <c:v>0.46170455268591226</c:v>
                </c:pt>
                <c:pt idx="95">
                  <c:v>0.46196096257796943</c:v>
                </c:pt>
                <c:pt idx="96">
                  <c:v>0.46054172001212479</c:v>
                </c:pt>
                <c:pt idx="97">
                  <c:v>0.45832597444687634</c:v>
                </c:pt>
                <c:pt idx="98">
                  <c:v>0.45809783462795389</c:v>
                </c:pt>
                <c:pt idx="99">
                  <c:v>0.46021878504612762</c:v>
                </c:pt>
                <c:pt idx="100">
                  <c:v>0.46145181077414532</c:v>
                </c:pt>
                <c:pt idx="101">
                  <c:v>0.46193521994423881</c:v>
                </c:pt>
                <c:pt idx="102">
                  <c:v>0.4626619646781992</c:v>
                </c:pt>
                <c:pt idx="103">
                  <c:v>0.47621906405232928</c:v>
                </c:pt>
                <c:pt idx="104">
                  <c:v>0.48788902392732914</c:v>
                </c:pt>
                <c:pt idx="105">
                  <c:v>0.49798378294783135</c:v>
                </c:pt>
                <c:pt idx="106">
                  <c:v>0.50645971617138863</c:v>
                </c:pt>
                <c:pt idx="107">
                  <c:v>0.51326275073629013</c:v>
                </c:pt>
                <c:pt idx="108">
                  <c:v>0.51845490306017694</c:v>
                </c:pt>
                <c:pt idx="109">
                  <c:v>0.5226582854698667</c:v>
                </c:pt>
                <c:pt idx="110">
                  <c:v>0.52863302327403294</c:v>
                </c:pt>
                <c:pt idx="111">
                  <c:v>0.53390998772309062</c:v>
                </c:pt>
                <c:pt idx="112">
                  <c:v>0.53782673883761556</c:v>
                </c:pt>
                <c:pt idx="113">
                  <c:v>0.5403021126809836</c:v>
                </c:pt>
                <c:pt idx="114">
                  <c:v>0.54136671799127156</c:v>
                </c:pt>
                <c:pt idx="115">
                  <c:v>0.54118346460471045</c:v>
                </c:pt>
                <c:pt idx="116">
                  <c:v>0.53980255512662456</c:v>
                </c:pt>
                <c:pt idx="117">
                  <c:v>0.54202385366062866</c:v>
                </c:pt>
                <c:pt idx="118">
                  <c:v>0.54439927188823767</c:v>
                </c:pt>
                <c:pt idx="119">
                  <c:v>0.54544184853646371</c:v>
                </c:pt>
                <c:pt idx="120">
                  <c:v>0.54545417348964986</c:v>
                </c:pt>
                <c:pt idx="121">
                  <c:v>0.54489167443158537</c:v>
                </c:pt>
                <c:pt idx="122">
                  <c:v>0.54385141790495961</c:v>
                </c:pt>
                <c:pt idx="123">
                  <c:v>0.54207855665495563</c:v>
                </c:pt>
                <c:pt idx="124">
                  <c:v>0.53932755965753343</c:v>
                </c:pt>
                <c:pt idx="125">
                  <c:v>0.53551266019627397</c:v>
                </c:pt>
                <c:pt idx="126">
                  <c:v>0.53112356375941949</c:v>
                </c:pt>
                <c:pt idx="127">
                  <c:v>0.52795192311076466</c:v>
                </c:pt>
                <c:pt idx="128">
                  <c:v>0.52501640843274633</c:v>
                </c:pt>
                <c:pt idx="129">
                  <c:v>0.52106762695348463</c:v>
                </c:pt>
                <c:pt idx="130">
                  <c:v>0.51615127916889403</c:v>
                </c:pt>
                <c:pt idx="131">
                  <c:v>0.5108699329978621</c:v>
                </c:pt>
                <c:pt idx="132">
                  <c:v>0.5054249502416035</c:v>
                </c:pt>
                <c:pt idx="133">
                  <c:v>0.49928421124242628</c:v>
                </c:pt>
                <c:pt idx="134">
                  <c:v>0.49240935771516736</c:v>
                </c:pt>
                <c:pt idx="135">
                  <c:v>0.48481748392002416</c:v>
                </c:pt>
                <c:pt idx="136">
                  <c:v>0.47683010485563032</c:v>
                </c:pt>
                <c:pt idx="137">
                  <c:v>0.46886179476531237</c:v>
                </c:pt>
                <c:pt idx="138">
                  <c:v>0.46090397131646088</c:v>
                </c:pt>
                <c:pt idx="139">
                  <c:v>0.45269329775883077</c:v>
                </c:pt>
                <c:pt idx="140">
                  <c:v>0.44421847886436366</c:v>
                </c:pt>
                <c:pt idx="141">
                  <c:v>0.4353786006590275</c:v>
                </c:pt>
                <c:pt idx="142">
                  <c:v>0.42621089962355657</c:v>
                </c:pt>
                <c:pt idx="143">
                  <c:v>0.41667338686756411</c:v>
                </c:pt>
                <c:pt idx="144">
                  <c:v>0.4068372229006928</c:v>
                </c:pt>
                <c:pt idx="145">
                  <c:v>0.39682060390949497</c:v>
                </c:pt>
                <c:pt idx="146">
                  <c:v>0.38697937889163897</c:v>
                </c:pt>
                <c:pt idx="147">
                  <c:v>0.37750089654624613</c:v>
                </c:pt>
                <c:pt idx="148">
                  <c:v>0.36807372760226337</c:v>
                </c:pt>
                <c:pt idx="149">
                  <c:v>0.35865601649413975</c:v>
                </c:pt>
                <c:pt idx="150">
                  <c:v>0.34983836323361744</c:v>
                </c:pt>
                <c:pt idx="151">
                  <c:v>0.34143329250362764</c:v>
                </c:pt>
                <c:pt idx="152">
                  <c:v>0.33306738266243491</c:v>
                </c:pt>
                <c:pt idx="153">
                  <c:v>0.3247631800627645</c:v>
                </c:pt>
                <c:pt idx="154">
                  <c:v>0.31683792186886439</c:v>
                </c:pt>
                <c:pt idx="155">
                  <c:v>0.30893974521591588</c:v>
                </c:pt>
                <c:pt idx="156">
                  <c:v>0.30174958270897306</c:v>
                </c:pt>
                <c:pt idx="157">
                  <c:v>0.2958175508583929</c:v>
                </c:pt>
                <c:pt idx="158">
                  <c:v>0.29008267439033986</c:v>
                </c:pt>
                <c:pt idx="159">
                  <c:v>0.28450080608044326</c:v>
                </c:pt>
                <c:pt idx="160">
                  <c:v>0.27899151474733574</c:v>
                </c:pt>
                <c:pt idx="161">
                  <c:v>0.27357784410292996</c:v>
                </c:pt>
                <c:pt idx="162">
                  <c:v>0.26828431425908716</c:v>
                </c:pt>
                <c:pt idx="163">
                  <c:v>0.26322081102654582</c:v>
                </c:pt>
                <c:pt idx="164">
                  <c:v>0.25831833794588055</c:v>
                </c:pt>
                <c:pt idx="165">
                  <c:v>0.25349955017598724</c:v>
                </c:pt>
                <c:pt idx="166">
                  <c:v>0.24872853644520032</c:v>
                </c:pt>
                <c:pt idx="167">
                  <c:v>0.24396695094913287</c:v>
                </c:pt>
                <c:pt idx="168">
                  <c:v>0.23919145002992204</c:v>
                </c:pt>
                <c:pt idx="169">
                  <c:v>0.23445415897127139</c:v>
                </c:pt>
                <c:pt idx="170">
                  <c:v>0.22968366667040485</c:v>
                </c:pt>
                <c:pt idx="171">
                  <c:v>0.22496989355293731</c:v>
                </c:pt>
                <c:pt idx="172">
                  <c:v>0.22023857926880583</c:v>
                </c:pt>
                <c:pt idx="173">
                  <c:v>0.21557101573762671</c:v>
                </c:pt>
                <c:pt idx="174">
                  <c:v>0.21090743601705386</c:v>
                </c:pt>
                <c:pt idx="175">
                  <c:v>0.20632679318459798</c:v>
                </c:pt>
                <c:pt idx="176">
                  <c:v>0.20179156990907438</c:v>
                </c:pt>
                <c:pt idx="177">
                  <c:v>0.19733762052224671</c:v>
                </c:pt>
                <c:pt idx="178">
                  <c:v>0.19298774787983941</c:v>
                </c:pt>
                <c:pt idx="179">
                  <c:v>0.1887495800329059</c:v>
                </c:pt>
                <c:pt idx="180">
                  <c:v>0.18459568275925262</c:v>
                </c:pt>
                <c:pt idx="181">
                  <c:v>0.18049768399460478</c:v>
                </c:pt>
                <c:pt idx="182">
                  <c:v>0.17645665898649199</c:v>
                </c:pt>
                <c:pt idx="183">
                  <c:v>0.17245064641145286</c:v>
                </c:pt>
                <c:pt idx="184">
                  <c:v>0.16853344603127787</c:v>
                </c:pt>
                <c:pt idx="185">
                  <c:v>0.16465651792834687</c:v>
                </c:pt>
                <c:pt idx="186">
                  <c:v>0.16082466605174717</c:v>
                </c:pt>
                <c:pt idx="187">
                  <c:v>0.15705730023122944</c:v>
                </c:pt>
                <c:pt idx="188">
                  <c:v>0.1533683743141124</c:v>
                </c:pt>
                <c:pt idx="189">
                  <c:v>0.14973281254943582</c:v>
                </c:pt>
                <c:pt idx="190">
                  <c:v>0.14690942936474649</c:v>
                </c:pt>
                <c:pt idx="191">
                  <c:v>0.14474771309633244</c:v>
                </c:pt>
                <c:pt idx="192">
                  <c:v>0.14259905699300621</c:v>
                </c:pt>
                <c:pt idx="193">
                  <c:v>0.14048131622914908</c:v>
                </c:pt>
                <c:pt idx="194">
                  <c:v>0.13839414665378483</c:v>
                </c:pt>
                <c:pt idx="195">
                  <c:v>0.13632324739728224</c:v>
                </c:pt>
                <c:pt idx="196">
                  <c:v>0.13427001865087188</c:v>
                </c:pt>
                <c:pt idx="197">
                  <c:v>0.13223572863348818</c:v>
                </c:pt>
                <c:pt idx="198">
                  <c:v>0.13022792200950717</c:v>
                </c:pt>
                <c:pt idx="199">
                  <c:v>0.12825943976628906</c:v>
                </c:pt>
                <c:pt idx="200">
                  <c:v>0.12631164536899825</c:v>
                </c:pt>
              </c:numCache>
            </c:numRef>
          </c:yVal>
        </c:ser>
        <c:ser>
          <c:idx val="28"/>
          <c:order val="2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Foglio1!$AD$3:$AD$203</c:f>
              <c:numCache>
                <c:formatCode>0.0000</c:formatCode>
                <c:ptCount val="201"/>
                <c:pt idx="0">
                  <c:v>1.2371472299041895</c:v>
                </c:pt>
                <c:pt idx="1">
                  <c:v>1.2658689606306492</c:v>
                </c:pt>
                <c:pt idx="2">
                  <c:v>1.3367341219322961</c:v>
                </c:pt>
                <c:pt idx="3">
                  <c:v>1.5927583377444436</c:v>
                </c:pt>
                <c:pt idx="4">
                  <c:v>2.1785936484214479</c:v>
                </c:pt>
                <c:pt idx="5">
                  <c:v>2.2798085221123991</c:v>
                </c:pt>
                <c:pt idx="6">
                  <c:v>3.0320131045066225</c:v>
                </c:pt>
                <c:pt idx="7">
                  <c:v>2.9850736892145999</c:v>
                </c:pt>
                <c:pt idx="8">
                  <c:v>2.5252916991063858</c:v>
                </c:pt>
                <c:pt idx="9">
                  <c:v>3.1038553299169971</c:v>
                </c:pt>
                <c:pt idx="10">
                  <c:v>2.0732483951997334</c:v>
                </c:pt>
                <c:pt idx="11">
                  <c:v>2.659184258557584</c:v>
                </c:pt>
                <c:pt idx="12">
                  <c:v>2.9877198323472802</c:v>
                </c:pt>
                <c:pt idx="13">
                  <c:v>3.0627619059684381</c:v>
                </c:pt>
                <c:pt idx="14">
                  <c:v>3.4581997224594652</c:v>
                </c:pt>
                <c:pt idx="15">
                  <c:v>2.5489503959219686</c:v>
                </c:pt>
                <c:pt idx="16">
                  <c:v>2.2615562609267092</c:v>
                </c:pt>
                <c:pt idx="17">
                  <c:v>1.8756809506954486</c:v>
                </c:pt>
                <c:pt idx="18">
                  <c:v>1.9811181734974701</c:v>
                </c:pt>
                <c:pt idx="19">
                  <c:v>2.1059277297113046</c:v>
                </c:pt>
                <c:pt idx="20">
                  <c:v>1.9761656575279158</c:v>
                </c:pt>
                <c:pt idx="21">
                  <c:v>2.1048081883333647</c:v>
                </c:pt>
                <c:pt idx="22">
                  <c:v>2.2346405009245132</c:v>
                </c:pt>
                <c:pt idx="23">
                  <c:v>2.1430661008327498</c:v>
                </c:pt>
                <c:pt idx="24">
                  <c:v>2.0711228567119413</c:v>
                </c:pt>
                <c:pt idx="25">
                  <c:v>1.9549163300154373</c:v>
                </c:pt>
                <c:pt idx="26">
                  <c:v>1.8091829020926637</c:v>
                </c:pt>
                <c:pt idx="27">
                  <c:v>1.5915086535211518</c:v>
                </c:pt>
                <c:pt idx="28">
                  <c:v>1.4062481484290219</c:v>
                </c:pt>
                <c:pt idx="29">
                  <c:v>1.4626806598345758</c:v>
                </c:pt>
                <c:pt idx="30">
                  <c:v>1.659054153469216</c:v>
                </c:pt>
                <c:pt idx="31">
                  <c:v>1.737610770055765</c:v>
                </c:pt>
                <c:pt idx="32">
                  <c:v>1.7091640342191505</c:v>
                </c:pt>
                <c:pt idx="33">
                  <c:v>1.7907542964284844</c:v>
                </c:pt>
                <c:pt idx="34">
                  <c:v>1.8173342729786448</c:v>
                </c:pt>
                <c:pt idx="35">
                  <c:v>1.7443914574046413</c:v>
                </c:pt>
                <c:pt idx="36">
                  <c:v>1.8095718461728798</c:v>
                </c:pt>
                <c:pt idx="37">
                  <c:v>1.812025107337035</c:v>
                </c:pt>
                <c:pt idx="38">
                  <c:v>1.7750634305806658</c:v>
                </c:pt>
                <c:pt idx="39">
                  <c:v>1.7284179391173131</c:v>
                </c:pt>
                <c:pt idx="40">
                  <c:v>1.6271968182051282</c:v>
                </c:pt>
                <c:pt idx="41">
                  <c:v>1.5106692684601741</c:v>
                </c:pt>
                <c:pt idx="42">
                  <c:v>1.4018898150537922</c:v>
                </c:pt>
                <c:pt idx="43">
                  <c:v>1.3105322130960868</c:v>
                </c:pt>
                <c:pt idx="44">
                  <c:v>1.2956523038076011</c:v>
                </c:pt>
                <c:pt idx="45">
                  <c:v>1.4307888135447524</c:v>
                </c:pt>
                <c:pt idx="46">
                  <c:v>1.5226893696912041</c:v>
                </c:pt>
                <c:pt idx="47">
                  <c:v>1.5797182303331594</c:v>
                </c:pt>
                <c:pt idx="48">
                  <c:v>1.6193763056730524</c:v>
                </c:pt>
                <c:pt idx="49">
                  <c:v>1.646405267299925</c:v>
                </c:pt>
                <c:pt idx="50">
                  <c:v>1.6671762754621358</c:v>
                </c:pt>
                <c:pt idx="51">
                  <c:v>1.695793268671802</c:v>
                </c:pt>
                <c:pt idx="52">
                  <c:v>1.7445374996723932</c:v>
                </c:pt>
                <c:pt idx="53">
                  <c:v>1.8154541815164842</c:v>
                </c:pt>
                <c:pt idx="54">
                  <c:v>1.8982987883997993</c:v>
                </c:pt>
                <c:pt idx="55">
                  <c:v>1.9774125428979101</c:v>
                </c:pt>
                <c:pt idx="56">
                  <c:v>2.0369319257229681</c:v>
                </c:pt>
                <c:pt idx="57">
                  <c:v>2.0648129227394931</c:v>
                </c:pt>
                <c:pt idx="58">
                  <c:v>2.0567123989096467</c:v>
                </c:pt>
                <c:pt idx="59">
                  <c:v>2.0131952364428551</c:v>
                </c:pt>
                <c:pt idx="60">
                  <c:v>1.9420521863056277</c:v>
                </c:pt>
                <c:pt idx="61">
                  <c:v>1.8516950042898566</c:v>
                </c:pt>
                <c:pt idx="62">
                  <c:v>1.751045663528064</c:v>
                </c:pt>
                <c:pt idx="63">
                  <c:v>1.6484279202233258</c:v>
                </c:pt>
                <c:pt idx="64">
                  <c:v>1.5549588970247539</c:v>
                </c:pt>
                <c:pt idx="65">
                  <c:v>1.4831627315869773</c:v>
                </c:pt>
                <c:pt idx="66">
                  <c:v>1.4464361880918344</c:v>
                </c:pt>
                <c:pt idx="67">
                  <c:v>1.454083942515332</c:v>
                </c:pt>
                <c:pt idx="68">
                  <c:v>1.502646490565775</c:v>
                </c:pt>
                <c:pt idx="69">
                  <c:v>1.5773535001410641</c:v>
                </c:pt>
                <c:pt idx="70">
                  <c:v>1.6615601495832861</c:v>
                </c:pt>
                <c:pt idx="71">
                  <c:v>1.7416196405328659</c:v>
                </c:pt>
                <c:pt idx="72">
                  <c:v>1.8085470459071293</c:v>
                </c:pt>
                <c:pt idx="73">
                  <c:v>1.8560830822001333</c:v>
                </c:pt>
                <c:pt idx="74">
                  <c:v>1.8807165366268404</c:v>
                </c:pt>
                <c:pt idx="75">
                  <c:v>1.879555380677244</c:v>
                </c:pt>
                <c:pt idx="76">
                  <c:v>1.8753751129128144</c:v>
                </c:pt>
                <c:pt idx="77">
                  <c:v>1.855154073905624</c:v>
                </c:pt>
                <c:pt idx="78">
                  <c:v>1.8170244073663535</c:v>
                </c:pt>
                <c:pt idx="79">
                  <c:v>1.7665867589306259</c:v>
                </c:pt>
                <c:pt idx="80">
                  <c:v>1.7087756933881579</c:v>
                </c:pt>
                <c:pt idx="81">
                  <c:v>1.6481501159745773</c:v>
                </c:pt>
                <c:pt idx="82">
                  <c:v>1.5889424618103893</c:v>
                </c:pt>
                <c:pt idx="83">
                  <c:v>1.5361197207281521</c:v>
                </c:pt>
                <c:pt idx="84">
                  <c:v>1.4926341021900018</c:v>
                </c:pt>
                <c:pt idx="85">
                  <c:v>1.4603131861588681</c:v>
                </c:pt>
                <c:pt idx="86">
                  <c:v>1.4392386849779455</c:v>
                </c:pt>
                <c:pt idx="87">
                  <c:v>1.4278514625793026</c:v>
                </c:pt>
                <c:pt idx="88">
                  <c:v>1.4233885056075952</c:v>
                </c:pt>
                <c:pt idx="89">
                  <c:v>1.4232429078819331</c:v>
                </c:pt>
                <c:pt idx="90">
                  <c:v>1.4627123196428113</c:v>
                </c:pt>
                <c:pt idx="91">
                  <c:v>1.5072984340742566</c:v>
                </c:pt>
                <c:pt idx="92">
                  <c:v>1.5431203700065015</c:v>
                </c:pt>
                <c:pt idx="93">
                  <c:v>1.5699933143836498</c:v>
                </c:pt>
                <c:pt idx="94">
                  <c:v>1.5878377977144773</c:v>
                </c:pt>
                <c:pt idx="95">
                  <c:v>1.5960269316905216</c:v>
                </c:pt>
                <c:pt idx="96">
                  <c:v>1.5961129541921781</c:v>
                </c:pt>
                <c:pt idx="97">
                  <c:v>1.5905548791291972</c:v>
                </c:pt>
                <c:pt idx="98">
                  <c:v>1.5820641250710421</c:v>
                </c:pt>
                <c:pt idx="99">
                  <c:v>1.5721076682656725</c:v>
                </c:pt>
                <c:pt idx="100">
                  <c:v>1.5608602626130978</c:v>
                </c:pt>
                <c:pt idx="101">
                  <c:v>1.5481798266242341</c:v>
                </c:pt>
                <c:pt idx="102">
                  <c:v>1.5402014946957201</c:v>
                </c:pt>
                <c:pt idx="103">
                  <c:v>1.5421240862818359</c:v>
                </c:pt>
                <c:pt idx="104">
                  <c:v>1.5882356139710827</c:v>
                </c:pt>
                <c:pt idx="105">
                  <c:v>1.6407604857046068</c:v>
                </c:pt>
                <c:pt idx="106">
                  <c:v>1.6968865408500233</c:v>
                </c:pt>
                <c:pt idx="107">
                  <c:v>1.7547276378736059</c:v>
                </c:pt>
                <c:pt idx="108">
                  <c:v>1.8127774389917513</c:v>
                </c:pt>
                <c:pt idx="109">
                  <c:v>1.8699376823431935</c:v>
                </c:pt>
                <c:pt idx="110">
                  <c:v>1.9247126274810507</c:v>
                </c:pt>
                <c:pt idx="111">
                  <c:v>1.9763451247661772</c:v>
                </c:pt>
                <c:pt idx="112">
                  <c:v>2.0238040405008215</c:v>
                </c:pt>
                <c:pt idx="113">
                  <c:v>2.0668805549584932</c:v>
                </c:pt>
                <c:pt idx="114">
                  <c:v>2.1048730706886998</c:v>
                </c:pt>
                <c:pt idx="115">
                  <c:v>2.137511368266038</c:v>
                </c:pt>
                <c:pt idx="116">
                  <c:v>2.1649561117407075</c:v>
                </c:pt>
                <c:pt idx="117">
                  <c:v>2.1874337842303238</c:v>
                </c:pt>
                <c:pt idx="118">
                  <c:v>2.2050777089212859</c:v>
                </c:pt>
                <c:pt idx="119">
                  <c:v>2.2184086278160007</c:v>
                </c:pt>
                <c:pt idx="120">
                  <c:v>2.2283129650174849</c:v>
                </c:pt>
                <c:pt idx="121">
                  <c:v>2.2350302148602141</c:v>
                </c:pt>
                <c:pt idx="122">
                  <c:v>2.2396914058123185</c:v>
                </c:pt>
                <c:pt idx="123">
                  <c:v>2.2427356598963977</c:v>
                </c:pt>
                <c:pt idx="124">
                  <c:v>2.2454072197857742</c:v>
                </c:pt>
                <c:pt idx="125">
                  <c:v>2.2481587443741442</c:v>
                </c:pt>
                <c:pt idx="126">
                  <c:v>2.2518608697378477</c:v>
                </c:pt>
                <c:pt idx="127">
                  <c:v>2.257325111323941</c:v>
                </c:pt>
                <c:pt idx="128">
                  <c:v>2.2652061117612972</c:v>
                </c:pt>
                <c:pt idx="129">
                  <c:v>2.2759367243417046</c:v>
                </c:pt>
                <c:pt idx="130">
                  <c:v>2.2900032462451851</c:v>
                </c:pt>
                <c:pt idx="131">
                  <c:v>2.3077213401914287</c:v>
                </c:pt>
                <c:pt idx="132">
                  <c:v>2.3292066870825572</c:v>
                </c:pt>
                <c:pt idx="133">
                  <c:v>2.3544830226404869</c:v>
                </c:pt>
                <c:pt idx="134">
                  <c:v>2.3834438872344239</c:v>
                </c:pt>
                <c:pt idx="135">
                  <c:v>2.4158604721180139</c:v>
                </c:pt>
                <c:pt idx="136">
                  <c:v>2.4513932993655381</c:v>
                </c:pt>
                <c:pt idx="137">
                  <c:v>2.4896059424764236</c:v>
                </c:pt>
                <c:pt idx="138">
                  <c:v>2.5302405626035904</c:v>
                </c:pt>
                <c:pt idx="139">
                  <c:v>2.5725750901501052</c:v>
                </c:pt>
                <c:pt idx="140">
                  <c:v>2.6159634047605707</c:v>
                </c:pt>
                <c:pt idx="141">
                  <c:v>2.6601562899022042</c:v>
                </c:pt>
                <c:pt idx="142">
                  <c:v>2.7043413973112012</c:v>
                </c:pt>
                <c:pt idx="143">
                  <c:v>2.7483718903308412</c:v>
                </c:pt>
                <c:pt idx="144">
                  <c:v>2.7915780018641225</c:v>
                </c:pt>
                <c:pt idx="145">
                  <c:v>2.8336589076451095</c:v>
                </c:pt>
                <c:pt idx="146">
                  <c:v>2.8742602953751333</c:v>
                </c:pt>
                <c:pt idx="147">
                  <c:v>2.9130192917005417</c:v>
                </c:pt>
                <c:pt idx="148">
                  <c:v>2.9495932020414259</c:v>
                </c:pt>
                <c:pt idx="149">
                  <c:v>2.9836447462537206</c:v>
                </c:pt>
                <c:pt idx="150">
                  <c:v>3.0148988928268468</c:v>
                </c:pt>
                <c:pt idx="151">
                  <c:v>3.0430695403773189</c:v>
                </c:pt>
                <c:pt idx="152">
                  <c:v>3.0679094473505257</c:v>
                </c:pt>
                <c:pt idx="153">
                  <c:v>3.0892030720737087</c:v>
                </c:pt>
                <c:pt idx="154">
                  <c:v>3.1067666757380827</c:v>
                </c:pt>
                <c:pt idx="155">
                  <c:v>3.1204479404903802</c:v>
                </c:pt>
                <c:pt idx="156">
                  <c:v>3.1301658794320919</c:v>
                </c:pt>
                <c:pt idx="157">
                  <c:v>3.1361438103332167</c:v>
                </c:pt>
                <c:pt idx="158">
                  <c:v>3.1388196628993241</c:v>
                </c:pt>
                <c:pt idx="159">
                  <c:v>3.1379314483636684</c:v>
                </c:pt>
                <c:pt idx="160">
                  <c:v>3.1339094648607877</c:v>
                </c:pt>
                <c:pt idx="161">
                  <c:v>3.1266730594648227</c:v>
                </c:pt>
                <c:pt idx="162">
                  <c:v>3.1165924207502567</c:v>
                </c:pt>
                <c:pt idx="163">
                  <c:v>3.1035865091508255</c:v>
                </c:pt>
                <c:pt idx="164">
                  <c:v>3.0879773995922402</c:v>
                </c:pt>
                <c:pt idx="165">
                  <c:v>3.0692792557491257</c:v>
                </c:pt>
                <c:pt idx="166">
                  <c:v>3.0479315874591371</c:v>
                </c:pt>
                <c:pt idx="167">
                  <c:v>3.0236971041907905</c:v>
                </c:pt>
                <c:pt idx="168">
                  <c:v>2.9969216452646772</c:v>
                </c:pt>
                <c:pt idx="169">
                  <c:v>2.9676214003976491</c:v>
                </c:pt>
                <c:pt idx="170">
                  <c:v>2.9361059932709916</c:v>
                </c:pt>
                <c:pt idx="171">
                  <c:v>2.9024622902130579</c:v>
                </c:pt>
                <c:pt idx="172">
                  <c:v>2.8669776890014478</c:v>
                </c:pt>
                <c:pt idx="173">
                  <c:v>2.8296831126818867</c:v>
                </c:pt>
                <c:pt idx="174">
                  <c:v>2.7911300019700866</c:v>
                </c:pt>
                <c:pt idx="175">
                  <c:v>2.7553359105587387</c:v>
                </c:pt>
                <c:pt idx="176">
                  <c:v>2.7228205054441434</c:v>
                </c:pt>
                <c:pt idx="177">
                  <c:v>2.688726245920094</c:v>
                </c:pt>
                <c:pt idx="178">
                  <c:v>2.653316839208256</c:v>
                </c:pt>
                <c:pt idx="179">
                  <c:v>2.6168235185048867</c:v>
                </c:pt>
                <c:pt idx="180">
                  <c:v>2.5794904594128334</c:v>
                </c:pt>
                <c:pt idx="181">
                  <c:v>2.5413737827543463</c:v>
                </c:pt>
                <c:pt idx="182">
                  <c:v>2.5025125450495485</c:v>
                </c:pt>
                <c:pt idx="183">
                  <c:v>2.4629477794451513</c:v>
                </c:pt>
                <c:pt idx="184">
                  <c:v>2.4226660657257231</c:v>
                </c:pt>
                <c:pt idx="185">
                  <c:v>2.3818119616741953</c:v>
                </c:pt>
                <c:pt idx="186">
                  <c:v>2.3403503873284541</c:v>
                </c:pt>
                <c:pt idx="187">
                  <c:v>2.2982103412844452</c:v>
                </c:pt>
                <c:pt idx="188">
                  <c:v>2.2557016632881588</c:v>
                </c:pt>
                <c:pt idx="189">
                  <c:v>2.2126032013799182</c:v>
                </c:pt>
                <c:pt idx="190">
                  <c:v>2.1692909456836609</c:v>
                </c:pt>
                <c:pt idx="191">
                  <c:v>2.1255811205117072</c:v>
                </c:pt>
                <c:pt idx="192">
                  <c:v>2.0817863174337701</c:v>
                </c:pt>
                <c:pt idx="193">
                  <c:v>2.0378556687677443</c:v>
                </c:pt>
                <c:pt idx="194">
                  <c:v>1.9940064181202295</c:v>
                </c:pt>
                <c:pt idx="195">
                  <c:v>1.9502142740555801</c:v>
                </c:pt>
                <c:pt idx="196">
                  <c:v>1.906567731319962</c:v>
                </c:pt>
                <c:pt idx="197">
                  <c:v>1.8631348920278274</c:v>
                </c:pt>
                <c:pt idx="198">
                  <c:v>1.81984765239218</c:v>
                </c:pt>
                <c:pt idx="199">
                  <c:v>1.7769010338719695</c:v>
                </c:pt>
                <c:pt idx="200">
                  <c:v>1.7342598793247181</c:v>
                </c:pt>
              </c:numCache>
            </c:numRef>
          </c:yVal>
        </c:ser>
        <c:ser>
          <c:idx val="29"/>
          <c:order val="2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Foglio1!$AE$3:$AE$203</c:f>
              <c:numCache>
                <c:formatCode>0.0000</c:formatCode>
                <c:ptCount val="201"/>
                <c:pt idx="0">
                  <c:v>2.3319389570459661</c:v>
                </c:pt>
                <c:pt idx="1">
                  <c:v>2.369782187667699</c:v>
                </c:pt>
                <c:pt idx="2">
                  <c:v>2.5228562468384754</c:v>
                </c:pt>
                <c:pt idx="3">
                  <c:v>2.7196860753261962</c:v>
                </c:pt>
                <c:pt idx="4">
                  <c:v>2.9480579665258078</c:v>
                </c:pt>
                <c:pt idx="5">
                  <c:v>4.1217359347088305</c:v>
                </c:pt>
                <c:pt idx="6">
                  <c:v>5.0695023735832372</c:v>
                </c:pt>
                <c:pt idx="7">
                  <c:v>4.1193540405182345</c:v>
                </c:pt>
                <c:pt idx="8">
                  <c:v>3.9001231697068182</c:v>
                </c:pt>
                <c:pt idx="9">
                  <c:v>4.6235327309458816</c:v>
                </c:pt>
                <c:pt idx="10">
                  <c:v>4.4177328420155657</c:v>
                </c:pt>
                <c:pt idx="11">
                  <c:v>3.7574145259069396</c:v>
                </c:pt>
                <c:pt idx="12">
                  <c:v>3.442166051055549</c:v>
                </c:pt>
                <c:pt idx="13">
                  <c:v>4.1469504266469057</c:v>
                </c:pt>
                <c:pt idx="14">
                  <c:v>5.0163948158931104</c:v>
                </c:pt>
                <c:pt idx="15">
                  <c:v>4.3756099504052175</c:v>
                </c:pt>
                <c:pt idx="16">
                  <c:v>4.8654913642831374</c:v>
                </c:pt>
                <c:pt idx="17">
                  <c:v>5.2643600144575116</c:v>
                </c:pt>
                <c:pt idx="18">
                  <c:v>4.7464424757783359</c:v>
                </c:pt>
                <c:pt idx="19">
                  <c:v>5.3960527253281931</c:v>
                </c:pt>
                <c:pt idx="20">
                  <c:v>5.1718623582483714</c:v>
                </c:pt>
                <c:pt idx="21">
                  <c:v>5.0916463038876323</c:v>
                </c:pt>
                <c:pt idx="22">
                  <c:v>4.5399914103405425</c:v>
                </c:pt>
                <c:pt idx="23">
                  <c:v>4.2571382583397437</c:v>
                </c:pt>
                <c:pt idx="24">
                  <c:v>4.5250627124505494</c:v>
                </c:pt>
                <c:pt idx="25">
                  <c:v>5.1907796405856548</c:v>
                </c:pt>
                <c:pt idx="26">
                  <c:v>5.1519196789125745</c:v>
                </c:pt>
                <c:pt idx="27">
                  <c:v>5.0157693975217539</c:v>
                </c:pt>
                <c:pt idx="28">
                  <c:v>3.9312190091221937</c:v>
                </c:pt>
                <c:pt idx="29">
                  <c:v>4.0064265396890395</c:v>
                </c:pt>
                <c:pt idx="30">
                  <c:v>3.9594996902524997</c:v>
                </c:pt>
                <c:pt idx="31">
                  <c:v>3.7246631049200447</c:v>
                </c:pt>
                <c:pt idx="32">
                  <c:v>3.3037883587047951</c:v>
                </c:pt>
                <c:pt idx="33">
                  <c:v>2.7643829557853818</c:v>
                </c:pt>
                <c:pt idx="34">
                  <c:v>2.2771118081763611</c:v>
                </c:pt>
                <c:pt idx="35">
                  <c:v>2.2846127706818402</c:v>
                </c:pt>
                <c:pt idx="36">
                  <c:v>2.2776079813589782</c:v>
                </c:pt>
                <c:pt idx="37">
                  <c:v>2.2785090756974338</c:v>
                </c:pt>
                <c:pt idx="38">
                  <c:v>2.5957027574829263</c:v>
                </c:pt>
                <c:pt idx="39">
                  <c:v>2.8536345252512394</c:v>
                </c:pt>
                <c:pt idx="40">
                  <c:v>2.9799424453502272</c:v>
                </c:pt>
                <c:pt idx="41">
                  <c:v>3.0483273292160185</c:v>
                </c:pt>
                <c:pt idx="42">
                  <c:v>3.1809804263177361</c:v>
                </c:pt>
                <c:pt idx="43">
                  <c:v>3.208553098102596</c:v>
                </c:pt>
                <c:pt idx="44">
                  <c:v>3.1656206027745566</c:v>
                </c:pt>
                <c:pt idx="45">
                  <c:v>3.0748973713223395</c:v>
                </c:pt>
                <c:pt idx="46">
                  <c:v>2.9449074630059142</c:v>
                </c:pt>
                <c:pt idx="47">
                  <c:v>2.7793079983259092</c:v>
                </c:pt>
                <c:pt idx="48">
                  <c:v>2.5805801805407591</c:v>
                </c:pt>
                <c:pt idx="49">
                  <c:v>2.3575876356815622</c:v>
                </c:pt>
                <c:pt idx="50">
                  <c:v>2.1185722698527671</c:v>
                </c:pt>
                <c:pt idx="51">
                  <c:v>1.8775287693224059</c:v>
                </c:pt>
                <c:pt idx="52">
                  <c:v>1.6412198783265541</c:v>
                </c:pt>
                <c:pt idx="53">
                  <c:v>1.4181190092889653</c:v>
                </c:pt>
                <c:pt idx="54">
                  <c:v>1.363217446507839</c:v>
                </c:pt>
                <c:pt idx="55">
                  <c:v>1.3119562625996717</c:v>
                </c:pt>
                <c:pt idx="56">
                  <c:v>1.2598650324854788</c:v>
                </c:pt>
                <c:pt idx="57">
                  <c:v>1.2049862055003349</c:v>
                </c:pt>
                <c:pt idx="58">
                  <c:v>1.1470423117967967</c:v>
                </c:pt>
                <c:pt idx="59">
                  <c:v>1.1077453793865821</c:v>
                </c:pt>
                <c:pt idx="60">
                  <c:v>1.1115486340504173</c:v>
                </c:pt>
                <c:pt idx="61">
                  <c:v>1.1132704213096867</c:v>
                </c:pt>
                <c:pt idx="62">
                  <c:v>1.1615434397179722</c:v>
                </c:pt>
                <c:pt idx="63">
                  <c:v>1.2122868107951619</c:v>
                </c:pt>
                <c:pt idx="64">
                  <c:v>1.2432967813730478</c:v>
                </c:pt>
                <c:pt idx="65">
                  <c:v>1.2761302838144297</c:v>
                </c:pt>
                <c:pt idx="66">
                  <c:v>1.3441489894650511</c:v>
                </c:pt>
                <c:pt idx="67">
                  <c:v>1.4002408891197344</c:v>
                </c:pt>
                <c:pt idx="68">
                  <c:v>1.4448435993423419</c:v>
                </c:pt>
                <c:pt idx="69">
                  <c:v>1.4786068569663173</c:v>
                </c:pt>
                <c:pt idx="70">
                  <c:v>1.5023005795540241</c:v>
                </c:pt>
                <c:pt idx="71">
                  <c:v>1.5166877073585867</c:v>
                </c:pt>
                <c:pt idx="72">
                  <c:v>1.5223981538238143</c:v>
                </c:pt>
                <c:pt idx="73">
                  <c:v>1.5198845838436859</c:v>
                </c:pt>
                <c:pt idx="74">
                  <c:v>1.5094704072280998</c:v>
                </c:pt>
                <c:pt idx="75">
                  <c:v>1.4917835783322395</c:v>
                </c:pt>
                <c:pt idx="76">
                  <c:v>1.4670930984875581</c:v>
                </c:pt>
                <c:pt idx="77">
                  <c:v>1.4354147396777679</c:v>
                </c:pt>
                <c:pt idx="78">
                  <c:v>1.397182992082397</c:v>
                </c:pt>
                <c:pt idx="79">
                  <c:v>1.3532228483235711</c:v>
                </c:pt>
                <c:pt idx="80">
                  <c:v>1.3046229203604525</c:v>
                </c:pt>
                <c:pt idx="81">
                  <c:v>1.2519827647679407</c:v>
                </c:pt>
                <c:pt idx="82">
                  <c:v>1.1978837097878361</c:v>
                </c:pt>
                <c:pt idx="83">
                  <c:v>1.1441554237924547</c:v>
                </c:pt>
                <c:pt idx="84">
                  <c:v>1.0911798723333552</c:v>
                </c:pt>
                <c:pt idx="85">
                  <c:v>1.0387840545441918</c:v>
                </c:pt>
                <c:pt idx="86">
                  <c:v>0.98885001944508066</c:v>
                </c:pt>
                <c:pt idx="87">
                  <c:v>0.94119196807669014</c:v>
                </c:pt>
                <c:pt idx="88">
                  <c:v>0.8999096410965377</c:v>
                </c:pt>
                <c:pt idx="89">
                  <c:v>0.88335150421539854</c:v>
                </c:pt>
                <c:pt idx="90">
                  <c:v>0.86177123323445293</c:v>
                </c:pt>
                <c:pt idx="91">
                  <c:v>0.83604088125996578</c:v>
                </c:pt>
                <c:pt idx="92">
                  <c:v>0.80851651002740255</c:v>
                </c:pt>
                <c:pt idx="93">
                  <c:v>0.79340805066841402</c:v>
                </c:pt>
                <c:pt idx="94">
                  <c:v>0.7786147157368476</c:v>
                </c:pt>
                <c:pt idx="95">
                  <c:v>0.7644120520678056</c:v>
                </c:pt>
                <c:pt idx="96">
                  <c:v>0.75069844875591862</c:v>
                </c:pt>
                <c:pt idx="97">
                  <c:v>0.73784516011103962</c:v>
                </c:pt>
                <c:pt idx="98">
                  <c:v>0.72554943138412609</c:v>
                </c:pt>
                <c:pt idx="99">
                  <c:v>0.71419759166762409</c:v>
                </c:pt>
                <c:pt idx="100">
                  <c:v>0.70361652554181053</c:v>
                </c:pt>
                <c:pt idx="101">
                  <c:v>0.6937204031554981</c:v>
                </c:pt>
                <c:pt idx="102">
                  <c:v>0.68483170017736639</c:v>
                </c:pt>
                <c:pt idx="103">
                  <c:v>0.67664680031518243</c:v>
                </c:pt>
                <c:pt idx="104">
                  <c:v>0.6690927502489098</c:v>
                </c:pt>
                <c:pt idx="105">
                  <c:v>0.66240768743768164</c:v>
                </c:pt>
                <c:pt idx="106">
                  <c:v>0.65629881069878415</c:v>
                </c:pt>
                <c:pt idx="107">
                  <c:v>0.65064933124471291</c:v>
                </c:pt>
                <c:pt idx="108">
                  <c:v>0.64568861919708642</c:v>
                </c:pt>
                <c:pt idx="109">
                  <c:v>0.64107271951336464</c:v>
                </c:pt>
                <c:pt idx="110">
                  <c:v>0.63676414641318158</c:v>
                </c:pt>
                <c:pt idx="111">
                  <c:v>0.63288261971787263</c:v>
                </c:pt>
                <c:pt idx="112">
                  <c:v>0.62907622485265857</c:v>
                </c:pt>
                <c:pt idx="113">
                  <c:v>0.62556967750663472</c:v>
                </c:pt>
                <c:pt idx="114">
                  <c:v>0.62205385140271485</c:v>
                </c:pt>
                <c:pt idx="115">
                  <c:v>0.61865519248820133</c:v>
                </c:pt>
                <c:pt idx="116">
                  <c:v>0.6151696491701496</c:v>
                </c:pt>
                <c:pt idx="117">
                  <c:v>0.61171316027975631</c:v>
                </c:pt>
                <c:pt idx="118">
                  <c:v>0.60803930760981773</c:v>
                </c:pt>
                <c:pt idx="119">
                  <c:v>0.6043905610209902</c:v>
                </c:pt>
                <c:pt idx="120">
                  <c:v>0.6005297353367286</c:v>
                </c:pt>
                <c:pt idx="121">
                  <c:v>0.59650575391146243</c:v>
                </c:pt>
                <c:pt idx="122">
                  <c:v>0.59237965192062836</c:v>
                </c:pt>
                <c:pt idx="123">
                  <c:v>0.58820053266681604</c:v>
                </c:pt>
                <c:pt idx="124">
                  <c:v>0.58885613970592032</c:v>
                </c:pt>
                <c:pt idx="125">
                  <c:v>0.60458674148044889</c:v>
                </c:pt>
                <c:pt idx="126">
                  <c:v>0.62234399864394363</c:v>
                </c:pt>
                <c:pt idx="127">
                  <c:v>0.64186059761316383</c:v>
                </c:pt>
                <c:pt idx="128">
                  <c:v>0.66285201550793882</c:v>
                </c:pt>
                <c:pt idx="129">
                  <c:v>0.68506235713762087</c:v>
                </c:pt>
                <c:pt idx="130">
                  <c:v>0.70821795955130451</c:v>
                </c:pt>
                <c:pt idx="131">
                  <c:v>0.73208190912478111</c:v>
                </c:pt>
                <c:pt idx="132">
                  <c:v>0.75645673330940644</c:v>
                </c:pt>
                <c:pt idx="133">
                  <c:v>0.78098821715689248</c:v>
                </c:pt>
                <c:pt idx="134">
                  <c:v>0.80562928023238123</c:v>
                </c:pt>
                <c:pt idx="135">
                  <c:v>0.82994378485783749</c:v>
                </c:pt>
                <c:pt idx="136">
                  <c:v>0.8539180679820807</c:v>
                </c:pt>
                <c:pt idx="137">
                  <c:v>0.8772143886157403</c:v>
                </c:pt>
                <c:pt idx="138">
                  <c:v>0.8996516366351377</c:v>
                </c:pt>
                <c:pt idx="139">
                  <c:v>0.92123864357816265</c:v>
                </c:pt>
                <c:pt idx="140">
                  <c:v>0.94163017404281579</c:v>
                </c:pt>
                <c:pt idx="141">
                  <c:v>0.96072794221553692</c:v>
                </c:pt>
                <c:pt idx="142">
                  <c:v>0.97856287723376167</c:v>
                </c:pt>
                <c:pt idx="143">
                  <c:v>0.99502676935709256</c:v>
                </c:pt>
                <c:pt idx="144">
                  <c:v>1.0151278139446116</c:v>
                </c:pt>
                <c:pt idx="145">
                  <c:v>1.0490646159055868</c:v>
                </c:pt>
                <c:pt idx="146">
                  <c:v>1.0816078993377223</c:v>
                </c:pt>
                <c:pt idx="147">
                  <c:v>1.1126665502524669</c:v>
                </c:pt>
                <c:pt idx="148">
                  <c:v>1.1421238209818834</c:v>
                </c:pt>
                <c:pt idx="149">
                  <c:v>1.1696553793483664</c:v>
                </c:pt>
                <c:pt idx="150">
                  <c:v>1.1950723827223997</c:v>
                </c:pt>
                <c:pt idx="151">
                  <c:v>1.2182348354279238</c:v>
                </c:pt>
                <c:pt idx="152">
                  <c:v>1.239153207749591</c:v>
                </c:pt>
                <c:pt idx="153">
                  <c:v>1.2592061253758926</c:v>
                </c:pt>
                <c:pt idx="154">
                  <c:v>1.2842195287781029</c:v>
                </c:pt>
                <c:pt idx="155">
                  <c:v>1.3073243015840867</c:v>
                </c:pt>
                <c:pt idx="156">
                  <c:v>1.328005158814427</c:v>
                </c:pt>
                <c:pt idx="157">
                  <c:v>1.3461066028771538</c:v>
                </c:pt>
                <c:pt idx="158">
                  <c:v>1.3619116064559937</c:v>
                </c:pt>
                <c:pt idx="159">
                  <c:v>1.3755182733486628</c:v>
                </c:pt>
                <c:pt idx="160">
                  <c:v>1.386764120478108</c:v>
                </c:pt>
                <c:pt idx="161">
                  <c:v>1.3958339321241098</c:v>
                </c:pt>
                <c:pt idx="162">
                  <c:v>1.4026576483541606</c:v>
                </c:pt>
                <c:pt idx="163">
                  <c:v>1.4075902897041552</c:v>
                </c:pt>
                <c:pt idx="164">
                  <c:v>1.4109881120846473</c:v>
                </c:pt>
                <c:pt idx="165">
                  <c:v>1.4132751549726599</c:v>
                </c:pt>
                <c:pt idx="166">
                  <c:v>1.4146062097133718</c:v>
                </c:pt>
                <c:pt idx="167">
                  <c:v>1.4147516841781438</c:v>
                </c:pt>
                <c:pt idx="168">
                  <c:v>1.4134273956197283</c:v>
                </c:pt>
                <c:pt idx="169">
                  <c:v>1.4105418824755798</c:v>
                </c:pt>
                <c:pt idx="170">
                  <c:v>1.4059363600409935</c:v>
                </c:pt>
                <c:pt idx="171">
                  <c:v>1.3998626097234335</c:v>
                </c:pt>
                <c:pt idx="172">
                  <c:v>1.3924593751855641</c:v>
                </c:pt>
                <c:pt idx="173">
                  <c:v>1.3837736287189695</c:v>
                </c:pt>
                <c:pt idx="174">
                  <c:v>1.3737347270230358</c:v>
                </c:pt>
                <c:pt idx="175">
                  <c:v>1.362704581442264</c:v>
                </c:pt>
                <c:pt idx="176">
                  <c:v>1.3536726985118812</c:v>
                </c:pt>
                <c:pt idx="177">
                  <c:v>1.3433954150663578</c:v>
                </c:pt>
                <c:pt idx="178">
                  <c:v>1.3316409504376094</c:v>
                </c:pt>
                <c:pt idx="179">
                  <c:v>1.3186711475640178</c:v>
                </c:pt>
                <c:pt idx="180">
                  <c:v>1.3043679147124341</c:v>
                </c:pt>
                <c:pt idx="181">
                  <c:v>1.2890350417469503</c:v>
                </c:pt>
                <c:pt idx="182">
                  <c:v>1.2728350241234561</c:v>
                </c:pt>
                <c:pt idx="183">
                  <c:v>1.2560944692269442</c:v>
                </c:pt>
                <c:pt idx="184">
                  <c:v>1.2388977832037646</c:v>
                </c:pt>
                <c:pt idx="185">
                  <c:v>1.2210822105783519</c:v>
                </c:pt>
                <c:pt idx="186">
                  <c:v>1.2027105713721105</c:v>
                </c:pt>
                <c:pt idx="187">
                  <c:v>1.1840705107502043</c:v>
                </c:pt>
                <c:pt idx="188">
                  <c:v>1.1653944341268421</c:v>
                </c:pt>
                <c:pt idx="189">
                  <c:v>1.1467908715826147</c:v>
                </c:pt>
                <c:pt idx="190">
                  <c:v>1.1283726391612638</c:v>
                </c:pt>
                <c:pt idx="191">
                  <c:v>1.1095986418978558</c:v>
                </c:pt>
                <c:pt idx="192">
                  <c:v>1.0904247377210852</c:v>
                </c:pt>
                <c:pt idx="193">
                  <c:v>1.0708713793408762</c:v>
                </c:pt>
                <c:pt idx="194">
                  <c:v>1.0510042126589163</c:v>
                </c:pt>
                <c:pt idx="195">
                  <c:v>1.0309534316861484</c:v>
                </c:pt>
                <c:pt idx="196">
                  <c:v>1.0107809764213851</c:v>
                </c:pt>
                <c:pt idx="197">
                  <c:v>0.99053800052118068</c:v>
                </c:pt>
                <c:pt idx="198">
                  <c:v>0.97031306289065922</c:v>
                </c:pt>
                <c:pt idx="199">
                  <c:v>0.95016014418361949</c:v>
                </c:pt>
                <c:pt idx="200">
                  <c:v>0.92997841029764272</c:v>
                </c:pt>
              </c:numCache>
            </c:numRef>
          </c:yVal>
        </c:ser>
        <c:ser>
          <c:idx val="30"/>
          <c:order val="3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Foglio1!$AF$3:$AF$203</c:f>
              <c:numCache>
                <c:formatCode>0.0000</c:formatCode>
                <c:ptCount val="201"/>
                <c:pt idx="0">
                  <c:v>2.0424521009994847</c:v>
                </c:pt>
                <c:pt idx="1">
                  <c:v>2.0837176503608812</c:v>
                </c:pt>
                <c:pt idx="2">
                  <c:v>2.0190873791520332</c:v>
                </c:pt>
                <c:pt idx="3">
                  <c:v>2.8547769040473159</c:v>
                </c:pt>
                <c:pt idx="4">
                  <c:v>2.4186513564374805</c:v>
                </c:pt>
                <c:pt idx="5">
                  <c:v>3.0709432987094214</c:v>
                </c:pt>
                <c:pt idx="6">
                  <c:v>4.1739138117915395</c:v>
                </c:pt>
                <c:pt idx="7">
                  <c:v>5.5939373902376301</c:v>
                </c:pt>
                <c:pt idx="8">
                  <c:v>7.3930159613875484</c:v>
                </c:pt>
                <c:pt idx="9">
                  <c:v>6.7735705661204655</c:v>
                </c:pt>
                <c:pt idx="10">
                  <c:v>4.8785915088015175</c:v>
                </c:pt>
                <c:pt idx="11">
                  <c:v>4.0672969101604464</c:v>
                </c:pt>
                <c:pt idx="12">
                  <c:v>2.8707741727899352</c:v>
                </c:pt>
                <c:pt idx="13">
                  <c:v>3.4330606774221302</c:v>
                </c:pt>
                <c:pt idx="14">
                  <c:v>2.7309285205878786</c:v>
                </c:pt>
                <c:pt idx="15">
                  <c:v>2.4555770338212124</c:v>
                </c:pt>
                <c:pt idx="16">
                  <c:v>2.0280912530528412</c:v>
                </c:pt>
                <c:pt idx="17">
                  <c:v>1.8718924729420858</c:v>
                </c:pt>
                <c:pt idx="18">
                  <c:v>1.9500454580324087</c:v>
                </c:pt>
                <c:pt idx="19">
                  <c:v>1.9502202370938315</c:v>
                </c:pt>
                <c:pt idx="20">
                  <c:v>1.8258350724770596</c:v>
                </c:pt>
                <c:pt idx="21">
                  <c:v>2.0810083591188921</c:v>
                </c:pt>
                <c:pt idx="22">
                  <c:v>2.3809454421503231</c:v>
                </c:pt>
                <c:pt idx="23">
                  <c:v>2.2173430843221249</c:v>
                </c:pt>
                <c:pt idx="24">
                  <c:v>2.1166515700842368</c:v>
                </c:pt>
                <c:pt idx="25">
                  <c:v>2.1052683079670858</c:v>
                </c:pt>
                <c:pt idx="26">
                  <c:v>2.1722732500059592</c:v>
                </c:pt>
                <c:pt idx="27">
                  <c:v>2.1841767594026886</c:v>
                </c:pt>
                <c:pt idx="28">
                  <c:v>1.9483379295492649</c:v>
                </c:pt>
                <c:pt idx="29">
                  <c:v>1.5557548138731134</c:v>
                </c:pt>
                <c:pt idx="30">
                  <c:v>1.281881656344749</c:v>
                </c:pt>
                <c:pt idx="31">
                  <c:v>1.2870880294671743</c:v>
                </c:pt>
                <c:pt idx="32">
                  <c:v>1.4229712612631518</c:v>
                </c:pt>
                <c:pt idx="33">
                  <c:v>1.5637861978454224</c:v>
                </c:pt>
                <c:pt idx="34">
                  <c:v>1.6110211264597261</c:v>
                </c:pt>
                <c:pt idx="35">
                  <c:v>1.4824616028522712</c:v>
                </c:pt>
                <c:pt idx="36">
                  <c:v>1.4764379384961119</c:v>
                </c:pt>
                <c:pt idx="37">
                  <c:v>1.4108833164972518</c:v>
                </c:pt>
                <c:pt idx="38">
                  <c:v>1.4583233697367801</c:v>
                </c:pt>
                <c:pt idx="39">
                  <c:v>1.7123853162952485</c:v>
                </c:pt>
                <c:pt idx="40">
                  <c:v>1.8563356992866071</c:v>
                </c:pt>
                <c:pt idx="41">
                  <c:v>1.8679740304848993</c:v>
                </c:pt>
                <c:pt idx="42">
                  <c:v>1.7911081930152533</c:v>
                </c:pt>
                <c:pt idx="43">
                  <c:v>1.6530990104059728</c:v>
                </c:pt>
                <c:pt idx="44">
                  <c:v>1.4636537410993278</c:v>
                </c:pt>
                <c:pt idx="45">
                  <c:v>1.2791892057173824</c:v>
                </c:pt>
                <c:pt idx="46">
                  <c:v>1.1525019669639269</c:v>
                </c:pt>
                <c:pt idx="47">
                  <c:v>1.1021174564086131</c:v>
                </c:pt>
                <c:pt idx="48">
                  <c:v>1.107927930770342</c:v>
                </c:pt>
                <c:pt idx="49">
                  <c:v>1.1294500335790041</c:v>
                </c:pt>
                <c:pt idx="50">
                  <c:v>1.1390858514979081</c:v>
                </c:pt>
                <c:pt idx="51">
                  <c:v>1.1303436699856291</c:v>
                </c:pt>
                <c:pt idx="52">
                  <c:v>1.1089301681155821</c:v>
                </c:pt>
                <c:pt idx="53">
                  <c:v>1.0809317477839586</c:v>
                </c:pt>
                <c:pt idx="54">
                  <c:v>1.0500207297338793</c:v>
                </c:pt>
                <c:pt idx="55">
                  <c:v>1.0144620973670937</c:v>
                </c:pt>
                <c:pt idx="56">
                  <c:v>0.96851097850695256</c:v>
                </c:pt>
                <c:pt idx="57">
                  <c:v>1.0056076800176741</c:v>
                </c:pt>
                <c:pt idx="58">
                  <c:v>1.0506350286789681</c:v>
                </c:pt>
                <c:pt idx="59">
                  <c:v>1.0730063642379712</c:v>
                </c:pt>
                <c:pt idx="60">
                  <c:v>1.0714491823409857</c:v>
                </c:pt>
                <c:pt idx="61">
                  <c:v>1.0477522076281758</c:v>
                </c:pt>
                <c:pt idx="62">
                  <c:v>1.0054035601498093</c:v>
                </c:pt>
                <c:pt idx="63">
                  <c:v>0.9483837668300894</c:v>
                </c:pt>
                <c:pt idx="64">
                  <c:v>0.92728460089926346</c:v>
                </c:pt>
                <c:pt idx="65">
                  <c:v>0.9191043688682462</c:v>
                </c:pt>
                <c:pt idx="66">
                  <c:v>0.90245250568028457</c:v>
                </c:pt>
                <c:pt idx="67">
                  <c:v>0.87830055281892361</c:v>
                </c:pt>
                <c:pt idx="68">
                  <c:v>0.84873128915870566</c:v>
                </c:pt>
                <c:pt idx="69">
                  <c:v>0.81788413191680454</c:v>
                </c:pt>
                <c:pt idx="70">
                  <c:v>0.78683969014416311</c:v>
                </c:pt>
                <c:pt idx="71">
                  <c:v>0.75378434728421095</c:v>
                </c:pt>
                <c:pt idx="72">
                  <c:v>0.71643337877714786</c:v>
                </c:pt>
                <c:pt idx="73">
                  <c:v>0.67528054147725958</c:v>
                </c:pt>
                <c:pt idx="74">
                  <c:v>0.63092874396149723</c:v>
                </c:pt>
                <c:pt idx="75">
                  <c:v>0.5839901876328385</c:v>
                </c:pt>
                <c:pt idx="76">
                  <c:v>0.53607668973145006</c:v>
                </c:pt>
                <c:pt idx="77">
                  <c:v>0.48881687658223344</c:v>
                </c:pt>
                <c:pt idx="78">
                  <c:v>0.48473066921119701</c:v>
                </c:pt>
                <c:pt idx="79">
                  <c:v>0.47929671881799035</c:v>
                </c:pt>
                <c:pt idx="80">
                  <c:v>0.47267131962151615</c:v>
                </c:pt>
                <c:pt idx="81">
                  <c:v>0.46406901588244726</c:v>
                </c:pt>
                <c:pt idx="82">
                  <c:v>0.45361681773165108</c:v>
                </c:pt>
                <c:pt idx="83">
                  <c:v>0.44171494571322228</c:v>
                </c:pt>
                <c:pt idx="84">
                  <c:v>0.42784643407117551</c:v>
                </c:pt>
                <c:pt idx="85">
                  <c:v>0.41224980161396435</c:v>
                </c:pt>
                <c:pt idx="86">
                  <c:v>0.39559021758880475</c:v>
                </c:pt>
                <c:pt idx="87">
                  <c:v>0.37746795056378885</c:v>
                </c:pt>
                <c:pt idx="88">
                  <c:v>0.35814421905982713</c:v>
                </c:pt>
                <c:pt idx="89">
                  <c:v>0.33824685315846864</c:v>
                </c:pt>
                <c:pt idx="90">
                  <c:v>0.32528986360077755</c:v>
                </c:pt>
                <c:pt idx="91">
                  <c:v>0.34319096880768213</c:v>
                </c:pt>
                <c:pt idx="92">
                  <c:v>0.36000167267880556</c:v>
                </c:pt>
                <c:pt idx="93">
                  <c:v>0.37477262451999288</c:v>
                </c:pt>
                <c:pt idx="94">
                  <c:v>0.38711204029883611</c:v>
                </c:pt>
                <c:pt idx="95">
                  <c:v>0.39643728210350482</c:v>
                </c:pt>
                <c:pt idx="96">
                  <c:v>0.40259258404691034</c:v>
                </c:pt>
                <c:pt idx="97">
                  <c:v>0.40572548476671172</c:v>
                </c:pt>
                <c:pt idx="98">
                  <c:v>0.40572055253319683</c:v>
                </c:pt>
                <c:pt idx="99">
                  <c:v>0.40323651269293659</c:v>
                </c:pt>
                <c:pt idx="100">
                  <c:v>0.39813779560387136</c:v>
                </c:pt>
                <c:pt idx="101">
                  <c:v>0.39126316490026614</c:v>
                </c:pt>
                <c:pt idx="102">
                  <c:v>0.39070502751494646</c:v>
                </c:pt>
                <c:pt idx="103">
                  <c:v>0.38911028745814635</c:v>
                </c:pt>
                <c:pt idx="104">
                  <c:v>0.38566916731473339</c:v>
                </c:pt>
                <c:pt idx="105">
                  <c:v>0.38059079136615376</c:v>
                </c:pt>
                <c:pt idx="106">
                  <c:v>0.37410891060834284</c:v>
                </c:pt>
                <c:pt idx="107">
                  <c:v>0.36660837076535524</c:v>
                </c:pt>
                <c:pt idx="108">
                  <c:v>0.35861469700323995</c:v>
                </c:pt>
                <c:pt idx="109">
                  <c:v>0.35029708773319979</c:v>
                </c:pt>
                <c:pt idx="110">
                  <c:v>0.34218687987519047</c:v>
                </c:pt>
                <c:pt idx="111">
                  <c:v>0.33450181955716884</c:v>
                </c:pt>
                <c:pt idx="112">
                  <c:v>0.32743626786993896</c:v>
                </c:pt>
                <c:pt idx="113">
                  <c:v>0.32141900955110048</c:v>
                </c:pt>
                <c:pt idx="114">
                  <c:v>0.31639504740998081</c:v>
                </c:pt>
                <c:pt idx="115">
                  <c:v>0.31244638209353032</c:v>
                </c:pt>
                <c:pt idx="116">
                  <c:v>0.30971773574397782</c:v>
                </c:pt>
                <c:pt idx="117">
                  <c:v>0.30806380692486979</c:v>
                </c:pt>
                <c:pt idx="118">
                  <c:v>0.30742312432371482</c:v>
                </c:pt>
                <c:pt idx="119">
                  <c:v>0.30963948587055445</c:v>
                </c:pt>
                <c:pt idx="120">
                  <c:v>0.31322140651199709</c:v>
                </c:pt>
                <c:pt idx="121">
                  <c:v>0.31753737281076438</c:v>
                </c:pt>
                <c:pt idx="122">
                  <c:v>0.32246248261099197</c:v>
                </c:pt>
                <c:pt idx="123">
                  <c:v>0.32786642585146009</c:v>
                </c:pt>
                <c:pt idx="124">
                  <c:v>0.33347281826668168</c:v>
                </c:pt>
                <c:pt idx="125">
                  <c:v>0.3392694245469533</c:v>
                </c:pt>
                <c:pt idx="126">
                  <c:v>0.34486042142069462</c:v>
                </c:pt>
                <c:pt idx="127">
                  <c:v>0.35032024263957012</c:v>
                </c:pt>
                <c:pt idx="128">
                  <c:v>0.35531201585435596</c:v>
                </c:pt>
                <c:pt idx="129">
                  <c:v>0.35982230945008592</c:v>
                </c:pt>
                <c:pt idx="130">
                  <c:v>0.36387425451038058</c:v>
                </c:pt>
                <c:pt idx="131">
                  <c:v>0.36778347437511388</c:v>
                </c:pt>
                <c:pt idx="132">
                  <c:v>0.37185159216335145</c:v>
                </c:pt>
                <c:pt idx="133">
                  <c:v>0.37565373152689358</c:v>
                </c:pt>
                <c:pt idx="134">
                  <c:v>0.37865093161257574</c:v>
                </c:pt>
                <c:pt idx="135">
                  <c:v>0.38063219685496802</c:v>
                </c:pt>
                <c:pt idx="136">
                  <c:v>0.38150571248206167</c:v>
                </c:pt>
                <c:pt idx="137">
                  <c:v>0.38149805850782742</c:v>
                </c:pt>
                <c:pt idx="138">
                  <c:v>0.38397222203660986</c:v>
                </c:pt>
                <c:pt idx="139">
                  <c:v>0.38783642752433906</c:v>
                </c:pt>
                <c:pt idx="140">
                  <c:v>0.39643636899259055</c:v>
                </c:pt>
                <c:pt idx="141">
                  <c:v>0.40414159120648552</c:v>
                </c:pt>
                <c:pt idx="142">
                  <c:v>0.4109432139283643</c:v>
                </c:pt>
                <c:pt idx="143">
                  <c:v>0.41685881450597695</c:v>
                </c:pt>
                <c:pt idx="144">
                  <c:v>0.42203345392176284</c:v>
                </c:pt>
                <c:pt idx="145">
                  <c:v>0.42716250835507963</c:v>
                </c:pt>
                <c:pt idx="146">
                  <c:v>0.43152259421345418</c:v>
                </c:pt>
                <c:pt idx="147">
                  <c:v>0.4349307093220412</c:v>
                </c:pt>
                <c:pt idx="148">
                  <c:v>0.43730675761552412</c:v>
                </c:pt>
                <c:pt idx="149">
                  <c:v>0.43859469331175477</c:v>
                </c:pt>
                <c:pt idx="150">
                  <c:v>0.43877263800659133</c:v>
                </c:pt>
                <c:pt idx="151">
                  <c:v>0.43793480024342257</c:v>
                </c:pt>
                <c:pt idx="152">
                  <c:v>0.43612166020220383</c:v>
                </c:pt>
                <c:pt idx="153">
                  <c:v>0.43337047018250807</c:v>
                </c:pt>
                <c:pt idx="154">
                  <c:v>0.42983523108214511</c:v>
                </c:pt>
                <c:pt idx="155">
                  <c:v>0.4261971389644158</c:v>
                </c:pt>
                <c:pt idx="156">
                  <c:v>0.42330501521061492</c:v>
                </c:pt>
                <c:pt idx="157">
                  <c:v>0.41972322226447933</c:v>
                </c:pt>
                <c:pt idx="158">
                  <c:v>0.41537734960955286</c:v>
                </c:pt>
                <c:pt idx="159">
                  <c:v>0.41021802467417789</c:v>
                </c:pt>
                <c:pt idx="160">
                  <c:v>0.40431151791993353</c:v>
                </c:pt>
                <c:pt idx="161">
                  <c:v>0.39779370123359942</c:v>
                </c:pt>
                <c:pt idx="162">
                  <c:v>0.39058244571800244</c:v>
                </c:pt>
                <c:pt idx="163">
                  <c:v>0.38289905183604395</c:v>
                </c:pt>
                <c:pt idx="164">
                  <c:v>0.37540640618968329</c:v>
                </c:pt>
                <c:pt idx="165">
                  <c:v>0.37210702243458177</c:v>
                </c:pt>
                <c:pt idx="166">
                  <c:v>0.3684798776356496</c:v>
                </c:pt>
                <c:pt idx="167">
                  <c:v>0.36460290057970135</c:v>
                </c:pt>
                <c:pt idx="168">
                  <c:v>0.36037159169943672</c:v>
                </c:pt>
                <c:pt idx="169">
                  <c:v>0.3559597641998547</c:v>
                </c:pt>
                <c:pt idx="170">
                  <c:v>0.35123564675016866</c:v>
                </c:pt>
                <c:pt idx="171">
                  <c:v>0.34632641306964801</c:v>
                </c:pt>
                <c:pt idx="172">
                  <c:v>0.34120701119391317</c:v>
                </c:pt>
                <c:pt idx="173">
                  <c:v>0.33588844473123036</c:v>
                </c:pt>
                <c:pt idx="174">
                  <c:v>0.33045671020894307</c:v>
                </c:pt>
                <c:pt idx="175">
                  <c:v>0.32486910263628682</c:v>
                </c:pt>
                <c:pt idx="176">
                  <c:v>0.31919372693870635</c:v>
                </c:pt>
                <c:pt idx="177">
                  <c:v>0.31347200063986169</c:v>
                </c:pt>
                <c:pt idx="178">
                  <c:v>0.30774527589200196</c:v>
                </c:pt>
                <c:pt idx="179">
                  <c:v>0.30262496071836703</c:v>
                </c:pt>
                <c:pt idx="180">
                  <c:v>0.29761175207708185</c:v>
                </c:pt>
                <c:pt idx="181">
                  <c:v>0.29258198937850893</c:v>
                </c:pt>
                <c:pt idx="182">
                  <c:v>0.28757670334992008</c:v>
                </c:pt>
                <c:pt idx="183">
                  <c:v>0.28267497586438639</c:v>
                </c:pt>
                <c:pt idx="184">
                  <c:v>0.27783133366080531</c:v>
                </c:pt>
                <c:pt idx="185">
                  <c:v>0.27300159639002208</c:v>
                </c:pt>
                <c:pt idx="186">
                  <c:v>0.26816718371037684</c:v>
                </c:pt>
                <c:pt idx="187">
                  <c:v>0.26330900977772942</c:v>
                </c:pt>
                <c:pt idx="188">
                  <c:v>0.25838459076757875</c:v>
                </c:pt>
                <c:pt idx="189">
                  <c:v>0.253429718733517</c:v>
                </c:pt>
                <c:pt idx="190">
                  <c:v>0.24838519449790958</c:v>
                </c:pt>
                <c:pt idx="191">
                  <c:v>0.24331676555847306</c:v>
                </c:pt>
                <c:pt idx="192">
                  <c:v>0.23815686435874012</c:v>
                </c:pt>
                <c:pt idx="193">
                  <c:v>0.23299550532365268</c:v>
                </c:pt>
                <c:pt idx="194">
                  <c:v>0.22777278306752141</c:v>
                </c:pt>
                <c:pt idx="195">
                  <c:v>0.22251324856658239</c:v>
                </c:pt>
                <c:pt idx="196">
                  <c:v>0.21725809491705475</c:v>
                </c:pt>
                <c:pt idx="197">
                  <c:v>0.21196112539391154</c:v>
                </c:pt>
                <c:pt idx="198">
                  <c:v>0.20667246515201229</c:v>
                </c:pt>
                <c:pt idx="199">
                  <c:v>0.20139062070002706</c:v>
                </c:pt>
                <c:pt idx="200">
                  <c:v>0.19609593522357688</c:v>
                </c:pt>
              </c:numCache>
            </c:numRef>
          </c:yVal>
        </c:ser>
        <c:ser>
          <c:idx val="31"/>
          <c:order val="3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Foglio1!$AG$3:$AG$203</c:f>
              <c:numCache>
                <c:formatCode>0.0000</c:formatCode>
                <c:ptCount val="201"/>
                <c:pt idx="0">
                  <c:v>1.1528590382427741</c:v>
                </c:pt>
                <c:pt idx="1">
                  <c:v>1.1629244188789938</c:v>
                </c:pt>
                <c:pt idx="2">
                  <c:v>1.2472947620183588</c:v>
                </c:pt>
                <c:pt idx="3">
                  <c:v>1.2217267452391289</c:v>
                </c:pt>
                <c:pt idx="4">
                  <c:v>1.2878999132192619</c:v>
                </c:pt>
                <c:pt idx="5">
                  <c:v>1.3015753759744288</c:v>
                </c:pt>
                <c:pt idx="6">
                  <c:v>1.3948338273431469</c:v>
                </c:pt>
                <c:pt idx="7">
                  <c:v>1.4937260650867714</c:v>
                </c:pt>
                <c:pt idx="8">
                  <c:v>1.5165012698119971</c:v>
                </c:pt>
                <c:pt idx="9">
                  <c:v>1.8625429457926181</c:v>
                </c:pt>
                <c:pt idx="10">
                  <c:v>1.9378316223848098</c:v>
                </c:pt>
                <c:pt idx="11">
                  <c:v>2.1304848433388726</c:v>
                </c:pt>
                <c:pt idx="12">
                  <c:v>2.3883479547591238</c:v>
                </c:pt>
                <c:pt idx="13">
                  <c:v>2.0470319684958667</c:v>
                </c:pt>
                <c:pt idx="14">
                  <c:v>2.5835228872095852</c:v>
                </c:pt>
                <c:pt idx="15">
                  <c:v>2.6655846592441002</c:v>
                </c:pt>
                <c:pt idx="16">
                  <c:v>2.8542306071471413</c:v>
                </c:pt>
                <c:pt idx="17">
                  <c:v>2.7929769877273385</c:v>
                </c:pt>
                <c:pt idx="18">
                  <c:v>2.8017306203249182</c:v>
                </c:pt>
                <c:pt idx="19">
                  <c:v>2.7116287239467347</c:v>
                </c:pt>
                <c:pt idx="20">
                  <c:v>2.8752415595517777</c:v>
                </c:pt>
                <c:pt idx="21">
                  <c:v>2.9453808750355472</c:v>
                </c:pt>
                <c:pt idx="22">
                  <c:v>2.8872752156516519</c:v>
                </c:pt>
                <c:pt idx="23">
                  <c:v>2.7715713345596562</c:v>
                </c:pt>
                <c:pt idx="24">
                  <c:v>2.6108970314172049</c:v>
                </c:pt>
                <c:pt idx="25">
                  <c:v>2.5019492371398373</c:v>
                </c:pt>
                <c:pt idx="26">
                  <c:v>2.4597213904303992</c:v>
                </c:pt>
                <c:pt idx="27">
                  <c:v>2.4392060310067567</c:v>
                </c:pt>
                <c:pt idx="28">
                  <c:v>2.4034552448318531</c:v>
                </c:pt>
                <c:pt idx="29">
                  <c:v>2.3224461822724027</c:v>
                </c:pt>
                <c:pt idx="30">
                  <c:v>2.1931206649482071</c:v>
                </c:pt>
                <c:pt idx="31">
                  <c:v>2.0427103368125152</c:v>
                </c:pt>
                <c:pt idx="32">
                  <c:v>1.9280246255810221</c:v>
                </c:pt>
                <c:pt idx="33">
                  <c:v>1.8767483028162473</c:v>
                </c:pt>
                <c:pt idx="34">
                  <c:v>1.8694809466481033</c:v>
                </c:pt>
                <c:pt idx="35">
                  <c:v>1.8618189762486541</c:v>
                </c:pt>
                <c:pt idx="36">
                  <c:v>1.8201633645835784</c:v>
                </c:pt>
                <c:pt idx="37">
                  <c:v>1.7381196392422587</c:v>
                </c:pt>
                <c:pt idx="38">
                  <c:v>1.633839401111904</c:v>
                </c:pt>
                <c:pt idx="39">
                  <c:v>1.5340600947256013</c:v>
                </c:pt>
                <c:pt idx="40">
                  <c:v>1.4605573940181908</c:v>
                </c:pt>
                <c:pt idx="41">
                  <c:v>1.4214465999072998</c:v>
                </c:pt>
                <c:pt idx="42">
                  <c:v>1.4146338464144768</c:v>
                </c:pt>
                <c:pt idx="43">
                  <c:v>1.4228148611661604</c:v>
                </c:pt>
                <c:pt idx="44">
                  <c:v>1.430151158359438</c:v>
                </c:pt>
                <c:pt idx="45">
                  <c:v>1.4242087633158933</c:v>
                </c:pt>
                <c:pt idx="46">
                  <c:v>1.4012609550200779</c:v>
                </c:pt>
                <c:pt idx="47">
                  <c:v>1.3571122397942981</c:v>
                </c:pt>
                <c:pt idx="48">
                  <c:v>1.2954010174830508</c:v>
                </c:pt>
                <c:pt idx="49">
                  <c:v>1.2203874711109441</c:v>
                </c:pt>
                <c:pt idx="50">
                  <c:v>1.1356250446921508</c:v>
                </c:pt>
                <c:pt idx="51">
                  <c:v>1.0457146962417019</c:v>
                </c:pt>
                <c:pt idx="52">
                  <c:v>0.95574483179602165</c:v>
                </c:pt>
                <c:pt idx="53">
                  <c:v>0.86816879955288662</c:v>
                </c:pt>
                <c:pt idx="54">
                  <c:v>0.78618923869945112</c:v>
                </c:pt>
                <c:pt idx="55">
                  <c:v>0.71208313710051263</c:v>
                </c:pt>
                <c:pt idx="56">
                  <c:v>0.64704417048071294</c:v>
                </c:pt>
                <c:pt idx="57">
                  <c:v>0.59227768070077147</c:v>
                </c:pt>
                <c:pt idx="58">
                  <c:v>0.54755164183820859</c:v>
                </c:pt>
                <c:pt idx="59">
                  <c:v>0.51257107716348715</c:v>
                </c:pt>
                <c:pt idx="60">
                  <c:v>0.48629479348758597</c:v>
                </c:pt>
                <c:pt idx="61">
                  <c:v>0.46726385718266938</c:v>
                </c:pt>
                <c:pt idx="62">
                  <c:v>0.45385639980776143</c:v>
                </c:pt>
                <c:pt idx="63">
                  <c:v>0.4445209360432345</c:v>
                </c:pt>
                <c:pt idx="64">
                  <c:v>0.43797418963900137</c:v>
                </c:pt>
                <c:pt idx="65">
                  <c:v>0.43283385904454863</c:v>
                </c:pt>
                <c:pt idx="66">
                  <c:v>0.42805576737097401</c:v>
                </c:pt>
                <c:pt idx="67">
                  <c:v>0.42345027087338388</c:v>
                </c:pt>
                <c:pt idx="68">
                  <c:v>0.41797642003394797</c:v>
                </c:pt>
                <c:pt idx="69">
                  <c:v>0.41171570682596187</c:v>
                </c:pt>
                <c:pt idx="70">
                  <c:v>0.404318185273984</c:v>
                </c:pt>
                <c:pt idx="71">
                  <c:v>0.39563622778139645</c:v>
                </c:pt>
                <c:pt idx="72">
                  <c:v>0.38571694154236014</c:v>
                </c:pt>
                <c:pt idx="73">
                  <c:v>0.37481080886685308</c:v>
                </c:pt>
                <c:pt idx="74">
                  <c:v>0.36282110324277073</c:v>
                </c:pt>
                <c:pt idx="75">
                  <c:v>0.34989204419062381</c:v>
                </c:pt>
                <c:pt idx="76">
                  <c:v>0.33617902666811927</c:v>
                </c:pt>
                <c:pt idx="77">
                  <c:v>0.3218550407183276</c:v>
                </c:pt>
                <c:pt idx="78">
                  <c:v>0.31094089247656131</c:v>
                </c:pt>
                <c:pt idx="79">
                  <c:v>0.30312159309844677</c:v>
                </c:pt>
                <c:pt idx="80">
                  <c:v>0.29456153982577082</c:v>
                </c:pt>
                <c:pt idx="81">
                  <c:v>0.28690616815461412</c:v>
                </c:pt>
                <c:pt idx="82">
                  <c:v>0.28776421029229682</c:v>
                </c:pt>
                <c:pt idx="83">
                  <c:v>0.28330657079720845</c:v>
                </c:pt>
                <c:pt idx="84">
                  <c:v>0.27429744258364275</c:v>
                </c:pt>
                <c:pt idx="85">
                  <c:v>0.26161309085509921</c:v>
                </c:pt>
                <c:pt idx="86">
                  <c:v>0.2463264092668114</c:v>
                </c:pt>
                <c:pt idx="87">
                  <c:v>0.22919563295940021</c:v>
                </c:pt>
                <c:pt idx="88">
                  <c:v>0.21098975381919874</c:v>
                </c:pt>
                <c:pt idx="89">
                  <c:v>0.19596086974269444</c:v>
                </c:pt>
                <c:pt idx="90">
                  <c:v>0.18449491913158175</c:v>
                </c:pt>
                <c:pt idx="91">
                  <c:v>0.17331840342114876</c:v>
                </c:pt>
                <c:pt idx="92">
                  <c:v>0.16244749313891027</c:v>
                </c:pt>
                <c:pt idx="93">
                  <c:v>0.15661481882178396</c:v>
                </c:pt>
                <c:pt idx="94">
                  <c:v>0.15335620682832168</c:v>
                </c:pt>
                <c:pt idx="95">
                  <c:v>0.1500213259051689</c:v>
                </c:pt>
                <c:pt idx="96">
                  <c:v>0.14678312769221971</c:v>
                </c:pt>
                <c:pt idx="97">
                  <c:v>0.14386813214153632</c:v>
                </c:pt>
                <c:pt idx="98">
                  <c:v>0.14135707769235895</c:v>
                </c:pt>
                <c:pt idx="99">
                  <c:v>0.13931303811096737</c:v>
                </c:pt>
                <c:pt idx="100">
                  <c:v>0.13780469697207473</c:v>
                </c:pt>
                <c:pt idx="101">
                  <c:v>0.13687096568686877</c:v>
                </c:pt>
                <c:pt idx="102">
                  <c:v>0.13652428495963748</c:v>
                </c:pt>
                <c:pt idx="103">
                  <c:v>0.13675417952939342</c:v>
                </c:pt>
                <c:pt idx="104">
                  <c:v>0.13753090507032972</c:v>
                </c:pt>
                <c:pt idx="105">
                  <c:v>0.13880905580184771</c:v>
                </c:pt>
                <c:pt idx="106">
                  <c:v>0.14053102938154388</c:v>
                </c:pt>
                <c:pt idx="107">
                  <c:v>0.14263027127501116</c:v>
                </c:pt>
                <c:pt idx="108">
                  <c:v>0.14503424356449479</c:v>
                </c:pt>
                <c:pt idx="109">
                  <c:v>0.14766708286492297</c:v>
                </c:pt>
                <c:pt idx="110">
                  <c:v>0.15045192863339329</c:v>
                </c:pt>
                <c:pt idx="111">
                  <c:v>0.15333797840551155</c:v>
                </c:pt>
                <c:pt idx="112">
                  <c:v>0.15628180877802991</c:v>
                </c:pt>
                <c:pt idx="113">
                  <c:v>0.15917010983028759</c:v>
                </c:pt>
                <c:pt idx="114">
                  <c:v>0.16193815761475308</c:v>
                </c:pt>
                <c:pt idx="115">
                  <c:v>0.16452687701262547</c:v>
                </c:pt>
                <c:pt idx="116">
                  <c:v>0.16695552912025502</c:v>
                </c:pt>
                <c:pt idx="117">
                  <c:v>0.16916522164361117</c:v>
                </c:pt>
                <c:pt idx="118">
                  <c:v>0.17106324995573094</c:v>
                </c:pt>
                <c:pt idx="119">
                  <c:v>0.17264443805990262</c:v>
                </c:pt>
                <c:pt idx="120">
                  <c:v>0.17397712445081004</c:v>
                </c:pt>
                <c:pt idx="121">
                  <c:v>0.17491905286378337</c:v>
                </c:pt>
                <c:pt idx="122">
                  <c:v>0.17550392125121927</c:v>
                </c:pt>
                <c:pt idx="123">
                  <c:v>0.17578691125235993</c:v>
                </c:pt>
                <c:pt idx="124">
                  <c:v>0.1756482102033102</c:v>
                </c:pt>
                <c:pt idx="125">
                  <c:v>0.17519885102211621</c:v>
                </c:pt>
                <c:pt idx="126">
                  <c:v>0.17438555723249224</c:v>
                </c:pt>
                <c:pt idx="127">
                  <c:v>0.17319031585443292</c:v>
                </c:pt>
                <c:pt idx="128">
                  <c:v>0.17172560449127244</c:v>
                </c:pt>
                <c:pt idx="129">
                  <c:v>0.1698670026037491</c:v>
                </c:pt>
                <c:pt idx="130">
                  <c:v>0.16777172189703948</c:v>
                </c:pt>
                <c:pt idx="131">
                  <c:v>0.16533165301092309</c:v>
                </c:pt>
                <c:pt idx="132">
                  <c:v>0.16266242583009671</c:v>
                </c:pt>
                <c:pt idx="133">
                  <c:v>0.15970155693261504</c:v>
                </c:pt>
                <c:pt idx="134">
                  <c:v>0.15655908550848663</c:v>
                </c:pt>
                <c:pt idx="135">
                  <c:v>0.15318004061037879</c:v>
                </c:pt>
                <c:pt idx="136">
                  <c:v>0.14963371971746703</c:v>
                </c:pt>
                <c:pt idx="137">
                  <c:v>0.14595856348501104</c:v>
                </c:pt>
                <c:pt idx="138">
                  <c:v>0.14305400880112581</c:v>
                </c:pt>
                <c:pt idx="139">
                  <c:v>0.14239468284794407</c:v>
                </c:pt>
                <c:pt idx="140">
                  <c:v>0.14167152961436377</c:v>
                </c:pt>
                <c:pt idx="141">
                  <c:v>0.14093967236988356</c:v>
                </c:pt>
                <c:pt idx="142">
                  <c:v>0.14022200512734806</c:v>
                </c:pt>
                <c:pt idx="143">
                  <c:v>0.13947018278646081</c:v>
                </c:pt>
                <c:pt idx="144">
                  <c:v>0.13863967696223806</c:v>
                </c:pt>
                <c:pt idx="145">
                  <c:v>0.13773570103533694</c:v>
                </c:pt>
                <c:pt idx="146">
                  <c:v>0.136727022701534</c:v>
                </c:pt>
                <c:pt idx="147">
                  <c:v>0.13801028934776483</c:v>
                </c:pt>
                <c:pt idx="148">
                  <c:v>0.13903224214787382</c:v>
                </c:pt>
                <c:pt idx="149">
                  <c:v>0.1395577789844861</c:v>
                </c:pt>
                <c:pt idx="150">
                  <c:v>0.1396575905430214</c:v>
                </c:pt>
                <c:pt idx="151">
                  <c:v>0.13927401447358762</c:v>
                </c:pt>
                <c:pt idx="152">
                  <c:v>0.13853930885883789</c:v>
                </c:pt>
                <c:pt idx="153">
                  <c:v>0.13735444954657244</c:v>
                </c:pt>
                <c:pt idx="154">
                  <c:v>0.13586789667946644</c:v>
                </c:pt>
                <c:pt idx="155">
                  <c:v>0.13399777122876083</c:v>
                </c:pt>
                <c:pt idx="156">
                  <c:v>0.13185067692840194</c:v>
                </c:pt>
                <c:pt idx="157">
                  <c:v>0.12939637888714756</c:v>
                </c:pt>
                <c:pt idx="158">
                  <c:v>0.1267015562923309</c:v>
                </c:pt>
                <c:pt idx="159">
                  <c:v>0.12376283999617829</c:v>
                </c:pt>
                <c:pt idx="160">
                  <c:v>0.12063453943007163</c:v>
                </c:pt>
                <c:pt idx="161">
                  <c:v>0.11730730299022789</c:v>
                </c:pt>
                <c:pt idx="162">
                  <c:v>0.11408730773309055</c:v>
                </c:pt>
                <c:pt idx="163">
                  <c:v>0.11227430274528979</c:v>
                </c:pt>
                <c:pt idx="164">
                  <c:v>0.11030076912101949</c:v>
                </c:pt>
                <c:pt idx="165">
                  <c:v>0.10816341656138036</c:v>
                </c:pt>
                <c:pt idx="166">
                  <c:v>0.1058661658444312</c:v>
                </c:pt>
                <c:pt idx="167">
                  <c:v>0.10342531976295972</c:v>
                </c:pt>
                <c:pt idx="168">
                  <c:v>0.10086021132077214</c:v>
                </c:pt>
                <c:pt idx="169">
                  <c:v>9.8444109973535254E-2</c:v>
                </c:pt>
                <c:pt idx="170">
                  <c:v>9.7316157659545821E-2</c:v>
                </c:pt>
                <c:pt idx="171">
                  <c:v>9.6810458920218501E-2</c:v>
                </c:pt>
                <c:pt idx="172">
                  <c:v>9.6275166874253526E-2</c:v>
                </c:pt>
                <c:pt idx="173">
                  <c:v>9.5712030934678533E-2</c:v>
                </c:pt>
                <c:pt idx="174">
                  <c:v>9.5142278646542691E-2</c:v>
                </c:pt>
                <c:pt idx="175">
                  <c:v>9.4549341571564374E-2</c:v>
                </c:pt>
                <c:pt idx="176">
                  <c:v>9.3932839397467827E-2</c:v>
                </c:pt>
                <c:pt idx="177">
                  <c:v>9.3294333619210912E-2</c:v>
                </c:pt>
                <c:pt idx="178">
                  <c:v>9.2635336471862492E-2</c:v>
                </c:pt>
                <c:pt idx="179">
                  <c:v>9.1957310525890082E-2</c:v>
                </c:pt>
                <c:pt idx="180">
                  <c:v>9.1261668503096527E-2</c:v>
                </c:pt>
                <c:pt idx="181">
                  <c:v>9.0549773290064056E-2</c:v>
                </c:pt>
                <c:pt idx="182">
                  <c:v>8.9822938127449653E-2</c:v>
                </c:pt>
                <c:pt idx="183">
                  <c:v>8.9082426955373398E-2</c:v>
                </c:pt>
                <c:pt idx="184">
                  <c:v>8.832945489670764E-2</c:v>
                </c:pt>
                <c:pt idx="185">
                  <c:v>8.7565188861398732E-2</c:v>
                </c:pt>
                <c:pt idx="186">
                  <c:v>8.6790748256464226E-2</c:v>
                </c:pt>
                <c:pt idx="187">
                  <c:v>8.6007205787652682E-2</c:v>
                </c:pt>
                <c:pt idx="188">
                  <c:v>8.521558833971192E-2</c:v>
                </c:pt>
                <c:pt idx="189">
                  <c:v>8.4416877923732078E-2</c:v>
                </c:pt>
                <c:pt idx="190">
                  <c:v>8.3614193200655565E-2</c:v>
                </c:pt>
                <c:pt idx="191">
                  <c:v>8.2818133047199649E-2</c:v>
                </c:pt>
                <c:pt idx="192">
                  <c:v>8.2017111171121149E-2</c:v>
                </c:pt>
                <c:pt idx="193">
                  <c:v>8.1211954748869095E-2</c:v>
                </c:pt>
                <c:pt idx="194">
                  <c:v>8.0403451465302686E-2</c:v>
                </c:pt>
                <c:pt idx="195">
                  <c:v>7.9592350637452819E-2</c:v>
                </c:pt>
                <c:pt idx="196">
                  <c:v>7.8779364351628189E-2</c:v>
                </c:pt>
                <c:pt idx="197">
                  <c:v>7.7965168608382956E-2</c:v>
                </c:pt>
                <c:pt idx="198">
                  <c:v>7.7150404470524001E-2</c:v>
                </c:pt>
                <c:pt idx="199">
                  <c:v>7.6335679209821913E-2</c:v>
                </c:pt>
                <c:pt idx="200">
                  <c:v>7.5521567448497237E-2</c:v>
                </c:pt>
              </c:numCache>
            </c:numRef>
          </c:yVal>
        </c:ser>
        <c:ser>
          <c:idx val="32"/>
          <c:order val="3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Foglio1!$AH$3:$AH$203</c:f>
              <c:numCache>
                <c:formatCode>0.0000</c:formatCode>
                <c:ptCount val="201"/>
                <c:pt idx="0">
                  <c:v>3.0354936793991727</c:v>
                </c:pt>
                <c:pt idx="1">
                  <c:v>3.0395151727725191</c:v>
                </c:pt>
                <c:pt idx="2">
                  <c:v>3.3373214340896777</c:v>
                </c:pt>
                <c:pt idx="3">
                  <c:v>3.3701697707943241</c:v>
                </c:pt>
                <c:pt idx="4">
                  <c:v>3.4047216437371812</c:v>
                </c:pt>
                <c:pt idx="5">
                  <c:v>3.7260890377523652</c:v>
                </c:pt>
                <c:pt idx="6">
                  <c:v>4.1129636731349946</c:v>
                </c:pt>
                <c:pt idx="7">
                  <c:v>4.5833441377748194</c:v>
                </c:pt>
                <c:pt idx="8">
                  <c:v>4.6291119861979686</c:v>
                </c:pt>
                <c:pt idx="9">
                  <c:v>6.0203428389491398</c:v>
                </c:pt>
                <c:pt idx="10">
                  <c:v>4.6580892567816266</c:v>
                </c:pt>
                <c:pt idx="11">
                  <c:v>4.4465728042850836</c:v>
                </c:pt>
                <c:pt idx="12">
                  <c:v>5.5369688185047981</c:v>
                </c:pt>
                <c:pt idx="13">
                  <c:v>6.544607081607519</c:v>
                </c:pt>
                <c:pt idx="14">
                  <c:v>6.5300713248321891</c:v>
                </c:pt>
                <c:pt idx="15">
                  <c:v>6.8788048922965066</c:v>
                </c:pt>
                <c:pt idx="16">
                  <c:v>8.2592893375573091</c:v>
                </c:pt>
                <c:pt idx="17">
                  <c:v>9.3469632762312749</c:v>
                </c:pt>
                <c:pt idx="18">
                  <c:v>10.01498524972475</c:v>
                </c:pt>
                <c:pt idx="19">
                  <c:v>10.5371060336601</c:v>
                </c:pt>
                <c:pt idx="20">
                  <c:v>9.8515840864141548</c:v>
                </c:pt>
                <c:pt idx="21">
                  <c:v>8.1075906860029505</c:v>
                </c:pt>
                <c:pt idx="22">
                  <c:v>7.4891362792434615</c:v>
                </c:pt>
                <c:pt idx="23">
                  <c:v>7.2156465860415704</c:v>
                </c:pt>
                <c:pt idx="24">
                  <c:v>6.3340944447680601</c:v>
                </c:pt>
                <c:pt idx="25">
                  <c:v>6.8857689625302338</c:v>
                </c:pt>
                <c:pt idx="26">
                  <c:v>7.5133286290776091</c:v>
                </c:pt>
                <c:pt idx="27">
                  <c:v>7.7899937818451201</c:v>
                </c:pt>
                <c:pt idx="28">
                  <c:v>7.8405334401225204</c:v>
                </c:pt>
                <c:pt idx="29">
                  <c:v>7.7596915079395394</c:v>
                </c:pt>
                <c:pt idx="30">
                  <c:v>7.5514004214393013</c:v>
                </c:pt>
                <c:pt idx="31">
                  <c:v>7.214138929001134</c:v>
                </c:pt>
                <c:pt idx="32">
                  <c:v>6.8001457939261494</c:v>
                </c:pt>
                <c:pt idx="33">
                  <c:v>6.3491595514223587</c:v>
                </c:pt>
                <c:pt idx="34">
                  <c:v>5.8565319133118585</c:v>
                </c:pt>
                <c:pt idx="35">
                  <c:v>5.3946562256000155</c:v>
                </c:pt>
                <c:pt idx="36">
                  <c:v>5.0612225862216365</c:v>
                </c:pt>
                <c:pt idx="37">
                  <c:v>4.8781917058441699</c:v>
                </c:pt>
                <c:pt idx="38">
                  <c:v>4.7524172167243455</c:v>
                </c:pt>
                <c:pt idx="39">
                  <c:v>4.5967000346117004</c:v>
                </c:pt>
                <c:pt idx="40">
                  <c:v>4.3763526448382599</c:v>
                </c:pt>
                <c:pt idx="41">
                  <c:v>4.2911296018641121</c:v>
                </c:pt>
                <c:pt idx="42">
                  <c:v>4.3737719869505733</c:v>
                </c:pt>
                <c:pt idx="43">
                  <c:v>4.4272222892923034</c:v>
                </c:pt>
                <c:pt idx="44">
                  <c:v>4.4496592291322088</c:v>
                </c:pt>
                <c:pt idx="45">
                  <c:v>4.458451813508038</c:v>
                </c:pt>
                <c:pt idx="46">
                  <c:v>4.4535028719881611</c:v>
                </c:pt>
                <c:pt idx="47">
                  <c:v>4.4329385178054981</c:v>
                </c:pt>
                <c:pt idx="48">
                  <c:v>4.3903183861222885</c:v>
                </c:pt>
                <c:pt idx="49">
                  <c:v>4.3201928252383608</c:v>
                </c:pt>
                <c:pt idx="50">
                  <c:v>4.2221018901182781</c:v>
                </c:pt>
                <c:pt idx="51">
                  <c:v>4.1000050420374308</c:v>
                </c:pt>
                <c:pt idx="52">
                  <c:v>3.9597049867229681</c:v>
                </c:pt>
                <c:pt idx="53">
                  <c:v>3.8049463807278974</c:v>
                </c:pt>
                <c:pt idx="54">
                  <c:v>3.6397818241804818</c:v>
                </c:pt>
                <c:pt idx="55">
                  <c:v>3.4684111683501806</c:v>
                </c:pt>
                <c:pt idx="56">
                  <c:v>3.2954863413190552</c:v>
                </c:pt>
                <c:pt idx="57">
                  <c:v>3.1256818252132237</c:v>
                </c:pt>
                <c:pt idx="58">
                  <c:v>2.9629952690306345</c:v>
                </c:pt>
                <c:pt idx="59">
                  <c:v>2.8102256915725587</c:v>
                </c:pt>
                <c:pt idx="60">
                  <c:v>2.6746572535615356</c:v>
                </c:pt>
                <c:pt idx="61">
                  <c:v>2.6275724422140212</c:v>
                </c:pt>
                <c:pt idx="62">
                  <c:v>2.5835454279439758</c:v>
                </c:pt>
                <c:pt idx="63">
                  <c:v>2.5405517920265455</c:v>
                </c:pt>
                <c:pt idx="64">
                  <c:v>2.4988807283162817</c:v>
                </c:pt>
                <c:pt idx="65">
                  <c:v>2.4616327324279452</c:v>
                </c:pt>
                <c:pt idx="66">
                  <c:v>2.4269178316173412</c:v>
                </c:pt>
                <c:pt idx="67">
                  <c:v>2.3954154692134324</c:v>
                </c:pt>
                <c:pt idx="68">
                  <c:v>2.3677507850059292</c:v>
                </c:pt>
                <c:pt idx="69">
                  <c:v>2.3448993961559679</c:v>
                </c:pt>
                <c:pt idx="70">
                  <c:v>2.3249749861326214</c:v>
                </c:pt>
                <c:pt idx="71">
                  <c:v>2.3072939497566201</c:v>
                </c:pt>
                <c:pt idx="72">
                  <c:v>2.2910410643682737</c:v>
                </c:pt>
                <c:pt idx="73">
                  <c:v>2.276475984222873</c:v>
                </c:pt>
                <c:pt idx="74">
                  <c:v>2.2919300169114041</c:v>
                </c:pt>
                <c:pt idx="75">
                  <c:v>2.3025031462140149</c:v>
                </c:pt>
                <c:pt idx="76">
                  <c:v>2.2499166196751599</c:v>
                </c:pt>
                <c:pt idx="77">
                  <c:v>2.2177554536899318</c:v>
                </c:pt>
                <c:pt idx="78">
                  <c:v>2.2031107138402239</c:v>
                </c:pt>
                <c:pt idx="79">
                  <c:v>2.1883257509799847</c:v>
                </c:pt>
                <c:pt idx="80">
                  <c:v>2.1737324043742237</c:v>
                </c:pt>
                <c:pt idx="81">
                  <c:v>2.1597213433465208</c:v>
                </c:pt>
                <c:pt idx="82">
                  <c:v>2.1475485248884794</c:v>
                </c:pt>
                <c:pt idx="83">
                  <c:v>2.1362043085935336</c:v>
                </c:pt>
                <c:pt idx="84">
                  <c:v>2.1361173484498899</c:v>
                </c:pt>
                <c:pt idx="85">
                  <c:v>2.1443791170704793</c:v>
                </c:pt>
                <c:pt idx="86">
                  <c:v>2.1514855975035587</c:v>
                </c:pt>
                <c:pt idx="87">
                  <c:v>2.1574195033049506</c:v>
                </c:pt>
                <c:pt idx="88">
                  <c:v>2.1619103175121408</c:v>
                </c:pt>
                <c:pt idx="89">
                  <c:v>2.1648818675706458</c:v>
                </c:pt>
                <c:pt idx="90">
                  <c:v>2.1662513009731477</c:v>
                </c:pt>
                <c:pt idx="91">
                  <c:v>2.1926993550370759</c:v>
                </c:pt>
                <c:pt idx="92">
                  <c:v>2.2421845270916076</c:v>
                </c:pt>
                <c:pt idx="93">
                  <c:v>2.2944853824986953</c:v>
                </c:pt>
                <c:pt idx="94">
                  <c:v>2.3455720270892537</c:v>
                </c:pt>
                <c:pt idx="95">
                  <c:v>2.4093679748070946</c:v>
                </c:pt>
                <c:pt idx="96">
                  <c:v>2.5017917782740229</c:v>
                </c:pt>
                <c:pt idx="97">
                  <c:v>2.5827293992584988</c:v>
                </c:pt>
                <c:pt idx="98">
                  <c:v>2.6539590161458633</c:v>
                </c:pt>
                <c:pt idx="99">
                  <c:v>2.7149702647531209</c:v>
                </c:pt>
                <c:pt idx="100">
                  <c:v>2.7656720409805495</c:v>
                </c:pt>
                <c:pt idx="101">
                  <c:v>2.8049628804457725</c:v>
                </c:pt>
                <c:pt idx="102">
                  <c:v>2.8337245090177192</c:v>
                </c:pt>
                <c:pt idx="103">
                  <c:v>2.8524541582532601</c:v>
                </c:pt>
                <c:pt idx="104">
                  <c:v>2.8626862984036761</c:v>
                </c:pt>
                <c:pt idx="105">
                  <c:v>2.8649687781342181</c:v>
                </c:pt>
                <c:pt idx="106">
                  <c:v>2.860364229314968</c:v>
                </c:pt>
                <c:pt idx="107">
                  <c:v>2.8483573125883241</c:v>
                </c:pt>
                <c:pt idx="108">
                  <c:v>2.8281041488339249</c:v>
                </c:pt>
                <c:pt idx="109">
                  <c:v>2.7992616553905636</c:v>
                </c:pt>
                <c:pt idx="110">
                  <c:v>2.7627125940825632</c:v>
                </c:pt>
                <c:pt idx="111">
                  <c:v>2.7200899945546029</c:v>
                </c:pt>
                <c:pt idx="112">
                  <c:v>2.6724993764121576</c:v>
                </c:pt>
                <c:pt idx="113">
                  <c:v>2.6202761217922204</c:v>
                </c:pt>
                <c:pt idx="114">
                  <c:v>2.5629589353221727</c:v>
                </c:pt>
                <c:pt idx="115">
                  <c:v>2.4997602057417865</c:v>
                </c:pt>
                <c:pt idx="116">
                  <c:v>2.4310572678278932</c:v>
                </c:pt>
                <c:pt idx="117">
                  <c:v>2.3569326396549064</c:v>
                </c:pt>
                <c:pt idx="118">
                  <c:v>2.278226901533603</c:v>
                </c:pt>
                <c:pt idx="119">
                  <c:v>2.1958963021106346</c:v>
                </c:pt>
                <c:pt idx="120">
                  <c:v>2.1110054963454385</c:v>
                </c:pt>
                <c:pt idx="121">
                  <c:v>2.0248241265906182</c:v>
                </c:pt>
                <c:pt idx="122">
                  <c:v>1.9377110073347938</c:v>
                </c:pt>
                <c:pt idx="123">
                  <c:v>1.8511074123325229</c:v>
                </c:pt>
                <c:pt idx="124">
                  <c:v>1.7653276377342781</c:v>
                </c:pt>
                <c:pt idx="125">
                  <c:v>1.681232077641398</c:v>
                </c:pt>
                <c:pt idx="126">
                  <c:v>1.5995378368495645</c:v>
                </c:pt>
                <c:pt idx="127">
                  <c:v>1.5208283131995515</c:v>
                </c:pt>
                <c:pt idx="128">
                  <c:v>1.4853730397730509</c:v>
                </c:pt>
                <c:pt idx="129">
                  <c:v>1.4783217782116498</c:v>
                </c:pt>
                <c:pt idx="130">
                  <c:v>1.4747942865012538</c:v>
                </c:pt>
                <c:pt idx="131">
                  <c:v>1.4667931122232392</c:v>
                </c:pt>
                <c:pt idx="132">
                  <c:v>1.4552603638595019</c:v>
                </c:pt>
                <c:pt idx="133">
                  <c:v>1.4411601345342788</c:v>
                </c:pt>
                <c:pt idx="134">
                  <c:v>1.42558344048675</c:v>
                </c:pt>
                <c:pt idx="135">
                  <c:v>1.4091802402701044</c:v>
                </c:pt>
                <c:pt idx="136">
                  <c:v>1.3930373494556241</c:v>
                </c:pt>
                <c:pt idx="137">
                  <c:v>1.3778860120239314</c:v>
                </c:pt>
                <c:pt idx="138">
                  <c:v>1.3644649087982241</c:v>
                </c:pt>
                <c:pt idx="139">
                  <c:v>1.3534759029310095</c:v>
                </c:pt>
                <c:pt idx="140">
                  <c:v>1.3457400090646936</c:v>
                </c:pt>
                <c:pt idx="141">
                  <c:v>1.3415757488740399</c:v>
                </c:pt>
                <c:pt idx="142">
                  <c:v>1.3415074590404004</c:v>
                </c:pt>
                <c:pt idx="143">
                  <c:v>1.3458258758561719</c:v>
                </c:pt>
                <c:pt idx="144">
                  <c:v>1.3547385570119332</c:v>
                </c:pt>
                <c:pt idx="145">
                  <c:v>1.3681268544144094</c:v>
                </c:pt>
                <c:pt idx="146">
                  <c:v>1.3861327228593041</c:v>
                </c:pt>
                <c:pt idx="147">
                  <c:v>1.40820950578125</c:v>
                </c:pt>
                <c:pt idx="148">
                  <c:v>1.4342968423744917</c:v>
                </c:pt>
                <c:pt idx="149">
                  <c:v>1.4637074577250058</c:v>
                </c:pt>
                <c:pt idx="150">
                  <c:v>1.4960383239642565</c:v>
                </c:pt>
                <c:pt idx="151">
                  <c:v>1.5308185710962066</c:v>
                </c:pt>
                <c:pt idx="152">
                  <c:v>1.5673767553289129</c:v>
                </c:pt>
                <c:pt idx="153">
                  <c:v>1.6051375845478568</c:v>
                </c:pt>
                <c:pt idx="154">
                  <c:v>1.6436876040639983</c:v>
                </c:pt>
                <c:pt idx="155">
                  <c:v>1.6823510876049268</c:v>
                </c:pt>
                <c:pt idx="156">
                  <c:v>1.720624153452452</c:v>
                </c:pt>
                <c:pt idx="157">
                  <c:v>1.7581585796801706</c:v>
                </c:pt>
                <c:pt idx="158">
                  <c:v>1.7945092162297498</c:v>
                </c:pt>
                <c:pt idx="159">
                  <c:v>1.8292423622990892</c:v>
                </c:pt>
                <c:pt idx="160">
                  <c:v>1.8620141999110655</c:v>
                </c:pt>
                <c:pt idx="161">
                  <c:v>1.8924967705393936</c:v>
                </c:pt>
                <c:pt idx="162">
                  <c:v>1.9203877477483344</c:v>
                </c:pt>
                <c:pt idx="163">
                  <c:v>1.9454540651557271</c:v>
                </c:pt>
                <c:pt idx="164">
                  <c:v>1.9675265408434475</c:v>
                </c:pt>
                <c:pt idx="165">
                  <c:v>1.9865241828450204</c:v>
                </c:pt>
                <c:pt idx="166">
                  <c:v>2.0027704943501052</c:v>
                </c:pt>
                <c:pt idx="167">
                  <c:v>2.0166826666916822</c:v>
                </c:pt>
                <c:pt idx="168">
                  <c:v>2.0289098931784277</c:v>
                </c:pt>
                <c:pt idx="169">
                  <c:v>2.0400577749265412</c:v>
                </c:pt>
                <c:pt idx="170">
                  <c:v>2.0501323002609366</c:v>
                </c:pt>
                <c:pt idx="171">
                  <c:v>2.0591664912822307</c:v>
                </c:pt>
                <c:pt idx="172">
                  <c:v>2.0671506704312552</c:v>
                </c:pt>
                <c:pt idx="173">
                  <c:v>2.0738598056126198</c:v>
                </c:pt>
                <c:pt idx="174">
                  <c:v>2.0791899632667707</c:v>
                </c:pt>
                <c:pt idx="175">
                  <c:v>2.0826597996320197</c:v>
                </c:pt>
                <c:pt idx="176">
                  <c:v>2.091147456446059</c:v>
                </c:pt>
                <c:pt idx="177">
                  <c:v>2.1020432897908012</c:v>
                </c:pt>
                <c:pt idx="178">
                  <c:v>2.1096536943603397</c:v>
                </c:pt>
                <c:pt idx="179">
                  <c:v>2.1142941190678188</c:v>
                </c:pt>
                <c:pt idx="180">
                  <c:v>2.1154651415893473</c:v>
                </c:pt>
                <c:pt idx="181">
                  <c:v>2.1130468302798304</c:v>
                </c:pt>
                <c:pt idx="182">
                  <c:v>2.1069763715082184</c:v>
                </c:pt>
                <c:pt idx="183">
                  <c:v>2.0971545760974424</c:v>
                </c:pt>
                <c:pt idx="184">
                  <c:v>2.0835359146469163</c:v>
                </c:pt>
                <c:pt idx="185">
                  <c:v>2.0661796944975732</c:v>
                </c:pt>
                <c:pt idx="186">
                  <c:v>2.0452040450398687</c:v>
                </c:pt>
                <c:pt idx="187">
                  <c:v>2.0208581018729066</c:v>
                </c:pt>
                <c:pt idx="188">
                  <c:v>1.9935650686875042</c:v>
                </c:pt>
                <c:pt idx="189">
                  <c:v>1.9635590084663341</c:v>
                </c:pt>
                <c:pt idx="190">
                  <c:v>1.9311912841686099</c:v>
                </c:pt>
                <c:pt idx="191">
                  <c:v>1.8967757595335881</c:v>
                </c:pt>
                <c:pt idx="192">
                  <c:v>1.8605412874229095</c:v>
                </c:pt>
                <c:pt idx="193">
                  <c:v>1.8227579404678471</c:v>
                </c:pt>
                <c:pt idx="194">
                  <c:v>1.7837283157160904</c:v>
                </c:pt>
                <c:pt idx="195">
                  <c:v>1.7438243479300102</c:v>
                </c:pt>
                <c:pt idx="196">
                  <c:v>1.7060250046743242</c:v>
                </c:pt>
                <c:pt idx="197">
                  <c:v>1.678136080353092</c:v>
                </c:pt>
                <c:pt idx="198">
                  <c:v>1.6492805867592621</c:v>
                </c:pt>
                <c:pt idx="199">
                  <c:v>1.6195327707468841</c:v>
                </c:pt>
                <c:pt idx="200">
                  <c:v>1.5888354568074958</c:v>
                </c:pt>
              </c:numCache>
            </c:numRef>
          </c:yVal>
        </c:ser>
        <c:ser>
          <c:idx val="33"/>
          <c:order val="3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Foglio1!$AI$3:$AI$203</c:f>
              <c:numCache>
                <c:formatCode>0.0000</c:formatCode>
                <c:ptCount val="201"/>
                <c:pt idx="0">
                  <c:v>4.1135898735754051</c:v>
                </c:pt>
                <c:pt idx="1">
                  <c:v>4.3681043295171742</c:v>
                </c:pt>
                <c:pt idx="2">
                  <c:v>6.8335415900098084</c:v>
                </c:pt>
                <c:pt idx="3">
                  <c:v>5.9237128767522416</c:v>
                </c:pt>
                <c:pt idx="4">
                  <c:v>7.1271693719778462</c:v>
                </c:pt>
                <c:pt idx="5">
                  <c:v>5.3278651867519455</c:v>
                </c:pt>
                <c:pt idx="6">
                  <c:v>8.6764796386285248</c:v>
                </c:pt>
                <c:pt idx="7">
                  <c:v>6.5115027550557985</c:v>
                </c:pt>
                <c:pt idx="8">
                  <c:v>7.4659367713774731</c:v>
                </c:pt>
                <c:pt idx="9">
                  <c:v>8.4580160179379309</c:v>
                </c:pt>
                <c:pt idx="10">
                  <c:v>11.275061189359214</c:v>
                </c:pt>
                <c:pt idx="11">
                  <c:v>8.3670768676650535</c:v>
                </c:pt>
                <c:pt idx="12">
                  <c:v>6.8677501921554756</c:v>
                </c:pt>
                <c:pt idx="13">
                  <c:v>6.0921060830814282</c:v>
                </c:pt>
                <c:pt idx="14">
                  <c:v>5.8199581969291998</c:v>
                </c:pt>
                <c:pt idx="15">
                  <c:v>5.8938534063329167</c:v>
                </c:pt>
                <c:pt idx="16">
                  <c:v>5.9052055534438814</c:v>
                </c:pt>
                <c:pt idx="17">
                  <c:v>7.4707362364340897</c:v>
                </c:pt>
                <c:pt idx="18">
                  <c:v>8.3003140086686447</c:v>
                </c:pt>
                <c:pt idx="19">
                  <c:v>8.534602111283478</c:v>
                </c:pt>
                <c:pt idx="20">
                  <c:v>9.2406193873255589</c:v>
                </c:pt>
                <c:pt idx="21">
                  <c:v>10.335053779861809</c:v>
                </c:pt>
                <c:pt idx="22">
                  <c:v>11.55950012141367</c:v>
                </c:pt>
                <c:pt idx="23">
                  <c:v>11.983293802656137</c:v>
                </c:pt>
                <c:pt idx="24">
                  <c:v>11.326709125989309</c:v>
                </c:pt>
                <c:pt idx="25">
                  <c:v>10.0222324533591</c:v>
                </c:pt>
                <c:pt idx="26">
                  <c:v>10.097916550643896</c:v>
                </c:pt>
                <c:pt idx="27">
                  <c:v>9.8046108321848848</c:v>
                </c:pt>
                <c:pt idx="28">
                  <c:v>9.3380526938147401</c:v>
                </c:pt>
                <c:pt idx="29">
                  <c:v>8.9170382712730216</c:v>
                </c:pt>
                <c:pt idx="30">
                  <c:v>8.7038285043030559</c:v>
                </c:pt>
                <c:pt idx="31">
                  <c:v>8.5890474490613524</c:v>
                </c:pt>
                <c:pt idx="32">
                  <c:v>8.6007932445990427</c:v>
                </c:pt>
                <c:pt idx="33">
                  <c:v>8.6826089165353508</c:v>
                </c:pt>
                <c:pt idx="34">
                  <c:v>8.629911484222756</c:v>
                </c:pt>
                <c:pt idx="35">
                  <c:v>8.4322633915234579</c:v>
                </c:pt>
                <c:pt idx="36">
                  <c:v>8.1234082945607202</c:v>
                </c:pt>
                <c:pt idx="37">
                  <c:v>7.693959372538937</c:v>
                </c:pt>
                <c:pt idx="38">
                  <c:v>7.2008875594178381</c:v>
                </c:pt>
                <c:pt idx="39">
                  <c:v>6.6417995304199842</c:v>
                </c:pt>
                <c:pt idx="40">
                  <c:v>6.0716279040166796</c:v>
                </c:pt>
                <c:pt idx="41">
                  <c:v>5.7202626856685281</c:v>
                </c:pt>
                <c:pt idx="42">
                  <c:v>5.3698832717464686</c:v>
                </c:pt>
                <c:pt idx="43">
                  <c:v>5.0125829124776686</c:v>
                </c:pt>
                <c:pt idx="44">
                  <c:v>4.6612829742980217</c:v>
                </c:pt>
                <c:pt idx="45">
                  <c:v>4.3278811320006465</c:v>
                </c:pt>
                <c:pt idx="46">
                  <c:v>4.0099020874623363</c:v>
                </c:pt>
                <c:pt idx="47">
                  <c:v>3.7081100962951012</c:v>
                </c:pt>
                <c:pt idx="48">
                  <c:v>3.4286563507518424</c:v>
                </c:pt>
                <c:pt idx="49">
                  <c:v>3.1665963296426232</c:v>
                </c:pt>
                <c:pt idx="50">
                  <c:v>2.9575479373940117</c:v>
                </c:pt>
                <c:pt idx="51">
                  <c:v>2.8419270551663862</c:v>
                </c:pt>
                <c:pt idx="52">
                  <c:v>2.7306311636094072</c:v>
                </c:pt>
                <c:pt idx="53">
                  <c:v>2.624834246442449</c:v>
                </c:pt>
                <c:pt idx="54">
                  <c:v>2.5265672880937684</c:v>
                </c:pt>
                <c:pt idx="55">
                  <c:v>2.4380370640352913</c:v>
                </c:pt>
                <c:pt idx="56">
                  <c:v>2.355999726324562</c:v>
                </c:pt>
                <c:pt idx="57">
                  <c:v>2.2804346928391492</c:v>
                </c:pt>
                <c:pt idx="58">
                  <c:v>2.2109841075647232</c:v>
                </c:pt>
                <c:pt idx="59">
                  <c:v>2.147012403452683</c:v>
                </c:pt>
                <c:pt idx="60">
                  <c:v>2.0894607483119279</c:v>
                </c:pt>
                <c:pt idx="61">
                  <c:v>2.0364381722147908</c:v>
                </c:pt>
                <c:pt idx="62">
                  <c:v>1.9859922151747518</c:v>
                </c:pt>
                <c:pt idx="63">
                  <c:v>1.9372023700137178</c:v>
                </c:pt>
                <c:pt idx="64">
                  <c:v>1.8892288277594156</c:v>
                </c:pt>
                <c:pt idx="65">
                  <c:v>1.8427072929331179</c:v>
                </c:pt>
                <c:pt idx="66">
                  <c:v>1.7969006401522258</c:v>
                </c:pt>
                <c:pt idx="67">
                  <c:v>1.7500809090749141</c:v>
                </c:pt>
                <c:pt idx="68">
                  <c:v>1.701984162220658</c:v>
                </c:pt>
                <c:pt idx="69">
                  <c:v>1.6540370526265846</c:v>
                </c:pt>
                <c:pt idx="70">
                  <c:v>1.6054339748644952</c:v>
                </c:pt>
                <c:pt idx="71">
                  <c:v>1.5553688902541414</c:v>
                </c:pt>
                <c:pt idx="72">
                  <c:v>1.5044732720883078</c:v>
                </c:pt>
                <c:pt idx="73">
                  <c:v>1.4541190055892956</c:v>
                </c:pt>
                <c:pt idx="74">
                  <c:v>1.4028480521126681</c:v>
                </c:pt>
                <c:pt idx="75">
                  <c:v>1.3509863152461676</c:v>
                </c:pt>
                <c:pt idx="76">
                  <c:v>1.2999109119614309</c:v>
                </c:pt>
                <c:pt idx="77">
                  <c:v>1.2493122058474553</c:v>
                </c:pt>
                <c:pt idx="78">
                  <c:v>1.1989142431020439</c:v>
                </c:pt>
                <c:pt idx="79">
                  <c:v>1.1490166296864008</c:v>
                </c:pt>
                <c:pt idx="80">
                  <c:v>1.1006449422562861</c:v>
                </c:pt>
                <c:pt idx="81">
                  <c:v>1.0534936633503358</c:v>
                </c:pt>
                <c:pt idx="82">
                  <c:v>1.007407067730244</c:v>
                </c:pt>
                <c:pt idx="83">
                  <c:v>0.96256434391715817</c:v>
                </c:pt>
                <c:pt idx="84">
                  <c:v>0.91910975701159126</c:v>
                </c:pt>
                <c:pt idx="85">
                  <c:v>0.87774512511838221</c:v>
                </c:pt>
                <c:pt idx="86">
                  <c:v>0.83788497473537671</c:v>
                </c:pt>
                <c:pt idx="87">
                  <c:v>0.79956745194263013</c:v>
                </c:pt>
                <c:pt idx="88">
                  <c:v>0.77167105244838963</c:v>
                </c:pt>
                <c:pt idx="89">
                  <c:v>0.75313005986604997</c:v>
                </c:pt>
                <c:pt idx="90">
                  <c:v>0.7333474785296219</c:v>
                </c:pt>
                <c:pt idx="91">
                  <c:v>0.71153361333541065</c:v>
                </c:pt>
                <c:pt idx="92">
                  <c:v>0.68915441153723567</c:v>
                </c:pt>
                <c:pt idx="93">
                  <c:v>0.66534682852578286</c:v>
                </c:pt>
                <c:pt idx="94">
                  <c:v>0.64092246270375963</c:v>
                </c:pt>
                <c:pt idx="95">
                  <c:v>0.61907684971224997</c:v>
                </c:pt>
                <c:pt idx="96">
                  <c:v>0.60840947368370402</c:v>
                </c:pt>
                <c:pt idx="97">
                  <c:v>0.59785134983174626</c:v>
                </c:pt>
                <c:pt idx="98">
                  <c:v>0.58743531628609569</c:v>
                </c:pt>
                <c:pt idx="99">
                  <c:v>0.57729391617690062</c:v>
                </c:pt>
                <c:pt idx="100">
                  <c:v>0.56749571272501464</c:v>
                </c:pt>
                <c:pt idx="101">
                  <c:v>0.55788369950648764</c:v>
                </c:pt>
                <c:pt idx="102">
                  <c:v>0.54847240018732957</c:v>
                </c:pt>
                <c:pt idx="103">
                  <c:v>0.53927247251573662</c:v>
                </c:pt>
                <c:pt idx="104">
                  <c:v>0.53029118157256228</c:v>
                </c:pt>
                <c:pt idx="105">
                  <c:v>0.52153284534947886</c:v>
                </c:pt>
                <c:pt idx="106">
                  <c:v>0.51299924937908603</c:v>
                </c:pt>
                <c:pt idx="107">
                  <c:v>0.50469002854157641</c:v>
                </c:pt>
                <c:pt idx="108">
                  <c:v>0.49660301529399842</c:v>
                </c:pt>
                <c:pt idx="109">
                  <c:v>0.48873455444694275</c:v>
                </c:pt>
                <c:pt idx="110">
                  <c:v>0.48107978528983286</c:v>
                </c:pt>
                <c:pt idx="111">
                  <c:v>0.47363289236610301</c:v>
                </c:pt>
                <c:pt idx="112">
                  <c:v>0.46638732655794962</c:v>
                </c:pt>
                <c:pt idx="113">
                  <c:v>0.45933599837977152</c:v>
                </c:pt>
                <c:pt idx="114">
                  <c:v>0.45255109328701981</c:v>
                </c:pt>
                <c:pt idx="115">
                  <c:v>0.44598380009050648</c:v>
                </c:pt>
                <c:pt idx="116">
                  <c:v>0.43958112790643122</c:v>
                </c:pt>
                <c:pt idx="117">
                  <c:v>0.43333577630088355</c:v>
                </c:pt>
                <c:pt idx="118">
                  <c:v>0.42724047688925704</c:v>
                </c:pt>
                <c:pt idx="119">
                  <c:v>0.42128806805436964</c:v>
                </c:pt>
                <c:pt idx="120">
                  <c:v>0.4154715556131513</c:v>
                </c:pt>
                <c:pt idx="121">
                  <c:v>0.40978416110457339</c:v>
                </c:pt>
                <c:pt idx="122">
                  <c:v>0.40421935924592078</c:v>
                </c:pt>
                <c:pt idx="123">
                  <c:v>0.39877090597954767</c:v>
                </c:pt>
                <c:pt idx="124">
                  <c:v>0.39343285840517361</c:v>
                </c:pt>
                <c:pt idx="125">
                  <c:v>0.38819958777196367</c:v>
                </c:pt>
                <c:pt idx="126">
                  <c:v>0.38306578658406726</c:v>
                </c:pt>
                <c:pt idx="127">
                  <c:v>0.37802647076383422</c:v>
                </c:pt>
                <c:pt idx="128">
                  <c:v>0.37307697771027593</c:v>
                </c:pt>
                <c:pt idx="129">
                  <c:v>0.36821296099355705</c:v>
                </c:pt>
                <c:pt idx="130">
                  <c:v>0.36343038233558195</c:v>
                </c:pt>
                <c:pt idx="131">
                  <c:v>0.35872550144435689</c:v>
                </c:pt>
                <c:pt idx="132">
                  <c:v>0.35409486419597935</c:v>
                </c:pt>
                <c:pt idx="133">
                  <c:v>0.3496011954106793</c:v>
                </c:pt>
                <c:pt idx="134">
                  <c:v>0.34517730751233494</c:v>
                </c:pt>
                <c:pt idx="135">
                  <c:v>0.34081605399574338</c:v>
                </c:pt>
                <c:pt idx="136">
                  <c:v>0.33651509068303337</c:v>
                </c:pt>
                <c:pt idx="137">
                  <c:v>0.33227228257881614</c:v>
                </c:pt>
                <c:pt idx="138">
                  <c:v>0.32808568980988712</c:v>
                </c:pt>
                <c:pt idx="139">
                  <c:v>0.32395355373291335</c:v>
                </c:pt>
                <c:pt idx="140">
                  <c:v>0.31987428333651691</c:v>
                </c:pt>
                <c:pt idx="141">
                  <c:v>0.31584644203925866</c:v>
                </c:pt>
                <c:pt idx="142">
                  <c:v>0.31186873496280909</c:v>
                </c:pt>
                <c:pt idx="143">
                  <c:v>0.30793999673904277</c:v>
                </c:pt>
                <c:pt idx="144">
                  <c:v>0.30405917989475362</c:v>
                </c:pt>
                <c:pt idx="145">
                  <c:v>0.30022534384253458</c:v>
                </c:pt>
                <c:pt idx="146">
                  <c:v>0.29643764449559129</c:v>
                </c:pt>
                <c:pt idx="147">
                  <c:v>0.29269532451381275</c:v>
                </c:pt>
                <c:pt idx="148">
                  <c:v>0.28899770417934456</c:v>
                </c:pt>
                <c:pt idx="149">
                  <c:v>0.28534417289561786</c:v>
                </c:pt>
                <c:pt idx="150">
                  <c:v>0.28173418129593081</c:v>
                </c:pt>
                <c:pt idx="151">
                  <c:v>0.27816723394413817</c:v>
                </c:pt>
                <c:pt idx="152">
                  <c:v>0.27467383814596491</c:v>
                </c:pt>
                <c:pt idx="153">
                  <c:v>0.27123240496448681</c:v>
                </c:pt>
                <c:pt idx="154">
                  <c:v>0.26783102413759879</c:v>
                </c:pt>
                <c:pt idx="155">
                  <c:v>0.26446941196891932</c:v>
                </c:pt>
                <c:pt idx="156">
                  <c:v>0.26114730874898673</c:v>
                </c:pt>
                <c:pt idx="157">
                  <c:v>0.25786447456137884</c:v>
                </c:pt>
                <c:pt idx="158">
                  <c:v>0.25462068549948347</c:v>
                </c:pt>
                <c:pt idx="159">
                  <c:v>0.25264630866835375</c:v>
                </c:pt>
                <c:pt idx="160">
                  <c:v>0.25564578156622175</c:v>
                </c:pt>
                <c:pt idx="161">
                  <c:v>0.25810055618115074</c:v>
                </c:pt>
                <c:pt idx="162">
                  <c:v>0.25999320695881262</c:v>
                </c:pt>
                <c:pt idx="163">
                  <c:v>0.26139028597510344</c:v>
                </c:pt>
                <c:pt idx="164">
                  <c:v>0.26226801430517654</c:v>
                </c:pt>
                <c:pt idx="165">
                  <c:v>0.26266498473395017</c:v>
                </c:pt>
                <c:pt idx="166">
                  <c:v>0.26262429020270545</c:v>
                </c:pt>
                <c:pt idx="167">
                  <c:v>0.26207660531168675</c:v>
                </c:pt>
                <c:pt idx="168">
                  <c:v>0.26120622892602929</c:v>
                </c:pt>
                <c:pt idx="169">
                  <c:v>0.25989065975242132</c:v>
                </c:pt>
                <c:pt idx="170">
                  <c:v>0.25815525940697409</c:v>
                </c:pt>
                <c:pt idx="171">
                  <c:v>0.2561693722679258</c:v>
                </c:pt>
                <c:pt idx="172">
                  <c:v>0.25380825397518281</c:v>
                </c:pt>
                <c:pt idx="173">
                  <c:v>0.25109989712561531</c:v>
                </c:pt>
                <c:pt idx="174">
                  <c:v>0.24819096712634295</c:v>
                </c:pt>
                <c:pt idx="175">
                  <c:v>0.24500326576146336</c:v>
                </c:pt>
                <c:pt idx="176">
                  <c:v>0.24154233634333852</c:v>
                </c:pt>
                <c:pt idx="177">
                  <c:v>0.23790431271415041</c:v>
                </c:pt>
                <c:pt idx="178">
                  <c:v>0.23409150818567226</c:v>
                </c:pt>
                <c:pt idx="179">
                  <c:v>0.23007276808281502</c:v>
                </c:pt>
                <c:pt idx="180">
                  <c:v>0.2258923513290674</c:v>
                </c:pt>
                <c:pt idx="181">
                  <c:v>0.22163443764940471</c:v>
                </c:pt>
                <c:pt idx="182">
                  <c:v>0.21723016703435871</c:v>
                </c:pt>
                <c:pt idx="183">
                  <c:v>0.21269968124798774</c:v>
                </c:pt>
                <c:pt idx="184">
                  <c:v>0.20811396934680534</c:v>
                </c:pt>
                <c:pt idx="185">
                  <c:v>0.20347293274991871</c:v>
                </c:pt>
                <c:pt idx="186">
                  <c:v>0.19875435688447052</c:v>
                </c:pt>
                <c:pt idx="187">
                  <c:v>0.19397456999277302</c:v>
                </c:pt>
                <c:pt idx="188">
                  <c:v>0.18919440278775507</c:v>
                </c:pt>
                <c:pt idx="189">
                  <c:v>0.18440527925943631</c:v>
                </c:pt>
                <c:pt idx="190">
                  <c:v>0.17959304035693374</c:v>
                </c:pt>
                <c:pt idx="191">
                  <c:v>0.17514748229639945</c:v>
                </c:pt>
                <c:pt idx="192">
                  <c:v>0.17225336383723269</c:v>
                </c:pt>
                <c:pt idx="193">
                  <c:v>0.1693428189804127</c:v>
                </c:pt>
                <c:pt idx="194">
                  <c:v>0.16733633315067384</c:v>
                </c:pt>
                <c:pt idx="195">
                  <c:v>0.16699500589903854</c:v>
                </c:pt>
                <c:pt idx="196">
                  <c:v>0.16644409236010449</c:v>
                </c:pt>
                <c:pt idx="197">
                  <c:v>0.16571208333628812</c:v>
                </c:pt>
                <c:pt idx="198">
                  <c:v>0.16485836446990504</c:v>
                </c:pt>
                <c:pt idx="199">
                  <c:v>0.16383210046234059</c:v>
                </c:pt>
                <c:pt idx="200">
                  <c:v>0.16264591817259694</c:v>
                </c:pt>
              </c:numCache>
            </c:numRef>
          </c:yVal>
        </c:ser>
        <c:ser>
          <c:idx val="34"/>
          <c:order val="3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Foglio1!$AJ$3:$AJ$203</c:f>
              <c:numCache>
                <c:formatCode>0.0000</c:formatCode>
                <c:ptCount val="201"/>
                <c:pt idx="0">
                  <c:v>5.142079835673778</c:v>
                </c:pt>
                <c:pt idx="1">
                  <c:v>5.1644543801294791</c:v>
                </c:pt>
                <c:pt idx="2">
                  <c:v>5.4241102274668069</c:v>
                </c:pt>
                <c:pt idx="3">
                  <c:v>5.9547388545591495</c:v>
                </c:pt>
                <c:pt idx="4">
                  <c:v>6.5483115557940303</c:v>
                </c:pt>
                <c:pt idx="5">
                  <c:v>6.4199487047205208</c:v>
                </c:pt>
                <c:pt idx="6">
                  <c:v>7.4879004728667775</c:v>
                </c:pt>
                <c:pt idx="7">
                  <c:v>8.3574624247917164</c:v>
                </c:pt>
                <c:pt idx="8">
                  <c:v>9.0108751482701521</c:v>
                </c:pt>
                <c:pt idx="9">
                  <c:v>9.0916702834891652</c:v>
                </c:pt>
                <c:pt idx="10">
                  <c:v>8.540718499959798</c:v>
                </c:pt>
                <c:pt idx="11">
                  <c:v>8.5143183786303389</c:v>
                </c:pt>
                <c:pt idx="12">
                  <c:v>8.1935959980791218</c:v>
                </c:pt>
                <c:pt idx="13">
                  <c:v>9.2223416040282551</c:v>
                </c:pt>
                <c:pt idx="14">
                  <c:v>10.320493505377975</c:v>
                </c:pt>
                <c:pt idx="15">
                  <c:v>9.0036119661855185</c:v>
                </c:pt>
                <c:pt idx="16">
                  <c:v>9.3075055822997594</c:v>
                </c:pt>
                <c:pt idx="17">
                  <c:v>10.650905200515549</c:v>
                </c:pt>
                <c:pt idx="18">
                  <c:v>11.355072872615908</c:v>
                </c:pt>
                <c:pt idx="19">
                  <c:v>11.394610246816974</c:v>
                </c:pt>
                <c:pt idx="20">
                  <c:v>11.372169989101058</c:v>
                </c:pt>
                <c:pt idx="21">
                  <c:v>11.716400267881564</c:v>
                </c:pt>
                <c:pt idx="22">
                  <c:v>12.224473888719368</c:v>
                </c:pt>
                <c:pt idx="23">
                  <c:v>12.654253131480209</c:v>
                </c:pt>
                <c:pt idx="24">
                  <c:v>12.907767129619762</c:v>
                </c:pt>
                <c:pt idx="25">
                  <c:v>12.977719223812175</c:v>
                </c:pt>
                <c:pt idx="26">
                  <c:v>12.927314873301746</c:v>
                </c:pt>
                <c:pt idx="27">
                  <c:v>12.81868337713575</c:v>
                </c:pt>
                <c:pt idx="28">
                  <c:v>12.704218718292376</c:v>
                </c:pt>
                <c:pt idx="29">
                  <c:v>12.577815865186199</c:v>
                </c:pt>
                <c:pt idx="30">
                  <c:v>12.393724790562469</c:v>
                </c:pt>
                <c:pt idx="31">
                  <c:v>12.133937832091352</c:v>
                </c:pt>
                <c:pt idx="32">
                  <c:v>11.819136894762456</c:v>
                </c:pt>
                <c:pt idx="33">
                  <c:v>11.45677536194732</c:v>
                </c:pt>
                <c:pt idx="34">
                  <c:v>11.077115603662369</c:v>
                </c:pt>
                <c:pt idx="35">
                  <c:v>10.7053244779773</c:v>
                </c:pt>
                <c:pt idx="36">
                  <c:v>10.348200591631903</c:v>
                </c:pt>
                <c:pt idx="37">
                  <c:v>9.9905594527227706</c:v>
                </c:pt>
                <c:pt idx="38">
                  <c:v>9.6314177655987727</c:v>
                </c:pt>
                <c:pt idx="39">
                  <c:v>9.2918513653685419</c:v>
                </c:pt>
                <c:pt idx="40">
                  <c:v>8.951870436291383</c:v>
                </c:pt>
                <c:pt idx="41">
                  <c:v>8.6213012895530596</c:v>
                </c:pt>
                <c:pt idx="42">
                  <c:v>8.3040610583410004</c:v>
                </c:pt>
                <c:pt idx="43">
                  <c:v>8.0006484145333232</c:v>
                </c:pt>
                <c:pt idx="44">
                  <c:v>7.7285693802133446</c:v>
                </c:pt>
                <c:pt idx="45">
                  <c:v>7.5410108042484225</c:v>
                </c:pt>
                <c:pt idx="46">
                  <c:v>7.3518187826226464</c:v>
                </c:pt>
                <c:pt idx="47">
                  <c:v>7.1438013120308836</c:v>
                </c:pt>
                <c:pt idx="48">
                  <c:v>6.9389181540484977</c:v>
                </c:pt>
                <c:pt idx="49">
                  <c:v>6.7195079825223925</c:v>
                </c:pt>
                <c:pt idx="50">
                  <c:v>6.5082814825950326</c:v>
                </c:pt>
                <c:pt idx="51">
                  <c:v>6.2917716743419092</c:v>
                </c:pt>
                <c:pt idx="52">
                  <c:v>6.0829626271631829</c:v>
                </c:pt>
                <c:pt idx="53">
                  <c:v>5.8790944182588909</c:v>
                </c:pt>
                <c:pt idx="54">
                  <c:v>5.6803038129401893</c:v>
                </c:pt>
                <c:pt idx="55">
                  <c:v>5.4936695377989544</c:v>
                </c:pt>
                <c:pt idx="56">
                  <c:v>5.3101223039855041</c:v>
                </c:pt>
                <c:pt idx="57">
                  <c:v>5.1380199612513726</c:v>
                </c:pt>
                <c:pt idx="58">
                  <c:v>4.9707916563132724</c:v>
                </c:pt>
                <c:pt idx="59">
                  <c:v>4.8082900726499611</c:v>
                </c:pt>
                <c:pt idx="60">
                  <c:v>4.6536800517473385</c:v>
                </c:pt>
                <c:pt idx="61">
                  <c:v>4.4999293681391634</c:v>
                </c:pt>
                <c:pt idx="62">
                  <c:v>4.3530691168973314</c:v>
                </c:pt>
                <c:pt idx="63">
                  <c:v>4.2075589835044784</c:v>
                </c:pt>
                <c:pt idx="64">
                  <c:v>4.0651168460444467</c:v>
                </c:pt>
                <c:pt idx="65">
                  <c:v>3.9262609457808777</c:v>
                </c:pt>
                <c:pt idx="66">
                  <c:v>3.7883788128774687</c:v>
                </c:pt>
                <c:pt idx="67">
                  <c:v>3.655839890444347</c:v>
                </c:pt>
                <c:pt idx="68">
                  <c:v>3.5240683811958107</c:v>
                </c:pt>
                <c:pt idx="69">
                  <c:v>3.3976541699070708</c:v>
                </c:pt>
                <c:pt idx="70">
                  <c:v>3.2734882719425413</c:v>
                </c:pt>
                <c:pt idx="71">
                  <c:v>3.1537919510680092</c:v>
                </c:pt>
                <c:pt idx="72">
                  <c:v>3.0381303290024411</c:v>
                </c:pt>
                <c:pt idx="73">
                  <c:v>2.9263334772815952</c:v>
                </c:pt>
                <c:pt idx="74">
                  <c:v>2.8199305373074872</c:v>
                </c:pt>
                <c:pt idx="75">
                  <c:v>2.7170084599457267</c:v>
                </c:pt>
                <c:pt idx="76">
                  <c:v>2.620099985877538</c:v>
                </c:pt>
                <c:pt idx="77">
                  <c:v>2.5271725706628492</c:v>
                </c:pt>
                <c:pt idx="78">
                  <c:v>2.4390020384349977</c:v>
                </c:pt>
                <c:pt idx="79">
                  <c:v>2.355916110020269</c:v>
                </c:pt>
                <c:pt idx="80">
                  <c:v>2.2767671590960576</c:v>
                </c:pt>
                <c:pt idx="81">
                  <c:v>2.2025580189272742</c:v>
                </c:pt>
                <c:pt idx="82">
                  <c:v>2.1325585462302077</c:v>
                </c:pt>
                <c:pt idx="83">
                  <c:v>2.0662032934569261</c:v>
                </c:pt>
                <c:pt idx="84">
                  <c:v>2.0042771066922982</c:v>
                </c:pt>
                <c:pt idx="85">
                  <c:v>1.9458533237620561</c:v>
                </c:pt>
                <c:pt idx="86">
                  <c:v>1.8905212855456515</c:v>
                </c:pt>
                <c:pt idx="87">
                  <c:v>1.8777640824955255</c:v>
                </c:pt>
                <c:pt idx="88">
                  <c:v>1.8571967871386066</c:v>
                </c:pt>
                <c:pt idx="89">
                  <c:v>1.8256018130460938</c:v>
                </c:pt>
                <c:pt idx="90">
                  <c:v>1.7841974026612861</c:v>
                </c:pt>
                <c:pt idx="91">
                  <c:v>1.7340984977619658</c:v>
                </c:pt>
                <c:pt idx="92">
                  <c:v>1.6763916848824008</c:v>
                </c:pt>
                <c:pt idx="93">
                  <c:v>1.6155123234881021</c:v>
                </c:pt>
                <c:pt idx="94">
                  <c:v>1.6096993043188452</c:v>
                </c:pt>
                <c:pt idx="95">
                  <c:v>1.5981449536782601</c:v>
                </c:pt>
                <c:pt idx="96">
                  <c:v>1.5813603119460806</c:v>
                </c:pt>
                <c:pt idx="97">
                  <c:v>1.5597154307270842</c:v>
                </c:pt>
                <c:pt idx="98">
                  <c:v>1.5335344398908284</c:v>
                </c:pt>
                <c:pt idx="99">
                  <c:v>1.5030853585872219</c:v>
                </c:pt>
                <c:pt idx="100">
                  <c:v>1.46867044437531</c:v>
                </c:pt>
                <c:pt idx="101">
                  <c:v>1.4307079397393943</c:v>
                </c:pt>
                <c:pt idx="102">
                  <c:v>1.3897339108943698</c:v>
                </c:pt>
                <c:pt idx="103">
                  <c:v>1.3817025573755972</c:v>
                </c:pt>
                <c:pt idx="104">
                  <c:v>1.3737437765120564</c:v>
                </c:pt>
                <c:pt idx="105">
                  <c:v>1.3627413419762406</c:v>
                </c:pt>
                <c:pt idx="106">
                  <c:v>1.3493048490201458</c:v>
                </c:pt>
                <c:pt idx="107">
                  <c:v>1.3333084754809559</c:v>
                </c:pt>
                <c:pt idx="108">
                  <c:v>1.3148119757917882</c:v>
                </c:pt>
                <c:pt idx="109">
                  <c:v>1.2942408718400893</c:v>
                </c:pt>
                <c:pt idx="110">
                  <c:v>1.2717878275269381</c:v>
                </c:pt>
                <c:pt idx="111">
                  <c:v>1.2473821281034949</c:v>
                </c:pt>
                <c:pt idx="112">
                  <c:v>1.22140797165264</c:v>
                </c:pt>
                <c:pt idx="113">
                  <c:v>1.1942108283224233</c:v>
                </c:pt>
                <c:pt idx="114">
                  <c:v>1.1657041422015562</c:v>
                </c:pt>
                <c:pt idx="115">
                  <c:v>1.1366423406441812</c:v>
                </c:pt>
                <c:pt idx="116">
                  <c:v>1.1070283640933425</c:v>
                </c:pt>
                <c:pt idx="117">
                  <c:v>1.0773560399119921</c:v>
                </c:pt>
                <c:pt idx="118">
                  <c:v>1.0480683221175877</c:v>
                </c:pt>
                <c:pt idx="119">
                  <c:v>1.01956919515707</c:v>
                </c:pt>
                <c:pt idx="120">
                  <c:v>0.99193964963935322</c:v>
                </c:pt>
                <c:pt idx="121">
                  <c:v>0.96488522470002314</c:v>
                </c:pt>
                <c:pt idx="122">
                  <c:v>0.93831674445706681</c:v>
                </c:pt>
                <c:pt idx="123">
                  <c:v>0.9119870206705456</c:v>
                </c:pt>
                <c:pt idx="124">
                  <c:v>0.89252917542053367</c:v>
                </c:pt>
                <c:pt idx="125">
                  <c:v>0.87654739857934472</c:v>
                </c:pt>
                <c:pt idx="126">
                  <c:v>0.86960172270172365</c:v>
                </c:pt>
                <c:pt idx="127">
                  <c:v>0.86222380226631345</c:v>
                </c:pt>
                <c:pt idx="128">
                  <c:v>0.85439584278126268</c:v>
                </c:pt>
                <c:pt idx="129">
                  <c:v>0.84607741154161764</c:v>
                </c:pt>
                <c:pt idx="130">
                  <c:v>0.83717134015692352</c:v>
                </c:pt>
                <c:pt idx="131">
                  <c:v>0.82768019969948692</c:v>
                </c:pt>
                <c:pt idx="132">
                  <c:v>0.81768512486520939</c:v>
                </c:pt>
                <c:pt idx="133">
                  <c:v>0.8071919167030992</c:v>
                </c:pt>
                <c:pt idx="134">
                  <c:v>0.7961797643653048</c:v>
                </c:pt>
                <c:pt idx="135">
                  <c:v>0.78465731269482175</c:v>
                </c:pt>
                <c:pt idx="136">
                  <c:v>0.7726441615935149</c:v>
                </c:pt>
                <c:pt idx="137">
                  <c:v>0.76037560330903164</c:v>
                </c:pt>
                <c:pt idx="138">
                  <c:v>0.74772012787984665</c:v>
                </c:pt>
                <c:pt idx="139">
                  <c:v>0.73468513615261677</c:v>
                </c:pt>
                <c:pt idx="140">
                  <c:v>0.72143257431931851</c:v>
                </c:pt>
                <c:pt idx="141">
                  <c:v>0.7079865653744285</c:v>
                </c:pt>
                <c:pt idx="142">
                  <c:v>0.69425620009382882</c:v>
                </c:pt>
                <c:pt idx="143">
                  <c:v>0.68042823068780722</c:v>
                </c:pt>
                <c:pt idx="144">
                  <c:v>0.6664844422864975</c:v>
                </c:pt>
                <c:pt idx="145">
                  <c:v>0.6523613756876816</c:v>
                </c:pt>
                <c:pt idx="146">
                  <c:v>0.63829434953383235</c:v>
                </c:pt>
                <c:pt idx="147">
                  <c:v>0.62414893491682633</c:v>
                </c:pt>
                <c:pt idx="148">
                  <c:v>0.61689213280124577</c:v>
                </c:pt>
                <c:pt idx="149">
                  <c:v>0.61142660117668102</c:v>
                </c:pt>
                <c:pt idx="150">
                  <c:v>0.60595417560619036</c:v>
                </c:pt>
                <c:pt idx="151">
                  <c:v>0.60047758920176253</c:v>
                </c:pt>
                <c:pt idx="152">
                  <c:v>0.59499954350996753</c:v>
                </c:pt>
                <c:pt idx="153">
                  <c:v>0.58952269735185359</c:v>
                </c:pt>
                <c:pt idx="154">
                  <c:v>0.58404965720379898</c:v>
                </c:pt>
                <c:pt idx="155">
                  <c:v>0.57858296898084083</c:v>
                </c:pt>
                <c:pt idx="156">
                  <c:v>0.57312511109275399</c:v>
                </c:pt>
                <c:pt idx="157">
                  <c:v>0.56767848865281834</c:v>
                </c:pt>
                <c:pt idx="158">
                  <c:v>0.56224542872754069</c:v>
                </c:pt>
                <c:pt idx="159">
                  <c:v>0.55682817652389183</c:v>
                </c:pt>
                <c:pt idx="160">
                  <c:v>0.55143905056573461</c:v>
                </c:pt>
                <c:pt idx="161">
                  <c:v>0.54614557926348706</c:v>
                </c:pt>
                <c:pt idx="162">
                  <c:v>0.54087088496635416</c:v>
                </c:pt>
                <c:pt idx="163">
                  <c:v>0.53561695019113653</c:v>
                </c:pt>
                <c:pt idx="164">
                  <c:v>0.53038566682232857</c:v>
                </c:pt>
                <c:pt idx="165">
                  <c:v>0.52517883602170823</c:v>
                </c:pt>
                <c:pt idx="166">
                  <c:v>0.51999816856342063</c:v>
                </c:pt>
                <c:pt idx="167">
                  <c:v>0.51484528554170961</c:v>
                </c:pt>
                <c:pt idx="168">
                  <c:v>0.50972171940315925</c:v>
                </c:pt>
                <c:pt idx="169">
                  <c:v>0.50462891525944464</c:v>
                </c:pt>
                <c:pt idx="170">
                  <c:v>0.49956823244104231</c:v>
                </c:pt>
                <c:pt idx="171">
                  <c:v>0.49454094625572581</c:v>
                </c:pt>
                <c:pt idx="172">
                  <c:v>0.48954824991938367</c:v>
                </c:pt>
                <c:pt idx="173">
                  <c:v>0.48459125662986752</c:v>
                </c:pt>
                <c:pt idx="174">
                  <c:v>0.47967100175729238</c:v>
                </c:pt>
                <c:pt idx="175">
                  <c:v>0.47478844512738788</c:v>
                </c:pt>
                <c:pt idx="176">
                  <c:v>0.46994447337642536</c:v>
                </c:pt>
                <c:pt idx="177">
                  <c:v>0.46513990235898534</c:v>
                </c:pt>
                <c:pt idx="178">
                  <c:v>0.46037547959178332</c:v>
                </c:pt>
                <c:pt idx="179">
                  <c:v>0.45565188671828633</c:v>
                </c:pt>
                <c:pt idx="180">
                  <c:v>0.45096974198154782</c:v>
                </c:pt>
                <c:pt idx="181">
                  <c:v>0.44632960269289712</c:v>
                </c:pt>
                <c:pt idx="182">
                  <c:v>0.44173196768703565</c:v>
                </c:pt>
                <c:pt idx="183">
                  <c:v>0.43717727975423742</c:v>
                </c:pt>
                <c:pt idx="184">
                  <c:v>0.43266592804212389</c:v>
                </c:pt>
                <c:pt idx="185">
                  <c:v>0.42819825042040943</c:v>
                </c:pt>
                <c:pt idx="186">
                  <c:v>0.42377453580311336</c:v>
                </c:pt>
                <c:pt idx="187">
                  <c:v>0.41939502642316723</c:v>
                </c:pt>
                <c:pt idx="188">
                  <c:v>0.41505992005586317</c:v>
                </c:pt>
                <c:pt idx="189">
                  <c:v>0.41076937218752885</c:v>
                </c:pt>
                <c:pt idx="190">
                  <c:v>0.40652349812693678</c:v>
                </c:pt>
                <c:pt idx="191">
                  <c:v>0.4023578897686404</c:v>
                </c:pt>
                <c:pt idx="192">
                  <c:v>0.39823795777079535</c:v>
                </c:pt>
                <c:pt idx="193">
                  <c:v>0.39416138862999212</c:v>
                </c:pt>
                <c:pt idx="194">
                  <c:v>0.39012820543514998</c:v>
                </c:pt>
                <c:pt idx="195">
                  <c:v>0.38613839925721388</c:v>
                </c:pt>
                <c:pt idx="196">
                  <c:v>0.38219193092354758</c:v>
                </c:pt>
                <c:pt idx="197">
                  <c:v>0.37828873272955515</c:v>
                </c:pt>
                <c:pt idx="198">
                  <c:v>0.37442871008800677</c:v>
                </c:pt>
                <c:pt idx="199">
                  <c:v>0.37061174311650968</c:v>
                </c:pt>
                <c:pt idx="200">
                  <c:v>0.36683768816417806</c:v>
                </c:pt>
              </c:numCache>
            </c:numRef>
          </c:yVal>
        </c:ser>
        <c:ser>
          <c:idx val="35"/>
          <c:order val="3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Foglio1!$AK$3:$AK$203</c:f>
              <c:numCache>
                <c:formatCode>0.0000</c:formatCode>
                <c:ptCount val="201"/>
                <c:pt idx="0">
                  <c:v>2.6707446765245404</c:v>
                </c:pt>
                <c:pt idx="1">
                  <c:v>2.7011623027183593</c:v>
                </c:pt>
                <c:pt idx="2">
                  <c:v>2.7637467949335992</c:v>
                </c:pt>
                <c:pt idx="3">
                  <c:v>2.8584666840447941</c:v>
                </c:pt>
                <c:pt idx="4">
                  <c:v>3.1705346610024829</c:v>
                </c:pt>
                <c:pt idx="5">
                  <c:v>4.1456113768941965</c:v>
                </c:pt>
                <c:pt idx="6">
                  <c:v>4.4729796509969795</c:v>
                </c:pt>
                <c:pt idx="7">
                  <c:v>6.1343138788748846</c:v>
                </c:pt>
                <c:pt idx="8">
                  <c:v>7.0419007590922496</c:v>
                </c:pt>
                <c:pt idx="9">
                  <c:v>7.0113400158373889</c:v>
                </c:pt>
                <c:pt idx="10">
                  <c:v>7.2957075397537325</c:v>
                </c:pt>
                <c:pt idx="11">
                  <c:v>8.8242731989296956</c:v>
                </c:pt>
                <c:pt idx="12">
                  <c:v>8.3803148334716795</c:v>
                </c:pt>
                <c:pt idx="13">
                  <c:v>6.8493389718270095</c:v>
                </c:pt>
                <c:pt idx="14">
                  <c:v>8.2358797932026739</c:v>
                </c:pt>
                <c:pt idx="15">
                  <c:v>10.40129796863766</c:v>
                </c:pt>
                <c:pt idx="16">
                  <c:v>11.263746684426026</c:v>
                </c:pt>
                <c:pt idx="17">
                  <c:v>12.095491608991724</c:v>
                </c:pt>
                <c:pt idx="18">
                  <c:v>10.052261552192027</c:v>
                </c:pt>
                <c:pt idx="19">
                  <c:v>8.4317010293483872</c:v>
                </c:pt>
                <c:pt idx="20">
                  <c:v>8.691055275446578</c:v>
                </c:pt>
                <c:pt idx="21">
                  <c:v>8.2588693570529177</c:v>
                </c:pt>
                <c:pt idx="22">
                  <c:v>6.2647696704888043</c:v>
                </c:pt>
                <c:pt idx="23">
                  <c:v>4.4809774453617734</c:v>
                </c:pt>
                <c:pt idx="24">
                  <c:v>4.6784866617887273</c:v>
                </c:pt>
                <c:pt idx="25">
                  <c:v>4.6195024495849895</c:v>
                </c:pt>
                <c:pt idx="26">
                  <c:v>4.0654723220176985</c:v>
                </c:pt>
                <c:pt idx="27">
                  <c:v>3.6253104237604772</c:v>
                </c:pt>
                <c:pt idx="28">
                  <c:v>4.1307804681696689</c:v>
                </c:pt>
                <c:pt idx="29">
                  <c:v>3.9505965811579493</c:v>
                </c:pt>
                <c:pt idx="30">
                  <c:v>3.569200394364338</c:v>
                </c:pt>
                <c:pt idx="31">
                  <c:v>3.5576073809062705</c:v>
                </c:pt>
                <c:pt idx="32">
                  <c:v>3.9925896295290006</c:v>
                </c:pt>
                <c:pt idx="33">
                  <c:v>4.1878719531838691</c:v>
                </c:pt>
                <c:pt idx="34">
                  <c:v>3.9185947148624405</c:v>
                </c:pt>
                <c:pt idx="35">
                  <c:v>4.4739288481594865</c:v>
                </c:pt>
                <c:pt idx="36">
                  <c:v>5.0881432812266381</c:v>
                </c:pt>
                <c:pt idx="37">
                  <c:v>5.322555700110124</c:v>
                </c:pt>
                <c:pt idx="38">
                  <c:v>5.5322706664530301</c:v>
                </c:pt>
                <c:pt idx="39">
                  <c:v>5.9563743639386404</c:v>
                </c:pt>
                <c:pt idx="40">
                  <c:v>6.6321044326206975</c:v>
                </c:pt>
                <c:pt idx="41">
                  <c:v>7.1107913793122455</c:v>
                </c:pt>
                <c:pt idx="42">
                  <c:v>7.2795431400284434</c:v>
                </c:pt>
                <c:pt idx="43">
                  <c:v>6.9547568096757191</c:v>
                </c:pt>
                <c:pt idx="44">
                  <c:v>6.4530436483803584</c:v>
                </c:pt>
                <c:pt idx="45">
                  <c:v>5.9354013748084418</c:v>
                </c:pt>
                <c:pt idx="46">
                  <c:v>5.2308928790049025</c:v>
                </c:pt>
                <c:pt idx="47">
                  <c:v>4.5081801152565495</c:v>
                </c:pt>
                <c:pt idx="48">
                  <c:v>3.9121770633266277</c:v>
                </c:pt>
                <c:pt idx="49">
                  <c:v>3.5323295300650077</c:v>
                </c:pt>
                <c:pt idx="50">
                  <c:v>3.3422765711544939</c:v>
                </c:pt>
                <c:pt idx="51">
                  <c:v>3.2434750595381798</c:v>
                </c:pt>
                <c:pt idx="52">
                  <c:v>3.129315075912372</c:v>
                </c:pt>
                <c:pt idx="53">
                  <c:v>2.9496781724047567</c:v>
                </c:pt>
                <c:pt idx="54">
                  <c:v>2.696507870150564</c:v>
                </c:pt>
                <c:pt idx="55">
                  <c:v>2.3981034788577582</c:v>
                </c:pt>
                <c:pt idx="56">
                  <c:v>2.0969633128680827</c:v>
                </c:pt>
                <c:pt idx="57">
                  <c:v>1.9532187381409873</c:v>
                </c:pt>
                <c:pt idx="58">
                  <c:v>1.9491793611303649</c:v>
                </c:pt>
                <c:pt idx="59">
                  <c:v>1.9025036831333173</c:v>
                </c:pt>
                <c:pt idx="60">
                  <c:v>1.8336643085844599</c:v>
                </c:pt>
                <c:pt idx="61">
                  <c:v>1.802023694704777</c:v>
                </c:pt>
                <c:pt idx="62">
                  <c:v>1.8928711460555971</c:v>
                </c:pt>
                <c:pt idx="63">
                  <c:v>1.9918196671233679</c:v>
                </c:pt>
                <c:pt idx="64">
                  <c:v>2.1105850692379255</c:v>
                </c:pt>
                <c:pt idx="65">
                  <c:v>2.2506973959530887</c:v>
                </c:pt>
                <c:pt idx="66">
                  <c:v>2.3843253016753692</c:v>
                </c:pt>
                <c:pt idx="67">
                  <c:v>2.4847889248552653</c:v>
                </c:pt>
                <c:pt idx="68">
                  <c:v>2.5263447466018092</c:v>
                </c:pt>
                <c:pt idx="69">
                  <c:v>2.5208768380082507</c:v>
                </c:pt>
                <c:pt idx="70">
                  <c:v>2.5412804025411098</c:v>
                </c:pt>
                <c:pt idx="71">
                  <c:v>2.4804859368596537</c:v>
                </c:pt>
                <c:pt idx="72">
                  <c:v>2.3608586004714986</c:v>
                </c:pt>
                <c:pt idx="73">
                  <c:v>2.2201938062763751</c:v>
                </c:pt>
                <c:pt idx="74">
                  <c:v>2.1342755498189558</c:v>
                </c:pt>
                <c:pt idx="75">
                  <c:v>2.1654073111021832</c:v>
                </c:pt>
                <c:pt idx="76">
                  <c:v>2.1716219769927001</c:v>
                </c:pt>
                <c:pt idx="77">
                  <c:v>2.1576464248364577</c:v>
                </c:pt>
                <c:pt idx="78">
                  <c:v>2.1408066039730027</c:v>
                </c:pt>
                <c:pt idx="79">
                  <c:v>2.3232780377556637</c:v>
                </c:pt>
                <c:pt idx="80">
                  <c:v>2.4941424579780427</c:v>
                </c:pt>
                <c:pt idx="81">
                  <c:v>2.6315956129752309</c:v>
                </c:pt>
                <c:pt idx="82">
                  <c:v>2.7205422342564942</c:v>
                </c:pt>
                <c:pt idx="83">
                  <c:v>2.7524581025224197</c:v>
                </c:pt>
                <c:pt idx="84">
                  <c:v>2.7423909056034432</c:v>
                </c:pt>
                <c:pt idx="85">
                  <c:v>2.7976640052460371</c:v>
                </c:pt>
                <c:pt idx="86">
                  <c:v>2.8030178846273692</c:v>
                </c:pt>
                <c:pt idx="87">
                  <c:v>2.7654104250270444</c:v>
                </c:pt>
                <c:pt idx="88">
                  <c:v>2.7280196132713432</c:v>
                </c:pt>
                <c:pt idx="89">
                  <c:v>2.6359938459256611</c:v>
                </c:pt>
                <c:pt idx="90">
                  <c:v>2.5077336874661453</c:v>
                </c:pt>
                <c:pt idx="91">
                  <c:v>2.3921099473605549</c:v>
                </c:pt>
                <c:pt idx="92">
                  <c:v>2.2845330531540466</c:v>
                </c:pt>
                <c:pt idx="93">
                  <c:v>2.2204275432430611</c:v>
                </c:pt>
                <c:pt idx="94">
                  <c:v>2.1755727046990425</c:v>
                </c:pt>
                <c:pt idx="95">
                  <c:v>2.1638593083918205</c:v>
                </c:pt>
                <c:pt idx="96">
                  <c:v>2.1840872713142585</c:v>
                </c:pt>
                <c:pt idx="97">
                  <c:v>2.2231558453405715</c:v>
                </c:pt>
                <c:pt idx="98">
                  <c:v>2.2683756193925451</c:v>
                </c:pt>
                <c:pt idx="99">
                  <c:v>2.308286483248871</c:v>
                </c:pt>
                <c:pt idx="100">
                  <c:v>2.3323115721672392</c:v>
                </c:pt>
                <c:pt idx="101">
                  <c:v>2.332747686975289</c:v>
                </c:pt>
                <c:pt idx="102">
                  <c:v>2.3054780450561023</c:v>
                </c:pt>
                <c:pt idx="103">
                  <c:v>2.2502125748697197</c:v>
                </c:pt>
                <c:pt idx="104">
                  <c:v>2.1689865189908204</c:v>
                </c:pt>
                <c:pt idx="105">
                  <c:v>2.0666367332001325</c:v>
                </c:pt>
                <c:pt idx="106">
                  <c:v>1.95003593716195</c:v>
                </c:pt>
                <c:pt idx="107">
                  <c:v>1.8276733620285064</c:v>
                </c:pt>
                <c:pt idx="108">
                  <c:v>1.7088983941457518</c:v>
                </c:pt>
                <c:pt idx="109">
                  <c:v>1.6765624372432821</c:v>
                </c:pt>
                <c:pt idx="110">
                  <c:v>1.6790458314026337</c:v>
                </c:pt>
                <c:pt idx="111">
                  <c:v>1.677202602919561</c:v>
                </c:pt>
                <c:pt idx="112">
                  <c:v>1.6710517157029092</c:v>
                </c:pt>
                <c:pt idx="113">
                  <c:v>1.6608353952588992</c:v>
                </c:pt>
                <c:pt idx="114">
                  <c:v>1.6465516701101899</c:v>
                </c:pt>
                <c:pt idx="115">
                  <c:v>1.6282471725609593</c:v>
                </c:pt>
                <c:pt idx="116">
                  <c:v>1.6061051975498302</c:v>
                </c:pt>
                <c:pt idx="117">
                  <c:v>1.5803522744152116</c:v>
                </c:pt>
                <c:pt idx="118">
                  <c:v>1.5648713672324852</c:v>
                </c:pt>
                <c:pt idx="119">
                  <c:v>1.5641016636503531</c:v>
                </c:pt>
                <c:pt idx="120">
                  <c:v>1.5627212803516364</c:v>
                </c:pt>
                <c:pt idx="121">
                  <c:v>1.5670896450784677</c:v>
                </c:pt>
                <c:pt idx="122">
                  <c:v>1.5525256559243128</c:v>
                </c:pt>
                <c:pt idx="123">
                  <c:v>1.5193354997681139</c:v>
                </c:pt>
                <c:pt idx="124">
                  <c:v>1.4686710117917225</c:v>
                </c:pt>
                <c:pt idx="125">
                  <c:v>1.4022390848481978</c:v>
                </c:pt>
                <c:pt idx="126">
                  <c:v>1.3228025047910683</c:v>
                </c:pt>
                <c:pt idx="127">
                  <c:v>1.2336239129786508</c:v>
                </c:pt>
                <c:pt idx="128">
                  <c:v>1.1430120603976801</c:v>
                </c:pt>
                <c:pt idx="129">
                  <c:v>1.0955926985474409</c:v>
                </c:pt>
                <c:pt idx="130">
                  <c:v>1.0477863567858776</c:v>
                </c:pt>
                <c:pt idx="131">
                  <c:v>1.0001752774588732</c:v>
                </c:pt>
                <c:pt idx="132">
                  <c:v>0.95263376878269057</c:v>
                </c:pt>
                <c:pt idx="133">
                  <c:v>0.94025480224585178</c:v>
                </c:pt>
                <c:pt idx="134">
                  <c:v>0.92631512957524553</c:v>
                </c:pt>
                <c:pt idx="135">
                  <c:v>0.90814723760500382</c:v>
                </c:pt>
                <c:pt idx="136">
                  <c:v>0.88639525140265851</c:v>
                </c:pt>
                <c:pt idx="137">
                  <c:v>0.86177006337179163</c:v>
                </c:pt>
                <c:pt idx="138">
                  <c:v>0.83541139073543558</c:v>
                </c:pt>
                <c:pt idx="139">
                  <c:v>0.80798759054329061</c:v>
                </c:pt>
                <c:pt idx="140">
                  <c:v>0.79315739082692005</c:v>
                </c:pt>
                <c:pt idx="141">
                  <c:v>0.78084862569104863</c:v>
                </c:pt>
                <c:pt idx="142">
                  <c:v>0.76733608707193957</c:v>
                </c:pt>
                <c:pt idx="143">
                  <c:v>0.75267013097788016</c:v>
                </c:pt>
                <c:pt idx="144">
                  <c:v>0.74122891444956218</c:v>
                </c:pt>
                <c:pt idx="145">
                  <c:v>0.76478007879969701</c:v>
                </c:pt>
                <c:pt idx="146">
                  <c:v>0.78404564815886479</c:v>
                </c:pt>
                <c:pt idx="147">
                  <c:v>0.79864807428124662</c:v>
                </c:pt>
                <c:pt idx="148">
                  <c:v>0.80843669988282685</c:v>
                </c:pt>
                <c:pt idx="149">
                  <c:v>0.81356960864346362</c:v>
                </c:pt>
                <c:pt idx="150">
                  <c:v>0.81428475495559061</c:v>
                </c:pt>
                <c:pt idx="151">
                  <c:v>0.81091670520618286</c:v>
                </c:pt>
                <c:pt idx="152">
                  <c:v>0.8038565433264746</c:v>
                </c:pt>
                <c:pt idx="153">
                  <c:v>0.7937019202395369</c:v>
                </c:pt>
                <c:pt idx="154">
                  <c:v>0.78076384907854113</c:v>
                </c:pt>
                <c:pt idx="155">
                  <c:v>0.76548781810033673</c:v>
                </c:pt>
                <c:pt idx="156">
                  <c:v>0.74828407982211931</c:v>
                </c:pt>
                <c:pt idx="157">
                  <c:v>0.73644827688116243</c:v>
                </c:pt>
                <c:pt idx="158">
                  <c:v>0.74119291560449785</c:v>
                </c:pt>
                <c:pt idx="159">
                  <c:v>0.74470325315766461</c:v>
                </c:pt>
                <c:pt idx="160">
                  <c:v>0.74703836209745467</c:v>
                </c:pt>
                <c:pt idx="161">
                  <c:v>0.74820585418414876</c:v>
                </c:pt>
                <c:pt idx="162">
                  <c:v>0.74827776891158915</c:v>
                </c:pt>
                <c:pt idx="163">
                  <c:v>0.74733164276901465</c:v>
                </c:pt>
                <c:pt idx="164">
                  <c:v>0.74534943441763624</c:v>
                </c:pt>
                <c:pt idx="165">
                  <c:v>0.74241739272255647</c:v>
                </c:pt>
                <c:pt idx="166">
                  <c:v>0.73853438780040648</c:v>
                </c:pt>
                <c:pt idx="167">
                  <c:v>0.73368778049608963</c:v>
                </c:pt>
                <c:pt idx="168">
                  <c:v>0.72793710136049961</c:v>
                </c:pt>
                <c:pt idx="169">
                  <c:v>0.72114518470567468</c:v>
                </c:pt>
                <c:pt idx="170">
                  <c:v>0.71345320266294676</c:v>
                </c:pt>
                <c:pt idx="171">
                  <c:v>0.70468016493825858</c:v>
                </c:pt>
                <c:pt idx="172">
                  <c:v>0.69491527263751818</c:v>
                </c:pt>
                <c:pt idx="173">
                  <c:v>0.68407451791687501</c:v>
                </c:pt>
                <c:pt idx="174">
                  <c:v>0.67218153870021269</c:v>
                </c:pt>
                <c:pt idx="175">
                  <c:v>0.65920769770469145</c:v>
                </c:pt>
                <c:pt idx="176">
                  <c:v>0.65383734713219555</c:v>
                </c:pt>
                <c:pt idx="177">
                  <c:v>0.65896278071880721</c:v>
                </c:pt>
                <c:pt idx="178">
                  <c:v>0.66294153591840721</c:v>
                </c:pt>
                <c:pt idx="179">
                  <c:v>0.6657310904167254</c:v>
                </c:pt>
                <c:pt idx="180">
                  <c:v>0.66729855438576369</c:v>
                </c:pt>
                <c:pt idx="181">
                  <c:v>0.66761765457696864</c:v>
                </c:pt>
                <c:pt idx="182">
                  <c:v>0.66666789636284862</c:v>
                </c:pt>
                <c:pt idx="183">
                  <c:v>0.66443702543039895</c:v>
                </c:pt>
                <c:pt idx="184">
                  <c:v>0.66096433320013526</c:v>
                </c:pt>
                <c:pt idx="185">
                  <c:v>0.65625869050752295</c:v>
                </c:pt>
                <c:pt idx="186">
                  <c:v>0.65030958941593686</c:v>
                </c:pt>
                <c:pt idx="187">
                  <c:v>0.64314918982824709</c:v>
                </c:pt>
                <c:pt idx="188">
                  <c:v>0.634819586246122</c:v>
                </c:pt>
                <c:pt idx="189">
                  <c:v>0.62537258774446458</c:v>
                </c:pt>
                <c:pt idx="190">
                  <c:v>0.6149503052753641</c:v>
                </c:pt>
                <c:pt idx="191">
                  <c:v>0.60354903681631056</c:v>
                </c:pt>
                <c:pt idx="192">
                  <c:v>0.59122693250452762</c:v>
                </c:pt>
                <c:pt idx="193">
                  <c:v>0.57805819508841061</c:v>
                </c:pt>
                <c:pt idx="194">
                  <c:v>0.5641813626741774</c:v>
                </c:pt>
                <c:pt idx="195">
                  <c:v>0.54966761517028762</c:v>
                </c:pt>
                <c:pt idx="196">
                  <c:v>0.5345472187794057</c:v>
                </c:pt>
                <c:pt idx="197">
                  <c:v>0.51892420024392261</c:v>
                </c:pt>
                <c:pt idx="198">
                  <c:v>0.5029586971567791</c:v>
                </c:pt>
                <c:pt idx="199">
                  <c:v>0.48662091918366296</c:v>
                </c:pt>
                <c:pt idx="200">
                  <c:v>0.47007308996351188</c:v>
                </c:pt>
              </c:numCache>
            </c:numRef>
          </c:yVal>
        </c:ser>
        <c:ser>
          <c:idx val="36"/>
          <c:order val="3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Foglio1!$AL$3:$AL$203</c:f>
              <c:numCache>
                <c:formatCode>0.0000</c:formatCode>
                <c:ptCount val="201"/>
                <c:pt idx="0">
                  <c:v>0.89726946649047878</c:v>
                </c:pt>
                <c:pt idx="1">
                  <c:v>0.90398835278053125</c:v>
                </c:pt>
                <c:pt idx="2">
                  <c:v>0.91875101480204868</c:v>
                </c:pt>
                <c:pt idx="3">
                  <c:v>0.92753584834228953</c:v>
                </c:pt>
                <c:pt idx="4">
                  <c:v>1.1357196358224948</c:v>
                </c:pt>
                <c:pt idx="5">
                  <c:v>1.7773286204313894</c:v>
                </c:pt>
                <c:pt idx="6">
                  <c:v>1.661376921387584</c:v>
                </c:pt>
                <c:pt idx="7">
                  <c:v>1.5067643322241036</c:v>
                </c:pt>
                <c:pt idx="8">
                  <c:v>1.583249552945057</c:v>
                </c:pt>
                <c:pt idx="9">
                  <c:v>1.8088716312156399</c:v>
                </c:pt>
                <c:pt idx="10">
                  <c:v>2.1065048266334512</c:v>
                </c:pt>
                <c:pt idx="11">
                  <c:v>1.7826048398949084</c:v>
                </c:pt>
                <c:pt idx="12">
                  <c:v>1.6611933109776913</c:v>
                </c:pt>
                <c:pt idx="13">
                  <c:v>2.0160938876454142</c:v>
                </c:pt>
                <c:pt idx="14">
                  <c:v>2.5515363679428602</c:v>
                </c:pt>
                <c:pt idx="15">
                  <c:v>2.3422593139369963</c:v>
                </c:pt>
                <c:pt idx="16">
                  <c:v>2.1182720187080326</c:v>
                </c:pt>
                <c:pt idx="17">
                  <c:v>2.5533037450293619</c:v>
                </c:pt>
                <c:pt idx="18">
                  <c:v>3.0018524693251893</c:v>
                </c:pt>
                <c:pt idx="19">
                  <c:v>2.9484382489388854</c:v>
                </c:pt>
                <c:pt idx="20">
                  <c:v>2.8021800138854434</c:v>
                </c:pt>
                <c:pt idx="21">
                  <c:v>2.6154367495440081</c:v>
                </c:pt>
                <c:pt idx="22">
                  <c:v>2.6833760305307752</c:v>
                </c:pt>
                <c:pt idx="23">
                  <c:v>2.697040813716598</c:v>
                </c:pt>
                <c:pt idx="24">
                  <c:v>2.4240738257115617</c:v>
                </c:pt>
                <c:pt idx="25">
                  <c:v>2.0372235602600792</c:v>
                </c:pt>
                <c:pt idx="26">
                  <c:v>1.7001344423343721</c:v>
                </c:pt>
                <c:pt idx="27">
                  <c:v>1.8835269128598358</c:v>
                </c:pt>
                <c:pt idx="28">
                  <c:v>1.9602583267902782</c:v>
                </c:pt>
                <c:pt idx="29">
                  <c:v>2.1221037425436631</c:v>
                </c:pt>
                <c:pt idx="30">
                  <c:v>2.1044141939591627</c:v>
                </c:pt>
                <c:pt idx="31">
                  <c:v>2.0071256529587842</c:v>
                </c:pt>
                <c:pt idx="32">
                  <c:v>1.7344087012178853</c:v>
                </c:pt>
                <c:pt idx="33">
                  <c:v>1.4654794756063096</c:v>
                </c:pt>
                <c:pt idx="34">
                  <c:v>1.30300710296792</c:v>
                </c:pt>
                <c:pt idx="35">
                  <c:v>1.4819687300879965</c:v>
                </c:pt>
                <c:pt idx="36">
                  <c:v>1.6091568313598961</c:v>
                </c:pt>
                <c:pt idx="37">
                  <c:v>1.5768015994301239</c:v>
                </c:pt>
                <c:pt idx="38">
                  <c:v>1.4975437633104558</c:v>
                </c:pt>
                <c:pt idx="39">
                  <c:v>1.5198198005299277</c:v>
                </c:pt>
                <c:pt idx="40">
                  <c:v>1.6382606072119215</c:v>
                </c:pt>
                <c:pt idx="41">
                  <c:v>1.7196627157450757</c:v>
                </c:pt>
                <c:pt idx="42">
                  <c:v>1.6837047930696285</c:v>
                </c:pt>
                <c:pt idx="43">
                  <c:v>1.5680988092369543</c:v>
                </c:pt>
                <c:pt idx="44">
                  <c:v>1.7401765988243034</c:v>
                </c:pt>
                <c:pt idx="45">
                  <c:v>1.8127360592060791</c:v>
                </c:pt>
                <c:pt idx="46">
                  <c:v>1.9112481709476541</c:v>
                </c:pt>
                <c:pt idx="47">
                  <c:v>1.9704413151719369</c:v>
                </c:pt>
                <c:pt idx="48">
                  <c:v>1.9274641571575983</c:v>
                </c:pt>
                <c:pt idx="49">
                  <c:v>1.8154233672143298</c:v>
                </c:pt>
                <c:pt idx="50">
                  <c:v>1.7066666348354258</c:v>
                </c:pt>
                <c:pt idx="51">
                  <c:v>1.6317366339457495</c:v>
                </c:pt>
                <c:pt idx="52">
                  <c:v>1.5669260616701552</c:v>
                </c:pt>
                <c:pt idx="53">
                  <c:v>1.4974632432876402</c:v>
                </c:pt>
                <c:pt idx="54">
                  <c:v>1.4292300129008395</c:v>
                </c:pt>
                <c:pt idx="55">
                  <c:v>1.3706901393793101</c:v>
                </c:pt>
                <c:pt idx="56">
                  <c:v>1.3957463196624198</c:v>
                </c:pt>
                <c:pt idx="57">
                  <c:v>1.394672989895605</c:v>
                </c:pt>
                <c:pt idx="58">
                  <c:v>1.3689468656363681</c:v>
                </c:pt>
                <c:pt idx="59">
                  <c:v>1.3620297104860639</c:v>
                </c:pt>
                <c:pt idx="60">
                  <c:v>1.3521949633267931</c:v>
                </c:pt>
                <c:pt idx="61">
                  <c:v>1.3511325489733941</c:v>
                </c:pt>
                <c:pt idx="62">
                  <c:v>1.3794759794645981</c:v>
                </c:pt>
                <c:pt idx="63">
                  <c:v>1.4475570822318082</c:v>
                </c:pt>
                <c:pt idx="64">
                  <c:v>1.5475435589915181</c:v>
                </c:pt>
                <c:pt idx="65">
                  <c:v>1.6634483547826437</c:v>
                </c:pt>
                <c:pt idx="66">
                  <c:v>1.7846620696425204</c:v>
                </c:pt>
                <c:pt idx="67">
                  <c:v>1.9443979408526921</c:v>
                </c:pt>
                <c:pt idx="68">
                  <c:v>2.0972740104586207</c:v>
                </c:pt>
                <c:pt idx="69">
                  <c:v>2.2368746316281967</c:v>
                </c:pt>
                <c:pt idx="70">
                  <c:v>2.3592666379138101</c:v>
                </c:pt>
                <c:pt idx="71">
                  <c:v>2.4631454655692777</c:v>
                </c:pt>
                <c:pt idx="72">
                  <c:v>2.5436702163821798</c:v>
                </c:pt>
                <c:pt idx="73">
                  <c:v>2.5977394449226052</c:v>
                </c:pt>
                <c:pt idx="74">
                  <c:v>2.6224071356760237</c:v>
                </c:pt>
                <c:pt idx="75">
                  <c:v>2.6181596174088564</c:v>
                </c:pt>
                <c:pt idx="76">
                  <c:v>2.5843113531667812</c:v>
                </c:pt>
                <c:pt idx="77">
                  <c:v>2.5230856008960432</c:v>
                </c:pt>
                <c:pt idx="78">
                  <c:v>2.4371974887061882</c:v>
                </c:pt>
                <c:pt idx="79">
                  <c:v>2.3333552939469837</c:v>
                </c:pt>
                <c:pt idx="80">
                  <c:v>2.232953597150154</c:v>
                </c:pt>
                <c:pt idx="81">
                  <c:v>2.1652869025862245</c:v>
                </c:pt>
                <c:pt idx="82">
                  <c:v>2.0924384715151993</c:v>
                </c:pt>
                <c:pt idx="83">
                  <c:v>2.0193530854421597</c:v>
                </c:pt>
                <c:pt idx="84">
                  <c:v>1.9615440495056413</c:v>
                </c:pt>
                <c:pt idx="85">
                  <c:v>1.9085070106506081</c:v>
                </c:pt>
                <c:pt idx="86">
                  <c:v>1.8838868901154651</c:v>
                </c:pt>
                <c:pt idx="87">
                  <c:v>1.8576211207333297</c:v>
                </c:pt>
                <c:pt idx="88">
                  <c:v>1.7740824621369229</c:v>
                </c:pt>
                <c:pt idx="89">
                  <c:v>1.7316539298571281</c:v>
                </c:pt>
                <c:pt idx="90">
                  <c:v>1.6927663299867146</c:v>
                </c:pt>
                <c:pt idx="91">
                  <c:v>1.6529074439288671</c:v>
                </c:pt>
                <c:pt idx="92">
                  <c:v>1.6109381713710069</c:v>
                </c:pt>
                <c:pt idx="93">
                  <c:v>1.5671289575629135</c:v>
                </c:pt>
                <c:pt idx="94">
                  <c:v>1.5289451903254514</c:v>
                </c:pt>
                <c:pt idx="95">
                  <c:v>1.4935857160773198</c:v>
                </c:pt>
                <c:pt idx="96">
                  <c:v>1.456741225237483</c:v>
                </c:pt>
                <c:pt idx="97">
                  <c:v>1.4199804474558881</c:v>
                </c:pt>
                <c:pt idx="98">
                  <c:v>1.3843660521763168</c:v>
                </c:pt>
                <c:pt idx="99">
                  <c:v>1.3510457007277621</c:v>
                </c:pt>
                <c:pt idx="100">
                  <c:v>1.3335049219093948</c:v>
                </c:pt>
                <c:pt idx="101">
                  <c:v>1.3210862098940939</c:v>
                </c:pt>
                <c:pt idx="102">
                  <c:v>1.3122298915961839</c:v>
                </c:pt>
                <c:pt idx="103">
                  <c:v>1.3050163351511139</c:v>
                </c:pt>
                <c:pt idx="104">
                  <c:v>1.2974835679642946</c:v>
                </c:pt>
                <c:pt idx="105">
                  <c:v>1.2876467370843794</c:v>
                </c:pt>
                <c:pt idx="106">
                  <c:v>1.2737353628478678</c:v>
                </c:pt>
                <c:pt idx="107">
                  <c:v>1.2542475363866206</c:v>
                </c:pt>
                <c:pt idx="108">
                  <c:v>1.2405098996033899</c:v>
                </c:pt>
                <c:pt idx="109">
                  <c:v>1.2227942857198397</c:v>
                </c:pt>
                <c:pt idx="110">
                  <c:v>1.2002379838562878</c:v>
                </c:pt>
                <c:pt idx="111">
                  <c:v>1.1723405075938063</c:v>
                </c:pt>
                <c:pt idx="112">
                  <c:v>1.1435592965773174</c:v>
                </c:pt>
                <c:pt idx="113">
                  <c:v>1.1523336940995088</c:v>
                </c:pt>
                <c:pt idx="114">
                  <c:v>1.1564977183703107</c:v>
                </c:pt>
                <c:pt idx="115">
                  <c:v>1.1557748394080631</c:v>
                </c:pt>
                <c:pt idx="116">
                  <c:v>1.1504419880057259</c:v>
                </c:pt>
                <c:pt idx="117">
                  <c:v>1.140840197399859</c:v>
                </c:pt>
                <c:pt idx="118">
                  <c:v>1.127103320335556</c:v>
                </c:pt>
                <c:pt idx="119">
                  <c:v>1.11013996506487</c:v>
                </c:pt>
                <c:pt idx="120">
                  <c:v>1.0900129274891741</c:v>
                </c:pt>
                <c:pt idx="121">
                  <c:v>1.0672992953316303</c:v>
                </c:pt>
                <c:pt idx="122">
                  <c:v>1.0424377455498097</c:v>
                </c:pt>
                <c:pt idx="123">
                  <c:v>1.036416690484453</c:v>
                </c:pt>
                <c:pt idx="124">
                  <c:v>1.0340476630497581</c:v>
                </c:pt>
                <c:pt idx="125">
                  <c:v>1.03010319658612</c:v>
                </c:pt>
                <c:pt idx="126">
                  <c:v>1.0248631767584127</c:v>
                </c:pt>
                <c:pt idx="127">
                  <c:v>1.0189025115870789</c:v>
                </c:pt>
                <c:pt idx="128">
                  <c:v>1.0124812751982859</c:v>
                </c:pt>
                <c:pt idx="129">
                  <c:v>1.0060358901304278</c:v>
                </c:pt>
                <c:pt idx="130">
                  <c:v>0.99931976786016086</c:v>
                </c:pt>
                <c:pt idx="131">
                  <c:v>0.99190036302093298</c:v>
                </c:pt>
                <c:pt idx="132">
                  <c:v>0.98350051620849122</c:v>
                </c:pt>
                <c:pt idx="133">
                  <c:v>0.97417292369716824</c:v>
                </c:pt>
                <c:pt idx="134">
                  <c:v>0.96374383651271456</c:v>
                </c:pt>
                <c:pt idx="135">
                  <c:v>0.95215136430718061</c:v>
                </c:pt>
                <c:pt idx="136">
                  <c:v>0.93943863593400634</c:v>
                </c:pt>
                <c:pt idx="137">
                  <c:v>0.92571643267479675</c:v>
                </c:pt>
                <c:pt idx="138">
                  <c:v>0.91077370823630188</c:v>
                </c:pt>
                <c:pt idx="139">
                  <c:v>0.89484890610843093</c:v>
                </c:pt>
                <c:pt idx="140">
                  <c:v>0.87767801897476705</c:v>
                </c:pt>
                <c:pt idx="141">
                  <c:v>0.85944724291924923</c:v>
                </c:pt>
                <c:pt idx="142">
                  <c:v>0.83997686039349728</c:v>
                </c:pt>
                <c:pt idx="143">
                  <c:v>0.81939825091904983</c:v>
                </c:pt>
                <c:pt idx="144">
                  <c:v>0.80078489323513724</c:v>
                </c:pt>
                <c:pt idx="145">
                  <c:v>0.7997258493362227</c:v>
                </c:pt>
                <c:pt idx="146">
                  <c:v>0.79720703958065409</c:v>
                </c:pt>
                <c:pt idx="147">
                  <c:v>0.79323130488827609</c:v>
                </c:pt>
                <c:pt idx="148">
                  <c:v>0.78781799568765898</c:v>
                </c:pt>
                <c:pt idx="149">
                  <c:v>0.781003852867452</c:v>
                </c:pt>
                <c:pt idx="150">
                  <c:v>0.77284039867946885</c:v>
                </c:pt>
                <c:pt idx="151">
                  <c:v>0.76341339635695049</c:v>
                </c:pt>
                <c:pt idx="152">
                  <c:v>0.75277973372307683</c:v>
                </c:pt>
                <c:pt idx="153">
                  <c:v>0.74099368343723604</c:v>
                </c:pt>
                <c:pt idx="154">
                  <c:v>0.72813192260629089</c:v>
                </c:pt>
                <c:pt idx="155">
                  <c:v>0.71426810168679311</c:v>
                </c:pt>
                <c:pt idx="156">
                  <c:v>0.69947170486311205</c:v>
                </c:pt>
                <c:pt idx="157">
                  <c:v>0.68381088629481845</c:v>
                </c:pt>
                <c:pt idx="158">
                  <c:v>0.66735622794452365</c:v>
                </c:pt>
                <c:pt idx="159">
                  <c:v>0.65029609665509591</c:v>
                </c:pt>
                <c:pt idx="160">
                  <c:v>0.63266290392585411</c:v>
                </c:pt>
                <c:pt idx="161">
                  <c:v>0.61449515044103464</c:v>
                </c:pt>
                <c:pt idx="162">
                  <c:v>0.59596298626884858</c:v>
                </c:pt>
                <c:pt idx="163">
                  <c:v>0.57719852481708034</c:v>
                </c:pt>
                <c:pt idx="164">
                  <c:v>0.55819001979969463</c:v>
                </c:pt>
                <c:pt idx="165">
                  <c:v>0.5391398282211266</c:v>
                </c:pt>
                <c:pt idx="166">
                  <c:v>0.52010408000357788</c:v>
                </c:pt>
                <c:pt idx="167">
                  <c:v>0.50111713446173756</c:v>
                </c:pt>
                <c:pt idx="168">
                  <c:v>0.48237049032480683</c:v>
                </c:pt>
                <c:pt idx="169">
                  <c:v>0.4638547237417735</c:v>
                </c:pt>
                <c:pt idx="170">
                  <c:v>0.44563077928808581</c:v>
                </c:pt>
                <c:pt idx="171">
                  <c:v>0.42783513246080468</c:v>
                </c:pt>
                <c:pt idx="172">
                  <c:v>0.41044774387748673</c:v>
                </c:pt>
                <c:pt idx="173">
                  <c:v>0.39351997555647095</c:v>
                </c:pt>
                <c:pt idx="174">
                  <c:v>0.37713694052783958</c:v>
                </c:pt>
                <c:pt idx="175">
                  <c:v>0.36129615083824762</c:v>
                </c:pt>
                <c:pt idx="176">
                  <c:v>0.34603127020036806</c:v>
                </c:pt>
                <c:pt idx="177">
                  <c:v>0.3313650595303429</c:v>
                </c:pt>
                <c:pt idx="178">
                  <c:v>0.31730693124256992</c:v>
                </c:pt>
                <c:pt idx="179">
                  <c:v>0.30459916390978115</c:v>
                </c:pt>
                <c:pt idx="180">
                  <c:v>0.29742769947730463</c:v>
                </c:pt>
                <c:pt idx="181">
                  <c:v>0.2901989940053824</c:v>
                </c:pt>
                <c:pt idx="182">
                  <c:v>0.28297830620626035</c:v>
                </c:pt>
                <c:pt idx="183">
                  <c:v>0.27577588413655568</c:v>
                </c:pt>
                <c:pt idx="184">
                  <c:v>0.26860118316795667</c:v>
                </c:pt>
                <c:pt idx="185">
                  <c:v>0.26150721914821407</c:v>
                </c:pt>
                <c:pt idx="186">
                  <c:v>0.25448441008379197</c:v>
                </c:pt>
                <c:pt idx="187">
                  <c:v>0.24756501857192237</c:v>
                </c:pt>
                <c:pt idx="188">
                  <c:v>0.24077895713018471</c:v>
                </c:pt>
                <c:pt idx="189">
                  <c:v>0.23410017028580066</c:v>
                </c:pt>
                <c:pt idx="190">
                  <c:v>0.22760071456080225</c:v>
                </c:pt>
                <c:pt idx="191">
                  <c:v>0.22125610492515352</c:v>
                </c:pt>
                <c:pt idx="192">
                  <c:v>0.21506691031790345</c:v>
                </c:pt>
                <c:pt idx="193">
                  <c:v>0.20906285808603617</c:v>
                </c:pt>
                <c:pt idx="194">
                  <c:v>0.2032654141851922</c:v>
                </c:pt>
                <c:pt idx="195">
                  <c:v>0.1976513054352132</c:v>
                </c:pt>
                <c:pt idx="196">
                  <c:v>0.19222776101934869</c:v>
                </c:pt>
                <c:pt idx="197">
                  <c:v>0.18830836634927123</c:v>
                </c:pt>
                <c:pt idx="198">
                  <c:v>0.1848289775918579</c:v>
                </c:pt>
                <c:pt idx="199">
                  <c:v>0.18136852895568817</c:v>
                </c:pt>
                <c:pt idx="200">
                  <c:v>0.17793327440540918</c:v>
                </c:pt>
              </c:numCache>
            </c:numRef>
          </c:yVal>
        </c:ser>
        <c:ser>
          <c:idx val="37"/>
          <c:order val="3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Foglio1!$AM$3:$AM$203</c:f>
              <c:numCache>
                <c:formatCode>0.0000</c:formatCode>
                <c:ptCount val="201"/>
                <c:pt idx="0">
                  <c:v>2.8998622084137673</c:v>
                </c:pt>
                <c:pt idx="1">
                  <c:v>2.965461013887575</c:v>
                </c:pt>
                <c:pt idx="2">
                  <c:v>3.0348070708090273</c:v>
                </c:pt>
                <c:pt idx="3">
                  <c:v>3.2250411838328867</c:v>
                </c:pt>
                <c:pt idx="4">
                  <c:v>3.5659794419207342</c:v>
                </c:pt>
                <c:pt idx="5">
                  <c:v>4.0240397452496204</c:v>
                </c:pt>
                <c:pt idx="6">
                  <c:v>3.4996558509337583</c:v>
                </c:pt>
                <c:pt idx="7">
                  <c:v>3.5988319041062797</c:v>
                </c:pt>
                <c:pt idx="8">
                  <c:v>3.9674185215076481</c:v>
                </c:pt>
                <c:pt idx="9">
                  <c:v>4.7479539441460155</c:v>
                </c:pt>
                <c:pt idx="10">
                  <c:v>4.9366560739938476</c:v>
                </c:pt>
                <c:pt idx="11">
                  <c:v>5.7829579103447815</c:v>
                </c:pt>
                <c:pt idx="12">
                  <c:v>7.5884185709920207</c:v>
                </c:pt>
                <c:pt idx="13">
                  <c:v>7.6853317178116844</c:v>
                </c:pt>
                <c:pt idx="14">
                  <c:v>7.0915176334537628</c:v>
                </c:pt>
                <c:pt idx="15">
                  <c:v>6.2272593938511722</c:v>
                </c:pt>
                <c:pt idx="16">
                  <c:v>5.9657165811186097</c:v>
                </c:pt>
                <c:pt idx="17">
                  <c:v>5.6504900588028795</c:v>
                </c:pt>
                <c:pt idx="18">
                  <c:v>5.8946167690012246</c:v>
                </c:pt>
                <c:pt idx="19">
                  <c:v>5.7565442344348874</c:v>
                </c:pt>
                <c:pt idx="20">
                  <c:v>6.6219036268894556</c:v>
                </c:pt>
                <c:pt idx="21">
                  <c:v>6.6552291312214704</c:v>
                </c:pt>
                <c:pt idx="22">
                  <c:v>5.7049906720436212</c:v>
                </c:pt>
                <c:pt idx="23">
                  <c:v>5.2727988353149824</c:v>
                </c:pt>
                <c:pt idx="24">
                  <c:v>4.3918591936836444</c:v>
                </c:pt>
                <c:pt idx="25">
                  <c:v>3.914849494338553</c:v>
                </c:pt>
                <c:pt idx="26">
                  <c:v>4.2982411171258734</c:v>
                </c:pt>
                <c:pt idx="27">
                  <c:v>4.6127780431629253</c:v>
                </c:pt>
                <c:pt idx="28">
                  <c:v>5.3847758572472042</c:v>
                </c:pt>
                <c:pt idx="29">
                  <c:v>5.7360930693935277</c:v>
                </c:pt>
                <c:pt idx="30">
                  <c:v>5.4058396028574949</c:v>
                </c:pt>
                <c:pt idx="31">
                  <c:v>5.4906060678757775</c:v>
                </c:pt>
                <c:pt idx="32">
                  <c:v>5.4033891020455531</c:v>
                </c:pt>
                <c:pt idx="33">
                  <c:v>5.1998781836333459</c:v>
                </c:pt>
                <c:pt idx="34">
                  <c:v>4.989032448253341</c:v>
                </c:pt>
                <c:pt idx="35">
                  <c:v>5.5471148710655624</c:v>
                </c:pt>
                <c:pt idx="36">
                  <c:v>5.8605106383552279</c:v>
                </c:pt>
                <c:pt idx="37">
                  <c:v>6.2220138115666286</c:v>
                </c:pt>
                <c:pt idx="38">
                  <c:v>6.4625656044130384</c:v>
                </c:pt>
                <c:pt idx="39">
                  <c:v>6.4680914832254004</c:v>
                </c:pt>
                <c:pt idx="40">
                  <c:v>6.2366525400151414</c:v>
                </c:pt>
                <c:pt idx="41">
                  <c:v>5.7916091803135776</c:v>
                </c:pt>
                <c:pt idx="42">
                  <c:v>5.1670797097918975</c:v>
                </c:pt>
                <c:pt idx="43">
                  <c:v>4.5966663208573184</c:v>
                </c:pt>
                <c:pt idx="44">
                  <c:v>4.5234678284818175</c:v>
                </c:pt>
                <c:pt idx="45">
                  <c:v>4.4016103651325409</c:v>
                </c:pt>
                <c:pt idx="46">
                  <c:v>4.2232557429483588</c:v>
                </c:pt>
                <c:pt idx="47">
                  <c:v>3.9923008215927149</c:v>
                </c:pt>
                <c:pt idx="48">
                  <c:v>3.7097395741469805</c:v>
                </c:pt>
                <c:pt idx="49">
                  <c:v>3.6707110814869686</c:v>
                </c:pt>
                <c:pt idx="50">
                  <c:v>3.9982215345825796</c:v>
                </c:pt>
                <c:pt idx="51">
                  <c:v>4.1941157954909665</c:v>
                </c:pt>
                <c:pt idx="52">
                  <c:v>4.2624562229568275</c:v>
                </c:pt>
                <c:pt idx="53">
                  <c:v>4.2147594103699175</c:v>
                </c:pt>
                <c:pt idx="54">
                  <c:v>4.078983794713988</c:v>
                </c:pt>
                <c:pt idx="55">
                  <c:v>4.2934783213340184</c:v>
                </c:pt>
                <c:pt idx="56">
                  <c:v>4.3775466345591614</c:v>
                </c:pt>
                <c:pt idx="57">
                  <c:v>4.3525753983143671</c:v>
                </c:pt>
                <c:pt idx="58">
                  <c:v>4.3047759575288538</c:v>
                </c:pt>
                <c:pt idx="59">
                  <c:v>4.2653466793623798</c:v>
                </c:pt>
                <c:pt idx="60">
                  <c:v>4.221596935969596</c:v>
                </c:pt>
                <c:pt idx="61">
                  <c:v>4.2531407165203499</c:v>
                </c:pt>
                <c:pt idx="62">
                  <c:v>4.5545868367632583</c:v>
                </c:pt>
                <c:pt idx="63">
                  <c:v>4.9292288011871124</c:v>
                </c:pt>
                <c:pt idx="64">
                  <c:v>5.3202934696377699</c:v>
                </c:pt>
                <c:pt idx="65">
                  <c:v>5.6916399020935726</c:v>
                </c:pt>
                <c:pt idx="66">
                  <c:v>6.0125276700147365</c:v>
                </c:pt>
                <c:pt idx="67">
                  <c:v>6.263378288218596</c:v>
                </c:pt>
                <c:pt idx="68">
                  <c:v>6.4327206525388103</c:v>
                </c:pt>
                <c:pt idx="69">
                  <c:v>6.5159299196404445</c:v>
                </c:pt>
                <c:pt idx="70">
                  <c:v>6.5083827567882455</c:v>
                </c:pt>
                <c:pt idx="71">
                  <c:v>6.4092676054306903</c:v>
                </c:pt>
                <c:pt idx="72">
                  <c:v>6.2239457690012268</c:v>
                </c:pt>
                <c:pt idx="73">
                  <c:v>5.9607519124569865</c:v>
                </c:pt>
                <c:pt idx="74">
                  <c:v>5.6301946639924045</c:v>
                </c:pt>
                <c:pt idx="75">
                  <c:v>5.2521587864528962</c:v>
                </c:pt>
                <c:pt idx="76">
                  <c:v>4.8580422507670376</c:v>
                </c:pt>
                <c:pt idx="77">
                  <c:v>4.7645144041913445</c:v>
                </c:pt>
                <c:pt idx="78">
                  <c:v>4.6653660006620479</c:v>
                </c:pt>
                <c:pt idx="79">
                  <c:v>4.5419899850087724</c:v>
                </c:pt>
                <c:pt idx="80">
                  <c:v>4.3967429469084047</c:v>
                </c:pt>
                <c:pt idx="81">
                  <c:v>4.2321288840794384</c:v>
                </c:pt>
                <c:pt idx="82">
                  <c:v>4.0503172395234275</c:v>
                </c:pt>
                <c:pt idx="83">
                  <c:v>3.8534941095871558</c:v>
                </c:pt>
                <c:pt idx="84">
                  <c:v>3.6463529036185416</c:v>
                </c:pt>
                <c:pt idx="85">
                  <c:v>3.4318573977112927</c:v>
                </c:pt>
                <c:pt idx="86">
                  <c:v>3.2141239368074412</c:v>
                </c:pt>
                <c:pt idx="87">
                  <c:v>2.9978021364471767</c:v>
                </c:pt>
                <c:pt idx="88">
                  <c:v>2.7857273627332853</c:v>
                </c:pt>
                <c:pt idx="89">
                  <c:v>2.5798299070147577</c:v>
                </c:pt>
                <c:pt idx="90">
                  <c:v>2.4440841977945542</c:v>
                </c:pt>
                <c:pt idx="91">
                  <c:v>2.4023780497490907</c:v>
                </c:pt>
                <c:pt idx="92">
                  <c:v>2.3642412956881067</c:v>
                </c:pt>
                <c:pt idx="93">
                  <c:v>2.3292254758122177</c:v>
                </c:pt>
                <c:pt idx="94">
                  <c:v>2.2973268420147113</c:v>
                </c:pt>
                <c:pt idx="95">
                  <c:v>2.2678897795370978</c:v>
                </c:pt>
                <c:pt idx="96">
                  <c:v>2.2397569326519782</c:v>
                </c:pt>
                <c:pt idx="97">
                  <c:v>2.2121324556216289</c:v>
                </c:pt>
                <c:pt idx="98">
                  <c:v>2.1847155445188582</c:v>
                </c:pt>
                <c:pt idx="99">
                  <c:v>2.1566772637801037</c:v>
                </c:pt>
                <c:pt idx="100">
                  <c:v>2.1275123400305009</c:v>
                </c:pt>
                <c:pt idx="101">
                  <c:v>2.1315147499061715</c:v>
                </c:pt>
                <c:pt idx="102">
                  <c:v>2.1233642397839856</c:v>
                </c:pt>
                <c:pt idx="103">
                  <c:v>2.1025572359603952</c:v>
                </c:pt>
                <c:pt idx="104">
                  <c:v>2.0715723445249647</c:v>
                </c:pt>
                <c:pt idx="105">
                  <c:v>2.0353552282263982</c:v>
                </c:pt>
                <c:pt idx="106">
                  <c:v>2.0443807991390841</c:v>
                </c:pt>
                <c:pt idx="107">
                  <c:v>2.0437098448006292</c:v>
                </c:pt>
                <c:pt idx="108">
                  <c:v>2.0350409122235527</c:v>
                </c:pt>
                <c:pt idx="109">
                  <c:v>2.0209397642414566</c:v>
                </c:pt>
                <c:pt idx="110">
                  <c:v>2.0035653098232977</c:v>
                </c:pt>
                <c:pt idx="111">
                  <c:v>1.9842233586696678</c:v>
                </c:pt>
                <c:pt idx="112">
                  <c:v>1.964273455550994</c:v>
                </c:pt>
                <c:pt idx="113">
                  <c:v>1.9447792400385719</c:v>
                </c:pt>
                <c:pt idx="114">
                  <c:v>1.9265832451789806</c:v>
                </c:pt>
                <c:pt idx="115">
                  <c:v>1.9107184656741247</c:v>
                </c:pt>
                <c:pt idx="116">
                  <c:v>1.8978018190427517</c:v>
                </c:pt>
                <c:pt idx="117">
                  <c:v>1.8885480146395266</c:v>
                </c:pt>
                <c:pt idx="118">
                  <c:v>1.8837593544894258</c:v>
                </c:pt>
                <c:pt idx="119">
                  <c:v>1.8843637723837361</c:v>
                </c:pt>
                <c:pt idx="120">
                  <c:v>1.8908533857376384</c:v>
                </c:pt>
                <c:pt idx="121">
                  <c:v>1.9039111136387841</c:v>
                </c:pt>
                <c:pt idx="122">
                  <c:v>1.9240568969485397</c:v>
                </c:pt>
                <c:pt idx="123">
                  <c:v>1.9516906782115915</c:v>
                </c:pt>
                <c:pt idx="124">
                  <c:v>1.9865839890355241</c:v>
                </c:pt>
                <c:pt idx="125">
                  <c:v>2.0283711330086827</c:v>
                </c:pt>
                <c:pt idx="126">
                  <c:v>2.0766152690876827</c:v>
                </c:pt>
                <c:pt idx="127">
                  <c:v>2.1304470057737031</c:v>
                </c:pt>
                <c:pt idx="128">
                  <c:v>2.1889101702295375</c:v>
                </c:pt>
                <c:pt idx="129">
                  <c:v>2.2507753118387108</c:v>
                </c:pt>
                <c:pt idx="130">
                  <c:v>2.3149240847897077</c:v>
                </c:pt>
                <c:pt idx="131">
                  <c:v>2.3801417957159412</c:v>
                </c:pt>
                <c:pt idx="132">
                  <c:v>2.4451840364187114</c:v>
                </c:pt>
                <c:pt idx="133">
                  <c:v>2.5088400440508463</c:v>
                </c:pt>
                <c:pt idx="134">
                  <c:v>2.5699833296177141</c:v>
                </c:pt>
                <c:pt idx="135">
                  <c:v>2.6276112314887272</c:v>
                </c:pt>
                <c:pt idx="136">
                  <c:v>2.6808819280362095</c:v>
                </c:pt>
                <c:pt idx="137">
                  <c:v>2.7291445014519651</c:v>
                </c:pt>
                <c:pt idx="138">
                  <c:v>2.7727249436562582</c:v>
                </c:pt>
                <c:pt idx="139">
                  <c:v>2.8107973049911514</c:v>
                </c:pt>
                <c:pt idx="140">
                  <c:v>2.8442872741645284</c:v>
                </c:pt>
                <c:pt idx="141">
                  <c:v>2.8729119650472463</c:v>
                </c:pt>
                <c:pt idx="142">
                  <c:v>2.8967735680530766</c:v>
                </c:pt>
                <c:pt idx="143">
                  <c:v>2.9158912436283382</c:v>
                </c:pt>
                <c:pt idx="144">
                  <c:v>2.9306341561931477</c:v>
                </c:pt>
                <c:pt idx="145">
                  <c:v>2.9411146704702453</c:v>
                </c:pt>
                <c:pt idx="146">
                  <c:v>2.9476544006194172</c:v>
                </c:pt>
                <c:pt idx="147">
                  <c:v>2.9506791541158566</c:v>
                </c:pt>
                <c:pt idx="148">
                  <c:v>2.9506747187462796</c:v>
                </c:pt>
                <c:pt idx="149">
                  <c:v>2.9483856162489115</c:v>
                </c:pt>
                <c:pt idx="150">
                  <c:v>2.9450786543175904</c:v>
                </c:pt>
                <c:pt idx="151">
                  <c:v>2.9415436261221468</c:v>
                </c:pt>
                <c:pt idx="152">
                  <c:v>2.9383273026197045</c:v>
                </c:pt>
                <c:pt idx="153">
                  <c:v>2.9359275304735797</c:v>
                </c:pt>
                <c:pt idx="154">
                  <c:v>2.9496512493892064</c:v>
                </c:pt>
                <c:pt idx="155">
                  <c:v>2.9652410315430378</c:v>
                </c:pt>
                <c:pt idx="156">
                  <c:v>2.9807963144544711</c:v>
                </c:pt>
                <c:pt idx="157">
                  <c:v>2.9956238853085377</c:v>
                </c:pt>
                <c:pt idx="158">
                  <c:v>3.0090923151441067</c:v>
                </c:pt>
                <c:pt idx="159">
                  <c:v>3.021018743568459</c:v>
                </c:pt>
                <c:pt idx="160">
                  <c:v>3.0311770324859442</c:v>
                </c:pt>
                <c:pt idx="161">
                  <c:v>3.039261202482328</c:v>
                </c:pt>
                <c:pt idx="162">
                  <c:v>3.0454706394490567</c:v>
                </c:pt>
                <c:pt idx="163">
                  <c:v>3.0498120999245377</c:v>
                </c:pt>
                <c:pt idx="164">
                  <c:v>3.0522861521061166</c:v>
                </c:pt>
                <c:pt idx="165">
                  <c:v>3.0530914004755849</c:v>
                </c:pt>
                <c:pt idx="166">
                  <c:v>3.052457785239497</c:v>
                </c:pt>
                <c:pt idx="167">
                  <c:v>3.0508230624383672</c:v>
                </c:pt>
                <c:pt idx="168">
                  <c:v>3.0484480026222283</c:v>
                </c:pt>
                <c:pt idx="169">
                  <c:v>3.0448234032400268</c:v>
                </c:pt>
                <c:pt idx="170">
                  <c:v>3.0391587399495181</c:v>
                </c:pt>
                <c:pt idx="171">
                  <c:v>3.0310844647326838</c:v>
                </c:pt>
                <c:pt idx="172">
                  <c:v>3.02032452008604</c:v>
                </c:pt>
                <c:pt idx="173">
                  <c:v>3.0064410384513058</c:v>
                </c:pt>
                <c:pt idx="174">
                  <c:v>2.9891165677232556</c:v>
                </c:pt>
                <c:pt idx="175">
                  <c:v>2.9684933148989172</c:v>
                </c:pt>
                <c:pt idx="176">
                  <c:v>2.9440030239323609</c:v>
                </c:pt>
                <c:pt idx="177">
                  <c:v>2.9162843790108242</c:v>
                </c:pt>
                <c:pt idx="178">
                  <c:v>2.8848799833877168</c:v>
                </c:pt>
                <c:pt idx="179">
                  <c:v>2.8504824997313967</c:v>
                </c:pt>
                <c:pt idx="180">
                  <c:v>2.8129547612381947</c:v>
                </c:pt>
                <c:pt idx="181">
                  <c:v>2.7725188483828602</c:v>
                </c:pt>
                <c:pt idx="182">
                  <c:v>2.7297123846876681</c:v>
                </c:pt>
                <c:pt idx="183">
                  <c:v>2.6843904238137322</c:v>
                </c:pt>
                <c:pt idx="184">
                  <c:v>2.6368308705169512</c:v>
                </c:pt>
                <c:pt idx="185">
                  <c:v>2.5874560414334202</c:v>
                </c:pt>
                <c:pt idx="186">
                  <c:v>2.5365371581720573</c:v>
                </c:pt>
                <c:pt idx="187">
                  <c:v>2.4916759385203027</c:v>
                </c:pt>
                <c:pt idx="188">
                  <c:v>2.4613871311148627</c:v>
                </c:pt>
                <c:pt idx="189">
                  <c:v>2.4291422664784288</c:v>
                </c:pt>
                <c:pt idx="190">
                  <c:v>2.3950361000594667</c:v>
                </c:pt>
                <c:pt idx="191">
                  <c:v>2.3591851109612527</c:v>
                </c:pt>
                <c:pt idx="192">
                  <c:v>2.3216930195724141</c:v>
                </c:pt>
                <c:pt idx="193">
                  <c:v>2.2826838334236728</c:v>
                </c:pt>
                <c:pt idx="194">
                  <c:v>2.2423043701492471</c:v>
                </c:pt>
                <c:pt idx="195">
                  <c:v>2.2007079260277367</c:v>
                </c:pt>
                <c:pt idx="196">
                  <c:v>2.1580548651791447</c:v>
                </c:pt>
                <c:pt idx="197">
                  <c:v>2.1145048213245792</c:v>
                </c:pt>
                <c:pt idx="198">
                  <c:v>2.0702086305280942</c:v>
                </c:pt>
                <c:pt idx="199">
                  <c:v>2.0253094525360682</c:v>
                </c:pt>
                <c:pt idx="200">
                  <c:v>1.9799497886779176</c:v>
                </c:pt>
              </c:numCache>
            </c:numRef>
          </c:yVal>
        </c:ser>
        <c:ser>
          <c:idx val="38"/>
          <c:order val="3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Foglio1!$AN$3:$AN$203</c:f>
              <c:numCache>
                <c:formatCode>0.0000</c:formatCode>
                <c:ptCount val="201"/>
                <c:pt idx="0">
                  <c:v>1.0721380928023332</c:v>
                </c:pt>
                <c:pt idx="1">
                  <c:v>1.0855120478915981</c:v>
                </c:pt>
                <c:pt idx="2">
                  <c:v>1.2291989625537481</c:v>
                </c:pt>
                <c:pt idx="3">
                  <c:v>1.6664481768480082</c:v>
                </c:pt>
                <c:pt idx="4">
                  <c:v>1.9462463835118855</c:v>
                </c:pt>
                <c:pt idx="5">
                  <c:v>2.4199505277430227</c:v>
                </c:pt>
                <c:pt idx="6">
                  <c:v>4.1128362461986789</c:v>
                </c:pt>
                <c:pt idx="7">
                  <c:v>3.1397444336065412</c:v>
                </c:pt>
                <c:pt idx="8">
                  <c:v>2.941141998370199</c:v>
                </c:pt>
                <c:pt idx="9">
                  <c:v>3.1355409843492059</c:v>
                </c:pt>
                <c:pt idx="10">
                  <c:v>2.671786722091491</c:v>
                </c:pt>
                <c:pt idx="11">
                  <c:v>2.0716476774268227</c:v>
                </c:pt>
                <c:pt idx="12">
                  <c:v>3.3717508878612308</c:v>
                </c:pt>
                <c:pt idx="13">
                  <c:v>3.5718596322403027</c:v>
                </c:pt>
                <c:pt idx="14">
                  <c:v>3.0366344037486983</c:v>
                </c:pt>
                <c:pt idx="15">
                  <c:v>2.6217197710684252</c:v>
                </c:pt>
                <c:pt idx="16">
                  <c:v>2.4355028549362707</c:v>
                </c:pt>
                <c:pt idx="17">
                  <c:v>2.5535494670831831</c:v>
                </c:pt>
                <c:pt idx="18">
                  <c:v>2.4166983629787508</c:v>
                </c:pt>
                <c:pt idx="19">
                  <c:v>2.1000199054674442</c:v>
                </c:pt>
                <c:pt idx="20">
                  <c:v>1.80410666313579</c:v>
                </c:pt>
                <c:pt idx="21">
                  <c:v>1.500625623687319</c:v>
                </c:pt>
                <c:pt idx="22">
                  <c:v>1.2695952939535298</c:v>
                </c:pt>
                <c:pt idx="23">
                  <c:v>1.0187663708955184</c:v>
                </c:pt>
                <c:pt idx="24">
                  <c:v>0.9636521510337438</c:v>
                </c:pt>
                <c:pt idx="25">
                  <c:v>0.89408860886384922</c:v>
                </c:pt>
                <c:pt idx="26">
                  <c:v>0.85818776782927508</c:v>
                </c:pt>
                <c:pt idx="27">
                  <c:v>0.8052540651482345</c:v>
                </c:pt>
                <c:pt idx="28">
                  <c:v>0.83865476551648765</c:v>
                </c:pt>
                <c:pt idx="29">
                  <c:v>0.82450138862936539</c:v>
                </c:pt>
                <c:pt idx="30">
                  <c:v>0.7477158834963048</c:v>
                </c:pt>
                <c:pt idx="31">
                  <c:v>0.70999556506284167</c:v>
                </c:pt>
                <c:pt idx="32">
                  <c:v>0.62216176119225741</c:v>
                </c:pt>
                <c:pt idx="33">
                  <c:v>0.52363072686210321</c:v>
                </c:pt>
                <c:pt idx="34">
                  <c:v>0.54605995305476163</c:v>
                </c:pt>
                <c:pt idx="35">
                  <c:v>0.54924220597955176</c:v>
                </c:pt>
                <c:pt idx="36">
                  <c:v>0.54076860920862801</c:v>
                </c:pt>
                <c:pt idx="37">
                  <c:v>0.51480773493936149</c:v>
                </c:pt>
                <c:pt idx="38">
                  <c:v>0.47712206633041715</c:v>
                </c:pt>
                <c:pt idx="39">
                  <c:v>0.44589867988422943</c:v>
                </c:pt>
                <c:pt idx="40">
                  <c:v>0.43323733424637623</c:v>
                </c:pt>
                <c:pt idx="41">
                  <c:v>0.43080009917466544</c:v>
                </c:pt>
                <c:pt idx="42">
                  <c:v>0.42247582699922137</c:v>
                </c:pt>
                <c:pt idx="43">
                  <c:v>0.43205964588764523</c:v>
                </c:pt>
                <c:pt idx="44">
                  <c:v>0.44530277399565693</c:v>
                </c:pt>
                <c:pt idx="45">
                  <c:v>0.44783033721173049</c:v>
                </c:pt>
                <c:pt idx="46">
                  <c:v>0.436456725586365</c:v>
                </c:pt>
                <c:pt idx="47">
                  <c:v>0.40715902309655128</c:v>
                </c:pt>
                <c:pt idx="48">
                  <c:v>0.39442485895292789</c:v>
                </c:pt>
                <c:pt idx="49">
                  <c:v>0.41322277725236006</c:v>
                </c:pt>
                <c:pt idx="50">
                  <c:v>0.43143198980607939</c:v>
                </c:pt>
                <c:pt idx="51">
                  <c:v>0.44537072052713167</c:v>
                </c:pt>
                <c:pt idx="52">
                  <c:v>0.45182546159214865</c:v>
                </c:pt>
                <c:pt idx="53">
                  <c:v>0.44883426171391044</c:v>
                </c:pt>
                <c:pt idx="54">
                  <c:v>0.43694388719651855</c:v>
                </c:pt>
                <c:pt idx="55">
                  <c:v>0.41892573673152622</c:v>
                </c:pt>
                <c:pt idx="56">
                  <c:v>0.40855545381926917</c:v>
                </c:pt>
                <c:pt idx="57">
                  <c:v>0.39836500498748401</c:v>
                </c:pt>
                <c:pt idx="58">
                  <c:v>0.3863451653473588</c:v>
                </c:pt>
                <c:pt idx="59">
                  <c:v>0.370700673799709</c:v>
                </c:pt>
                <c:pt idx="60">
                  <c:v>0.34938895181583468</c:v>
                </c:pt>
                <c:pt idx="61">
                  <c:v>0.32784281584125069</c:v>
                </c:pt>
                <c:pt idx="62">
                  <c:v>0.33372349062392032</c:v>
                </c:pt>
                <c:pt idx="63">
                  <c:v>0.32887627205633962</c:v>
                </c:pt>
                <c:pt idx="64">
                  <c:v>0.31367969996537337</c:v>
                </c:pt>
                <c:pt idx="65">
                  <c:v>0.29096736465997325</c:v>
                </c:pt>
                <c:pt idx="66">
                  <c:v>0.26464543113773414</c:v>
                </c:pt>
                <c:pt idx="67">
                  <c:v>0.25869296986279988</c:v>
                </c:pt>
                <c:pt idx="68">
                  <c:v>0.25205700041741563</c:v>
                </c:pt>
                <c:pt idx="69">
                  <c:v>0.24497084364743368</c:v>
                </c:pt>
                <c:pt idx="70">
                  <c:v>0.23867782858543521</c:v>
                </c:pt>
                <c:pt idx="71">
                  <c:v>0.23252037018515434</c:v>
                </c:pt>
                <c:pt idx="72">
                  <c:v>0.22574735028078821</c:v>
                </c:pt>
                <c:pt idx="73">
                  <c:v>0.21830181193367987</c:v>
                </c:pt>
                <c:pt idx="74">
                  <c:v>0.20998734428278718</c:v>
                </c:pt>
                <c:pt idx="75">
                  <c:v>0.20137339736149748</c:v>
                </c:pt>
                <c:pt idx="76">
                  <c:v>0.19216682682246891</c:v>
                </c:pt>
                <c:pt idx="77">
                  <c:v>0.18264850923515497</c:v>
                </c:pt>
                <c:pt idx="78">
                  <c:v>0.18673845193350441</c:v>
                </c:pt>
                <c:pt idx="79">
                  <c:v>0.18909954076537625</c:v>
                </c:pt>
                <c:pt idx="80">
                  <c:v>0.18902356352057759</c:v>
                </c:pt>
                <c:pt idx="81">
                  <c:v>0.18678549388786972</c:v>
                </c:pt>
                <c:pt idx="82">
                  <c:v>0.18552617126666834</c:v>
                </c:pt>
                <c:pt idx="83">
                  <c:v>0.18629578761339252</c:v>
                </c:pt>
                <c:pt idx="84">
                  <c:v>0.19160390371618508</c:v>
                </c:pt>
                <c:pt idx="85">
                  <c:v>0.19595133061927988</c:v>
                </c:pt>
                <c:pt idx="86">
                  <c:v>0.1987867540796048</c:v>
                </c:pt>
                <c:pt idx="87">
                  <c:v>0.20022135750728859</c:v>
                </c:pt>
                <c:pt idx="88">
                  <c:v>0.20017818911719581</c:v>
                </c:pt>
                <c:pt idx="89">
                  <c:v>0.19892996473269217</c:v>
                </c:pt>
                <c:pt idx="90">
                  <c:v>0.19664141521956677</c:v>
                </c:pt>
                <c:pt idx="91">
                  <c:v>0.19348377374030276</c:v>
                </c:pt>
                <c:pt idx="92">
                  <c:v>0.18963138267007068</c:v>
                </c:pt>
                <c:pt idx="93">
                  <c:v>0.18512763914081148</c:v>
                </c:pt>
                <c:pt idx="94">
                  <c:v>0.18001694133030263</c:v>
                </c:pt>
                <c:pt idx="95">
                  <c:v>0.17433245143769133</c:v>
                </c:pt>
                <c:pt idx="96">
                  <c:v>0.16815977163964849</c:v>
                </c:pt>
                <c:pt idx="97">
                  <c:v>0.16159121854874953</c:v>
                </c:pt>
                <c:pt idx="98">
                  <c:v>0.15476599144716693</c:v>
                </c:pt>
                <c:pt idx="99">
                  <c:v>0.14891021275314828</c:v>
                </c:pt>
                <c:pt idx="100">
                  <c:v>0.14282840906179137</c:v>
                </c:pt>
                <c:pt idx="101">
                  <c:v>0.13663298468366586</c:v>
                </c:pt>
                <c:pt idx="102">
                  <c:v>0.13037923002764221</c:v>
                </c:pt>
                <c:pt idx="103">
                  <c:v>0.12418705863503846</c:v>
                </c:pt>
                <c:pt idx="104">
                  <c:v>0.12025698296460363</c:v>
                </c:pt>
                <c:pt idx="105">
                  <c:v>0.12064673406840225</c:v>
                </c:pt>
                <c:pt idx="106">
                  <c:v>0.12021946204936843</c:v>
                </c:pt>
                <c:pt idx="107">
                  <c:v>0.11925063189370594</c:v>
                </c:pt>
                <c:pt idx="108">
                  <c:v>0.11763235039693062</c:v>
                </c:pt>
                <c:pt idx="109">
                  <c:v>0.11513198193475339</c:v>
                </c:pt>
                <c:pt idx="110">
                  <c:v>0.11218871523020049</c:v>
                </c:pt>
                <c:pt idx="111">
                  <c:v>0.10943185274465662</c:v>
                </c:pt>
                <c:pt idx="112">
                  <c:v>0.1067243524868539</c:v>
                </c:pt>
                <c:pt idx="113">
                  <c:v>0.10368330196384419</c:v>
                </c:pt>
                <c:pt idx="114">
                  <c:v>0.10022649522445062</c:v>
                </c:pt>
                <c:pt idx="115">
                  <c:v>9.7018765441749283E-2</c:v>
                </c:pt>
                <c:pt idx="116">
                  <c:v>9.8450288842987677E-2</c:v>
                </c:pt>
                <c:pt idx="117">
                  <c:v>9.9138207897849967E-2</c:v>
                </c:pt>
                <c:pt idx="118">
                  <c:v>9.9093806673530238E-2</c:v>
                </c:pt>
                <c:pt idx="119">
                  <c:v>9.8382547152163463E-2</c:v>
                </c:pt>
                <c:pt idx="120">
                  <c:v>9.6905208546850224E-2</c:v>
                </c:pt>
                <c:pt idx="121">
                  <c:v>9.4748845993475675E-2</c:v>
                </c:pt>
                <c:pt idx="122">
                  <c:v>9.2015672787496602E-2</c:v>
                </c:pt>
                <c:pt idx="123">
                  <c:v>8.8746605396019931E-2</c:v>
                </c:pt>
                <c:pt idx="124">
                  <c:v>8.5057280504183666E-2</c:v>
                </c:pt>
                <c:pt idx="125">
                  <c:v>8.1133823645677644E-2</c:v>
                </c:pt>
                <c:pt idx="126">
                  <c:v>7.8046427222972822E-2</c:v>
                </c:pt>
                <c:pt idx="127">
                  <c:v>7.6461717438725832E-2</c:v>
                </c:pt>
                <c:pt idx="128">
                  <c:v>7.4637486763759989E-2</c:v>
                </c:pt>
                <c:pt idx="129">
                  <c:v>7.2669080063657507E-2</c:v>
                </c:pt>
                <c:pt idx="130">
                  <c:v>7.0704089792511804E-2</c:v>
                </c:pt>
                <c:pt idx="131">
                  <c:v>6.8871780162869226E-2</c:v>
                </c:pt>
                <c:pt idx="132">
                  <c:v>6.7269532094390169E-2</c:v>
                </c:pt>
                <c:pt idx="133">
                  <c:v>6.5960368935374131E-2</c:v>
                </c:pt>
                <c:pt idx="134">
                  <c:v>6.5006484463725353E-2</c:v>
                </c:pt>
                <c:pt idx="135">
                  <c:v>6.4384693881205754E-2</c:v>
                </c:pt>
                <c:pt idx="136">
                  <c:v>6.4089203999968911E-2</c:v>
                </c:pt>
                <c:pt idx="137">
                  <c:v>6.4036339184977892E-2</c:v>
                </c:pt>
                <c:pt idx="138">
                  <c:v>6.4164729228821549E-2</c:v>
                </c:pt>
                <c:pt idx="139">
                  <c:v>6.4383308925166596E-2</c:v>
                </c:pt>
                <c:pt idx="140">
                  <c:v>6.4601700142340512E-2</c:v>
                </c:pt>
                <c:pt idx="141">
                  <c:v>6.4745042446168105E-2</c:v>
                </c:pt>
                <c:pt idx="142">
                  <c:v>6.4761175801826651E-2</c:v>
                </c:pt>
                <c:pt idx="143">
                  <c:v>6.4595401343211553E-2</c:v>
                </c:pt>
                <c:pt idx="144">
                  <c:v>6.4198199882294998E-2</c:v>
                </c:pt>
                <c:pt idx="145">
                  <c:v>6.3539626243990413E-2</c:v>
                </c:pt>
                <c:pt idx="146">
                  <c:v>6.2587078354240933E-2</c:v>
                </c:pt>
                <c:pt idx="147">
                  <c:v>6.1339223016102333E-2</c:v>
                </c:pt>
                <c:pt idx="148">
                  <c:v>5.9801912668285682E-2</c:v>
                </c:pt>
                <c:pt idx="149">
                  <c:v>5.7989558803355386E-2</c:v>
                </c:pt>
                <c:pt idx="150">
                  <c:v>5.5922383938189824E-2</c:v>
                </c:pt>
                <c:pt idx="151">
                  <c:v>5.3650901476128492E-2</c:v>
                </c:pt>
                <c:pt idx="152">
                  <c:v>5.1294651891873592E-2</c:v>
                </c:pt>
                <c:pt idx="153">
                  <c:v>5.2422209218836648E-2</c:v>
                </c:pt>
                <c:pt idx="154">
                  <c:v>5.4345415915052014E-2</c:v>
                </c:pt>
                <c:pt idx="155">
                  <c:v>5.5943618485024417E-2</c:v>
                </c:pt>
                <c:pt idx="156">
                  <c:v>5.7182584204043437E-2</c:v>
                </c:pt>
                <c:pt idx="157">
                  <c:v>5.8010512358469719E-2</c:v>
                </c:pt>
                <c:pt idx="158">
                  <c:v>5.8490504201207494E-2</c:v>
                </c:pt>
                <c:pt idx="159">
                  <c:v>5.8750757206824433E-2</c:v>
                </c:pt>
                <c:pt idx="160">
                  <c:v>5.8660559124769467E-2</c:v>
                </c:pt>
                <c:pt idx="161">
                  <c:v>5.8097060962577413E-2</c:v>
                </c:pt>
                <c:pt idx="162">
                  <c:v>5.7141520921915982E-2</c:v>
                </c:pt>
                <c:pt idx="163">
                  <c:v>5.5880231913315918E-2</c:v>
                </c:pt>
                <c:pt idx="164">
                  <c:v>5.4398843576697213E-2</c:v>
                </c:pt>
                <c:pt idx="165">
                  <c:v>5.2777633563316488E-2</c:v>
                </c:pt>
                <c:pt idx="166">
                  <c:v>5.1087887010762417E-2</c:v>
                </c:pt>
                <c:pt idx="167">
                  <c:v>4.9389433778369525E-2</c:v>
                </c:pt>
                <c:pt idx="168">
                  <c:v>4.7729301526488722E-2</c:v>
                </c:pt>
                <c:pt idx="169">
                  <c:v>4.6141372690786255E-2</c:v>
                </c:pt>
                <c:pt idx="170">
                  <c:v>4.4646885769133865E-2</c:v>
                </c:pt>
                <c:pt idx="171">
                  <c:v>4.3255594977412867E-2</c:v>
                </c:pt>
                <c:pt idx="172">
                  <c:v>4.1967394644029023E-2</c:v>
                </c:pt>
                <c:pt idx="173">
                  <c:v>4.0774222205911183E-2</c:v>
                </c:pt>
                <c:pt idx="174">
                  <c:v>3.9662072462357215E-2</c:v>
                </c:pt>
                <c:pt idx="175">
                  <c:v>3.8612981981810859E-2</c:v>
                </c:pt>
                <c:pt idx="176">
                  <c:v>3.7606872717012373E-2</c:v>
                </c:pt>
                <c:pt idx="177">
                  <c:v>3.6623174969062831E-2</c:v>
                </c:pt>
                <c:pt idx="178">
                  <c:v>3.5982310737819483E-2</c:v>
                </c:pt>
                <c:pt idx="179">
                  <c:v>3.5807680535658047E-2</c:v>
                </c:pt>
                <c:pt idx="180">
                  <c:v>3.5672206007982002E-2</c:v>
                </c:pt>
                <c:pt idx="181">
                  <c:v>3.5558852315754057E-2</c:v>
                </c:pt>
                <c:pt idx="182">
                  <c:v>3.5447659435125414E-2</c:v>
                </c:pt>
                <c:pt idx="183">
                  <c:v>3.5332554470574602E-2</c:v>
                </c:pt>
                <c:pt idx="184">
                  <c:v>3.5203425176208898E-2</c:v>
                </c:pt>
                <c:pt idx="185">
                  <c:v>3.5055363308309682E-2</c:v>
                </c:pt>
                <c:pt idx="186">
                  <c:v>3.4907990652857192E-2</c:v>
                </c:pt>
                <c:pt idx="187">
                  <c:v>3.4849516708676496E-2</c:v>
                </c:pt>
                <c:pt idx="188">
                  <c:v>3.4766920720749744E-2</c:v>
                </c:pt>
                <c:pt idx="189">
                  <c:v>3.465646586078247E-2</c:v>
                </c:pt>
                <c:pt idx="190">
                  <c:v>3.4510270106459656E-2</c:v>
                </c:pt>
                <c:pt idx="191">
                  <c:v>3.4324667137194738E-2</c:v>
                </c:pt>
                <c:pt idx="192">
                  <c:v>3.4117686395212427E-2</c:v>
                </c:pt>
                <c:pt idx="193">
                  <c:v>3.3906857967874418E-2</c:v>
                </c:pt>
                <c:pt idx="194">
                  <c:v>3.3686507205286952E-2</c:v>
                </c:pt>
                <c:pt idx="195">
                  <c:v>3.3441838773952806E-2</c:v>
                </c:pt>
                <c:pt idx="196">
                  <c:v>3.3169266709402408E-2</c:v>
                </c:pt>
                <c:pt idx="197">
                  <c:v>3.2860429740817168E-2</c:v>
                </c:pt>
                <c:pt idx="198">
                  <c:v>3.2511980030073412E-2</c:v>
                </c:pt>
                <c:pt idx="199">
                  <c:v>3.2124630707344705E-2</c:v>
                </c:pt>
                <c:pt idx="200">
                  <c:v>3.1700702248665752E-2</c:v>
                </c:pt>
              </c:numCache>
            </c:numRef>
          </c:yVal>
        </c:ser>
        <c:ser>
          <c:idx val="39"/>
          <c:order val="3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Foglio1!$AO$3:$AO$203</c:f>
              <c:numCache>
                <c:formatCode>0.0000</c:formatCode>
                <c:ptCount val="201"/>
                <c:pt idx="0">
                  <c:v>7.2966970916707066</c:v>
                </c:pt>
                <c:pt idx="1">
                  <c:v>7.4281139795589146</c:v>
                </c:pt>
                <c:pt idx="2">
                  <c:v>9.9022512568901924</c:v>
                </c:pt>
                <c:pt idx="3">
                  <c:v>11.615641672056402</c:v>
                </c:pt>
                <c:pt idx="4">
                  <c:v>9.7183971310819999</c:v>
                </c:pt>
                <c:pt idx="5">
                  <c:v>8.1832565091245666</c:v>
                </c:pt>
                <c:pt idx="6">
                  <c:v>9.4438632528372821</c:v>
                </c:pt>
                <c:pt idx="7">
                  <c:v>8.6977316284793069</c:v>
                </c:pt>
                <c:pt idx="8">
                  <c:v>9.8671845204311097</c:v>
                </c:pt>
                <c:pt idx="9">
                  <c:v>13.334609096588981</c:v>
                </c:pt>
                <c:pt idx="10">
                  <c:v>15.921279223446925</c:v>
                </c:pt>
                <c:pt idx="11">
                  <c:v>15.982936228153795</c:v>
                </c:pt>
                <c:pt idx="12">
                  <c:v>18.240961352054558</c:v>
                </c:pt>
                <c:pt idx="13">
                  <c:v>20.516299281943848</c:v>
                </c:pt>
                <c:pt idx="14">
                  <c:v>19.67744255943191</c:v>
                </c:pt>
                <c:pt idx="15">
                  <c:v>21.753800673098944</c:v>
                </c:pt>
                <c:pt idx="16">
                  <c:v>20.876665841050201</c:v>
                </c:pt>
                <c:pt idx="17">
                  <c:v>18.385754702476323</c:v>
                </c:pt>
                <c:pt idx="18">
                  <c:v>15.837429660378515</c:v>
                </c:pt>
                <c:pt idx="19">
                  <c:v>15.027125712428315</c:v>
                </c:pt>
                <c:pt idx="20">
                  <c:v>16.046529617372009</c:v>
                </c:pt>
                <c:pt idx="21">
                  <c:v>16.895894606487431</c:v>
                </c:pt>
                <c:pt idx="22">
                  <c:v>17.146306079473014</c:v>
                </c:pt>
                <c:pt idx="23">
                  <c:v>16.077194734674897</c:v>
                </c:pt>
                <c:pt idx="24">
                  <c:v>15.037800477829666</c:v>
                </c:pt>
                <c:pt idx="25">
                  <c:v>15.541426116098869</c:v>
                </c:pt>
                <c:pt idx="26">
                  <c:v>15.205744089613257</c:v>
                </c:pt>
                <c:pt idx="27">
                  <c:v>15.988157218891857</c:v>
                </c:pt>
                <c:pt idx="28">
                  <c:v>16.018828359945303</c:v>
                </c:pt>
                <c:pt idx="29">
                  <c:v>15.018858683646068</c:v>
                </c:pt>
                <c:pt idx="30">
                  <c:v>13.402063020289974</c:v>
                </c:pt>
                <c:pt idx="31">
                  <c:v>11.545078429063068</c:v>
                </c:pt>
                <c:pt idx="32">
                  <c:v>9.3096871819643727</c:v>
                </c:pt>
                <c:pt idx="33">
                  <c:v>8.3900556260827948</c:v>
                </c:pt>
                <c:pt idx="34">
                  <c:v>8.3819466504435205</c:v>
                </c:pt>
                <c:pt idx="35">
                  <c:v>8.7272952088430209</c:v>
                </c:pt>
                <c:pt idx="36">
                  <c:v>8.9816150898506653</c:v>
                </c:pt>
                <c:pt idx="37">
                  <c:v>9.1014651413167389</c:v>
                </c:pt>
                <c:pt idx="38">
                  <c:v>9.0509267101604696</c:v>
                </c:pt>
                <c:pt idx="39">
                  <c:v>8.8348343563352589</c:v>
                </c:pt>
                <c:pt idx="40">
                  <c:v>8.4804270691453265</c:v>
                </c:pt>
                <c:pt idx="41">
                  <c:v>8.0250485950743524</c:v>
                </c:pt>
                <c:pt idx="42">
                  <c:v>7.4806745414220543</c:v>
                </c:pt>
                <c:pt idx="43">
                  <c:v>7.8930204997229794</c:v>
                </c:pt>
                <c:pt idx="44">
                  <c:v>8.1537756790920106</c:v>
                </c:pt>
                <c:pt idx="45">
                  <c:v>8.1865563471822647</c:v>
                </c:pt>
                <c:pt idx="46">
                  <c:v>8.027107330920833</c:v>
                </c:pt>
                <c:pt idx="47">
                  <c:v>7.7186429847776719</c:v>
                </c:pt>
                <c:pt idx="48">
                  <c:v>7.4903353683372345</c:v>
                </c:pt>
                <c:pt idx="49">
                  <c:v>7.4341497336038946</c:v>
                </c:pt>
                <c:pt idx="50">
                  <c:v>7.2692419398283494</c:v>
                </c:pt>
                <c:pt idx="51">
                  <c:v>7.0197861150311827</c:v>
                </c:pt>
                <c:pt idx="52">
                  <c:v>6.6970812370037107</c:v>
                </c:pt>
                <c:pt idx="53">
                  <c:v>6.3095763920014694</c:v>
                </c:pt>
                <c:pt idx="54">
                  <c:v>5.8696007916367074</c:v>
                </c:pt>
                <c:pt idx="55">
                  <c:v>5.3930000483080764</c:v>
                </c:pt>
                <c:pt idx="56">
                  <c:v>4.8880544994126804</c:v>
                </c:pt>
                <c:pt idx="57">
                  <c:v>4.5141449757142045</c:v>
                </c:pt>
                <c:pt idx="58">
                  <c:v>4.4476766847609523</c:v>
                </c:pt>
                <c:pt idx="59">
                  <c:v>4.3744163059792855</c:v>
                </c:pt>
                <c:pt idx="60">
                  <c:v>4.2941934505808463</c:v>
                </c:pt>
                <c:pt idx="61">
                  <c:v>4.2136482526515504</c:v>
                </c:pt>
                <c:pt idx="62">
                  <c:v>4.1281299363950925</c:v>
                </c:pt>
                <c:pt idx="63">
                  <c:v>4.046072649242241</c:v>
                </c:pt>
                <c:pt idx="64">
                  <c:v>3.9638393979295286</c:v>
                </c:pt>
                <c:pt idx="65">
                  <c:v>3.8893402708412359</c:v>
                </c:pt>
                <c:pt idx="66">
                  <c:v>3.8186078313877863</c:v>
                </c:pt>
                <c:pt idx="67">
                  <c:v>3.7534042082451262</c:v>
                </c:pt>
                <c:pt idx="68">
                  <c:v>3.6949200010419538</c:v>
                </c:pt>
                <c:pt idx="69">
                  <c:v>3.639046594874185</c:v>
                </c:pt>
                <c:pt idx="70">
                  <c:v>3.5873243476878387</c:v>
                </c:pt>
                <c:pt idx="71">
                  <c:v>3.5385176315831726</c:v>
                </c:pt>
                <c:pt idx="72">
                  <c:v>3.4897432392533987</c:v>
                </c:pt>
                <c:pt idx="73">
                  <c:v>3.4436404502470004</c:v>
                </c:pt>
                <c:pt idx="74">
                  <c:v>3.3972873148126808</c:v>
                </c:pt>
                <c:pt idx="75">
                  <c:v>3.3495205285784886</c:v>
                </c:pt>
                <c:pt idx="76">
                  <c:v>3.3028834702203533</c:v>
                </c:pt>
                <c:pt idx="77">
                  <c:v>3.2528998373464972</c:v>
                </c:pt>
                <c:pt idx="78">
                  <c:v>3.2019326491459199</c:v>
                </c:pt>
                <c:pt idx="79">
                  <c:v>3.1477462357036887</c:v>
                </c:pt>
                <c:pt idx="80">
                  <c:v>3.0906404591421937</c:v>
                </c:pt>
                <c:pt idx="81">
                  <c:v>3.0308402488076891</c:v>
                </c:pt>
                <c:pt idx="82">
                  <c:v>2.9674702846091732</c:v>
                </c:pt>
                <c:pt idx="83">
                  <c:v>2.9022682979078067</c:v>
                </c:pt>
                <c:pt idx="84">
                  <c:v>2.8339424658243377</c:v>
                </c:pt>
                <c:pt idx="85">
                  <c:v>2.7649285020431202</c:v>
                </c:pt>
                <c:pt idx="86">
                  <c:v>2.7424264808748027</c:v>
                </c:pt>
                <c:pt idx="87">
                  <c:v>2.8589809936338804</c:v>
                </c:pt>
                <c:pt idx="88">
                  <c:v>2.9623416434367513</c:v>
                </c:pt>
                <c:pt idx="89">
                  <c:v>3.0348099915901177</c:v>
                </c:pt>
                <c:pt idx="90">
                  <c:v>3.0732587660981907</c:v>
                </c:pt>
                <c:pt idx="91">
                  <c:v>3.0798723736442164</c:v>
                </c:pt>
                <c:pt idx="92">
                  <c:v>3.0673980426264835</c:v>
                </c:pt>
                <c:pt idx="93">
                  <c:v>3.0283427740451874</c:v>
                </c:pt>
                <c:pt idx="94">
                  <c:v>2.9583001410214842</c:v>
                </c:pt>
                <c:pt idx="95">
                  <c:v>2.8595677156629602</c:v>
                </c:pt>
                <c:pt idx="96">
                  <c:v>2.7340964428817212</c:v>
                </c:pt>
                <c:pt idx="97">
                  <c:v>2.6752795394355537</c:v>
                </c:pt>
                <c:pt idx="98">
                  <c:v>2.6671067886296398</c:v>
                </c:pt>
                <c:pt idx="99">
                  <c:v>2.6533191901482387</c:v>
                </c:pt>
                <c:pt idx="100">
                  <c:v>2.6346807959148069</c:v>
                </c:pt>
                <c:pt idx="101">
                  <c:v>2.6112643946121588</c:v>
                </c:pt>
                <c:pt idx="102">
                  <c:v>2.5841660373299802</c:v>
                </c:pt>
                <c:pt idx="103">
                  <c:v>2.5535622644418048</c:v>
                </c:pt>
                <c:pt idx="104">
                  <c:v>2.5200577028444719</c:v>
                </c:pt>
                <c:pt idx="105">
                  <c:v>2.4845458406518182</c:v>
                </c:pt>
                <c:pt idx="106">
                  <c:v>2.4468752091607722</c:v>
                </c:pt>
                <c:pt idx="107">
                  <c:v>2.4084223787536265</c:v>
                </c:pt>
                <c:pt idx="108">
                  <c:v>2.3688044306632152</c:v>
                </c:pt>
                <c:pt idx="109">
                  <c:v>2.328940297974174</c:v>
                </c:pt>
                <c:pt idx="110">
                  <c:v>2.2891593206918093</c:v>
                </c:pt>
                <c:pt idx="111">
                  <c:v>2.249401458167084</c:v>
                </c:pt>
                <c:pt idx="112">
                  <c:v>2.2102376637828605</c:v>
                </c:pt>
                <c:pt idx="113">
                  <c:v>2.1721247663769518</c:v>
                </c:pt>
                <c:pt idx="114">
                  <c:v>2.1353375787723499</c:v>
                </c:pt>
                <c:pt idx="115">
                  <c:v>2.0999577585392482</c:v>
                </c:pt>
                <c:pt idx="116">
                  <c:v>2.0664150539715278</c:v>
                </c:pt>
                <c:pt idx="117">
                  <c:v>2.0338300697844054</c:v>
                </c:pt>
                <c:pt idx="118">
                  <c:v>2.0016452870954238</c:v>
                </c:pt>
                <c:pt idx="119">
                  <c:v>1.9695426056224032</c:v>
                </c:pt>
                <c:pt idx="120">
                  <c:v>1.9378165204468352</c:v>
                </c:pt>
                <c:pt idx="121">
                  <c:v>1.9061516831436003</c:v>
                </c:pt>
                <c:pt idx="122">
                  <c:v>1.8746603002968141</c:v>
                </c:pt>
                <c:pt idx="123">
                  <c:v>1.8434393862774048</c:v>
                </c:pt>
                <c:pt idx="124">
                  <c:v>1.812489431157509</c:v>
                </c:pt>
                <c:pt idx="125">
                  <c:v>1.782074473924085</c:v>
                </c:pt>
                <c:pt idx="126">
                  <c:v>1.7534179688474421</c:v>
                </c:pt>
                <c:pt idx="127">
                  <c:v>1.7358547900260397</c:v>
                </c:pt>
                <c:pt idx="128">
                  <c:v>1.7195603502459038</c:v>
                </c:pt>
                <c:pt idx="129">
                  <c:v>1.7331219416311718</c:v>
                </c:pt>
                <c:pt idx="130">
                  <c:v>1.7571574391535862</c:v>
                </c:pt>
                <c:pt idx="131">
                  <c:v>1.7718274596956576</c:v>
                </c:pt>
                <c:pt idx="132">
                  <c:v>1.7767358681051839</c:v>
                </c:pt>
                <c:pt idx="133">
                  <c:v>1.7717099949367521</c:v>
                </c:pt>
                <c:pt idx="134">
                  <c:v>1.7572597945793418</c:v>
                </c:pt>
                <c:pt idx="135">
                  <c:v>1.7331619776552918</c:v>
                </c:pt>
                <c:pt idx="136">
                  <c:v>1.6998369846596855</c:v>
                </c:pt>
                <c:pt idx="137">
                  <c:v>1.657812904673384</c:v>
                </c:pt>
                <c:pt idx="138">
                  <c:v>1.6076569170671915</c:v>
                </c:pt>
                <c:pt idx="139">
                  <c:v>1.5855408808836093</c:v>
                </c:pt>
                <c:pt idx="140">
                  <c:v>1.5673002246457683</c:v>
                </c:pt>
                <c:pt idx="141">
                  <c:v>1.5423401676020281</c:v>
                </c:pt>
                <c:pt idx="142">
                  <c:v>1.5203608244339541</c:v>
                </c:pt>
                <c:pt idx="143">
                  <c:v>1.5058183635103359</c:v>
                </c:pt>
                <c:pt idx="144">
                  <c:v>1.4906274805722752</c:v>
                </c:pt>
                <c:pt idx="145">
                  <c:v>1.4748833489392374</c:v>
                </c:pt>
                <c:pt idx="146">
                  <c:v>1.4581947153764814</c:v>
                </c:pt>
                <c:pt idx="147">
                  <c:v>1.4414652448021177</c:v>
                </c:pt>
                <c:pt idx="148">
                  <c:v>1.4239273344494232</c:v>
                </c:pt>
                <c:pt idx="149">
                  <c:v>1.4057405602456379</c:v>
                </c:pt>
                <c:pt idx="150">
                  <c:v>1.3875089349119167</c:v>
                </c:pt>
                <c:pt idx="151">
                  <c:v>1.3858868159807765</c:v>
                </c:pt>
                <c:pt idx="152">
                  <c:v>1.382252528794133</c:v>
                </c:pt>
                <c:pt idx="153">
                  <c:v>1.3757287303744228</c:v>
                </c:pt>
                <c:pt idx="154">
                  <c:v>1.3664281631692503</c:v>
                </c:pt>
                <c:pt idx="155">
                  <c:v>1.354590066815998</c:v>
                </c:pt>
                <c:pt idx="156">
                  <c:v>1.3401769312817</c:v>
                </c:pt>
                <c:pt idx="157">
                  <c:v>1.3233397835077476</c:v>
                </c:pt>
                <c:pt idx="158">
                  <c:v>1.3042352281570271</c:v>
                </c:pt>
                <c:pt idx="159">
                  <c:v>1.2830197308472164</c:v>
                </c:pt>
                <c:pt idx="160">
                  <c:v>1.2598485539531898</c:v>
                </c:pt>
                <c:pt idx="161">
                  <c:v>1.2350637553221058</c:v>
                </c:pt>
                <c:pt idx="162">
                  <c:v>1.2086616115179272</c:v>
                </c:pt>
                <c:pt idx="163">
                  <c:v>1.1807200628421284</c:v>
                </c:pt>
                <c:pt idx="164">
                  <c:v>1.1514426977322618</c:v>
                </c:pt>
                <c:pt idx="165">
                  <c:v>1.1210644289326999</c:v>
                </c:pt>
                <c:pt idx="166">
                  <c:v>1.0895351677781904</c:v>
                </c:pt>
                <c:pt idx="167">
                  <c:v>1.0571162061425146</c:v>
                </c:pt>
                <c:pt idx="168">
                  <c:v>1.0238891951917315</c:v>
                </c:pt>
                <c:pt idx="169">
                  <c:v>0.99011235068965298</c:v>
                </c:pt>
                <c:pt idx="170">
                  <c:v>0.9602040795118516</c:v>
                </c:pt>
                <c:pt idx="171">
                  <c:v>0.95545810429255851</c:v>
                </c:pt>
                <c:pt idx="172">
                  <c:v>0.95055644034937514</c:v>
                </c:pt>
                <c:pt idx="173">
                  <c:v>0.94538827884625731</c:v>
                </c:pt>
                <c:pt idx="174">
                  <c:v>0.93985370385130451</c:v>
                </c:pt>
                <c:pt idx="175">
                  <c:v>0.93395413012533701</c:v>
                </c:pt>
                <c:pt idx="176">
                  <c:v>0.92787715435503515</c:v>
                </c:pt>
                <c:pt idx="177">
                  <c:v>0.92154044335905261</c:v>
                </c:pt>
                <c:pt idx="178">
                  <c:v>0.91484381649789837</c:v>
                </c:pt>
                <c:pt idx="179">
                  <c:v>0.90779399808935624</c:v>
                </c:pt>
                <c:pt idx="180">
                  <c:v>0.90065472756162368</c:v>
                </c:pt>
                <c:pt idx="181">
                  <c:v>0.89318932203276158</c:v>
                </c:pt>
                <c:pt idx="182">
                  <c:v>0.88539022792571342</c:v>
                </c:pt>
                <c:pt idx="183">
                  <c:v>0.8773708259200298</c:v>
                </c:pt>
                <c:pt idx="184">
                  <c:v>0.86919251210919035</c:v>
                </c:pt>
                <c:pt idx="185">
                  <c:v>0.86070887183801503</c:v>
                </c:pt>
                <c:pt idx="186">
                  <c:v>0.8519782013673306</c:v>
                </c:pt>
                <c:pt idx="187">
                  <c:v>0.84316493125216097</c:v>
                </c:pt>
                <c:pt idx="188">
                  <c:v>0.83408152646978229</c:v>
                </c:pt>
                <c:pt idx="189">
                  <c:v>0.82486095769340173</c:v>
                </c:pt>
                <c:pt idx="190">
                  <c:v>0.81550650477857867</c:v>
                </c:pt>
                <c:pt idx="191">
                  <c:v>0.8060099243923543</c:v>
                </c:pt>
                <c:pt idx="192">
                  <c:v>0.79642310950015727</c:v>
                </c:pt>
                <c:pt idx="193">
                  <c:v>0.78678778224678569</c:v>
                </c:pt>
                <c:pt idx="194">
                  <c:v>0.77795175440905084</c:v>
                </c:pt>
                <c:pt idx="195">
                  <c:v>0.76940935522798404</c:v>
                </c:pt>
                <c:pt idx="196">
                  <c:v>0.76068373861892735</c:v>
                </c:pt>
                <c:pt idx="197">
                  <c:v>0.75191643000110964</c:v>
                </c:pt>
                <c:pt idx="198">
                  <c:v>0.74295557404890089</c:v>
                </c:pt>
                <c:pt idx="199">
                  <c:v>0.73381883669980696</c:v>
                </c:pt>
                <c:pt idx="200">
                  <c:v>0.72463179976184011</c:v>
                </c:pt>
              </c:numCache>
            </c:numRef>
          </c:yVal>
        </c:ser>
        <c:ser>
          <c:idx val="40"/>
          <c:order val="4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Foglio1!$AP$3:$AP$203</c:f>
              <c:numCache>
                <c:formatCode>0.0000</c:formatCode>
                <c:ptCount val="201"/>
                <c:pt idx="0">
                  <c:v>3.6970346093393642</c:v>
                </c:pt>
                <c:pt idx="1">
                  <c:v>3.7236098793542269</c:v>
                </c:pt>
                <c:pt idx="2">
                  <c:v>4.0035696823525981</c:v>
                </c:pt>
                <c:pt idx="3">
                  <c:v>3.8104197111178397</c:v>
                </c:pt>
                <c:pt idx="4">
                  <c:v>5.2180027834604514</c:v>
                </c:pt>
                <c:pt idx="5">
                  <c:v>4.7757732275004274</c:v>
                </c:pt>
                <c:pt idx="6">
                  <c:v>5.5191417390050885</c:v>
                </c:pt>
                <c:pt idx="7">
                  <c:v>6.8346724232581426</c:v>
                </c:pt>
                <c:pt idx="8">
                  <c:v>5.3205953025849775</c:v>
                </c:pt>
                <c:pt idx="9">
                  <c:v>5.7855527887899507</c:v>
                </c:pt>
                <c:pt idx="10">
                  <c:v>5.9069208538867546</c:v>
                </c:pt>
                <c:pt idx="11">
                  <c:v>8.3764453601776694</c:v>
                </c:pt>
                <c:pt idx="12">
                  <c:v>8.8286849494355852</c:v>
                </c:pt>
                <c:pt idx="13">
                  <c:v>10.112137512693215</c:v>
                </c:pt>
                <c:pt idx="14">
                  <c:v>10.922390179524356</c:v>
                </c:pt>
                <c:pt idx="15">
                  <c:v>12.23126190099196</c:v>
                </c:pt>
                <c:pt idx="16">
                  <c:v>11.678005093746593</c:v>
                </c:pt>
                <c:pt idx="17">
                  <c:v>13.574408252208908</c:v>
                </c:pt>
                <c:pt idx="18">
                  <c:v>14.220518268170618</c:v>
                </c:pt>
                <c:pt idx="19">
                  <c:v>16.438466510864529</c:v>
                </c:pt>
                <c:pt idx="20">
                  <c:v>18.362666156568281</c:v>
                </c:pt>
                <c:pt idx="21">
                  <c:v>17.023046155899433</c:v>
                </c:pt>
                <c:pt idx="22">
                  <c:v>14.07065875736847</c:v>
                </c:pt>
                <c:pt idx="23">
                  <c:v>11.998078012087142</c:v>
                </c:pt>
                <c:pt idx="24">
                  <c:v>10.909859970251954</c:v>
                </c:pt>
                <c:pt idx="25">
                  <c:v>10.219201783141356</c:v>
                </c:pt>
                <c:pt idx="26">
                  <c:v>10.683862654955869</c:v>
                </c:pt>
                <c:pt idx="27">
                  <c:v>10.440923008054106</c:v>
                </c:pt>
                <c:pt idx="28">
                  <c:v>8.7609680753099273</c:v>
                </c:pt>
                <c:pt idx="29">
                  <c:v>7.6803209030648913</c:v>
                </c:pt>
                <c:pt idx="30">
                  <c:v>7.5365915409384465</c:v>
                </c:pt>
                <c:pt idx="31">
                  <c:v>7.1518805766752864</c:v>
                </c:pt>
                <c:pt idx="32">
                  <c:v>7.4643129910455261</c:v>
                </c:pt>
                <c:pt idx="33">
                  <c:v>8.5316797011357419</c:v>
                </c:pt>
                <c:pt idx="34">
                  <c:v>9.2750655959270567</c:v>
                </c:pt>
                <c:pt idx="35">
                  <c:v>9.6904763530021665</c:v>
                </c:pt>
                <c:pt idx="36">
                  <c:v>9.8236820967257028</c:v>
                </c:pt>
                <c:pt idx="37">
                  <c:v>9.7457460816947084</c:v>
                </c:pt>
                <c:pt idx="38">
                  <c:v>9.5311204417879125</c:v>
                </c:pt>
                <c:pt idx="39">
                  <c:v>9.2414164545321889</c:v>
                </c:pt>
                <c:pt idx="40">
                  <c:v>8.9060744635958677</c:v>
                </c:pt>
                <c:pt idx="41">
                  <c:v>8.5417904552887709</c:v>
                </c:pt>
                <c:pt idx="42">
                  <c:v>8.1512452059534617</c:v>
                </c:pt>
                <c:pt idx="43">
                  <c:v>7.737274356568447</c:v>
                </c:pt>
                <c:pt idx="44">
                  <c:v>7.3047878350690816</c:v>
                </c:pt>
                <c:pt idx="45">
                  <c:v>6.8598978878815453</c:v>
                </c:pt>
                <c:pt idx="46">
                  <c:v>6.4111553262124845</c:v>
                </c:pt>
                <c:pt idx="47">
                  <c:v>5.9649310466730645</c:v>
                </c:pt>
                <c:pt idx="48">
                  <c:v>5.6038499437359395</c:v>
                </c:pt>
                <c:pt idx="49">
                  <c:v>5.2503902720336724</c:v>
                </c:pt>
                <c:pt idx="50">
                  <c:v>4.8936097584880454</c:v>
                </c:pt>
                <c:pt idx="51">
                  <c:v>4.5327004722893474</c:v>
                </c:pt>
                <c:pt idx="52">
                  <c:v>4.1686354607491847</c:v>
                </c:pt>
                <c:pt idx="53">
                  <c:v>3.8378034462033521</c:v>
                </c:pt>
                <c:pt idx="54">
                  <c:v>3.7511686382654426</c:v>
                </c:pt>
                <c:pt idx="55">
                  <c:v>3.836603724763112</c:v>
                </c:pt>
                <c:pt idx="56">
                  <c:v>3.8289301001901808</c:v>
                </c:pt>
                <c:pt idx="57">
                  <c:v>3.7464794031387503</c:v>
                </c:pt>
                <c:pt idx="58">
                  <c:v>3.6201002833700051</c:v>
                </c:pt>
                <c:pt idx="59">
                  <c:v>3.4734673878701634</c:v>
                </c:pt>
                <c:pt idx="60">
                  <c:v>3.3249959317627047</c:v>
                </c:pt>
                <c:pt idx="61">
                  <c:v>3.1867193870589015</c:v>
                </c:pt>
                <c:pt idx="62">
                  <c:v>3.0618942852278019</c:v>
                </c:pt>
                <c:pt idx="63">
                  <c:v>3.0175471707001966</c:v>
                </c:pt>
                <c:pt idx="64">
                  <c:v>2.9604112674424896</c:v>
                </c:pt>
                <c:pt idx="65">
                  <c:v>2.8922478295510325</c:v>
                </c:pt>
                <c:pt idx="66">
                  <c:v>2.8144948875441114</c:v>
                </c:pt>
                <c:pt idx="67">
                  <c:v>2.7255100913465613</c:v>
                </c:pt>
                <c:pt idx="68">
                  <c:v>2.6262984833937719</c:v>
                </c:pt>
                <c:pt idx="69">
                  <c:v>2.5227964004567731</c:v>
                </c:pt>
                <c:pt idx="70">
                  <c:v>2.435411491378999</c:v>
                </c:pt>
                <c:pt idx="71">
                  <c:v>2.3845026905377833</c:v>
                </c:pt>
                <c:pt idx="72">
                  <c:v>2.483649376886631</c:v>
                </c:pt>
                <c:pt idx="73">
                  <c:v>2.6051375634263221</c:v>
                </c:pt>
                <c:pt idx="74">
                  <c:v>2.6643447206264517</c:v>
                </c:pt>
                <c:pt idx="75">
                  <c:v>2.6610135739570602</c:v>
                </c:pt>
                <c:pt idx="76">
                  <c:v>2.6065108787256341</c:v>
                </c:pt>
                <c:pt idx="77">
                  <c:v>2.6387564550848204</c:v>
                </c:pt>
                <c:pt idx="78">
                  <c:v>2.6554811037368107</c:v>
                </c:pt>
                <c:pt idx="79">
                  <c:v>2.7098883381769792</c:v>
                </c:pt>
                <c:pt idx="80">
                  <c:v>2.7121378632007902</c:v>
                </c:pt>
                <c:pt idx="81">
                  <c:v>2.6672616960970692</c:v>
                </c:pt>
                <c:pt idx="82">
                  <c:v>2.5926054221805024</c:v>
                </c:pt>
                <c:pt idx="83">
                  <c:v>2.5493471813983244</c:v>
                </c:pt>
                <c:pt idx="84">
                  <c:v>2.4987446057779312</c:v>
                </c:pt>
                <c:pt idx="85">
                  <c:v>2.4433928849299882</c:v>
                </c:pt>
                <c:pt idx="86">
                  <c:v>2.3865006466526442</c:v>
                </c:pt>
                <c:pt idx="87">
                  <c:v>2.3298117859829692</c:v>
                </c:pt>
                <c:pt idx="88">
                  <c:v>2.2743175644540652</c:v>
                </c:pt>
                <c:pt idx="89">
                  <c:v>2.2213216199808676</c:v>
                </c:pt>
                <c:pt idx="90">
                  <c:v>2.171526177415529</c:v>
                </c:pt>
                <c:pt idx="91">
                  <c:v>2.1239242813354591</c:v>
                </c:pt>
                <c:pt idx="92">
                  <c:v>2.0790056557627326</c:v>
                </c:pt>
                <c:pt idx="93">
                  <c:v>2.0380762460683206</c:v>
                </c:pt>
                <c:pt idx="94">
                  <c:v>2.0024477993920637</c:v>
                </c:pt>
                <c:pt idx="95">
                  <c:v>1.9729051733093039</c:v>
                </c:pt>
                <c:pt idx="96">
                  <c:v>1.9501268445608206</c:v>
                </c:pt>
                <c:pt idx="97">
                  <c:v>1.9344583939946203</c:v>
                </c:pt>
                <c:pt idx="98">
                  <c:v>1.9261205269994073</c:v>
                </c:pt>
                <c:pt idx="99">
                  <c:v>1.9242218012191472</c:v>
                </c:pt>
                <c:pt idx="100">
                  <c:v>1.9279818961343198</c:v>
                </c:pt>
                <c:pt idx="101">
                  <c:v>1.9365578079967751</c:v>
                </c:pt>
                <c:pt idx="102">
                  <c:v>1.9488944323496356</c:v>
                </c:pt>
                <c:pt idx="103">
                  <c:v>1.9634649837197113</c:v>
                </c:pt>
                <c:pt idx="104">
                  <c:v>1.9790315521172679</c:v>
                </c:pt>
                <c:pt idx="105">
                  <c:v>1.9944534686693791</c:v>
                </c:pt>
                <c:pt idx="106">
                  <c:v>2.0087548946860512</c:v>
                </c:pt>
                <c:pt idx="107">
                  <c:v>2.0213209055096182</c:v>
                </c:pt>
                <c:pt idx="108">
                  <c:v>2.0313758819304359</c:v>
                </c:pt>
                <c:pt idx="109">
                  <c:v>2.0384163233067927</c:v>
                </c:pt>
                <c:pt idx="110">
                  <c:v>2.0421944896794888</c:v>
                </c:pt>
                <c:pt idx="111">
                  <c:v>2.0426197956442187</c:v>
                </c:pt>
                <c:pt idx="112">
                  <c:v>2.0397269516362448</c:v>
                </c:pt>
                <c:pt idx="113">
                  <c:v>2.0336581013956785</c:v>
                </c:pt>
                <c:pt idx="114">
                  <c:v>2.0246547045769994</c:v>
                </c:pt>
                <c:pt idx="115">
                  <c:v>2.0130386052683198</c:v>
                </c:pt>
                <c:pt idx="116">
                  <c:v>1.9991859634679578</c:v>
                </c:pt>
                <c:pt idx="117">
                  <c:v>1.9835099846961881</c:v>
                </c:pt>
                <c:pt idx="118">
                  <c:v>1.9664464013709624</c:v>
                </c:pt>
                <c:pt idx="119">
                  <c:v>1.9485610140383804</c:v>
                </c:pt>
                <c:pt idx="120">
                  <c:v>1.9303912321775458</c:v>
                </c:pt>
                <c:pt idx="121">
                  <c:v>1.9122749517066358</c:v>
                </c:pt>
                <c:pt idx="122">
                  <c:v>1.8951880396233145</c:v>
                </c:pt>
                <c:pt idx="123">
                  <c:v>1.8794771518115585</c:v>
                </c:pt>
                <c:pt idx="124">
                  <c:v>1.8655448108532535</c:v>
                </c:pt>
                <c:pt idx="125">
                  <c:v>1.8537287498777886</c:v>
                </c:pt>
                <c:pt idx="126">
                  <c:v>1.8449562109627153</c:v>
                </c:pt>
                <c:pt idx="127">
                  <c:v>1.840297488740414</c:v>
                </c:pt>
                <c:pt idx="128">
                  <c:v>1.8399386263038124</c:v>
                </c:pt>
                <c:pt idx="129">
                  <c:v>1.8441987439666621</c:v>
                </c:pt>
                <c:pt idx="130">
                  <c:v>1.8538287938959834</c:v>
                </c:pt>
                <c:pt idx="131">
                  <c:v>1.8674179694711703</c:v>
                </c:pt>
                <c:pt idx="132">
                  <c:v>1.882293600901314</c:v>
                </c:pt>
                <c:pt idx="133">
                  <c:v>1.8974854372826446</c:v>
                </c:pt>
                <c:pt idx="134">
                  <c:v>1.9124086477989479</c:v>
                </c:pt>
                <c:pt idx="135">
                  <c:v>1.9268447875089674</c:v>
                </c:pt>
                <c:pt idx="136">
                  <c:v>1.9405711153586653</c:v>
                </c:pt>
                <c:pt idx="137">
                  <c:v>1.9533718541494958</c:v>
                </c:pt>
                <c:pt idx="138">
                  <c:v>1.9650522526391938</c:v>
                </c:pt>
                <c:pt idx="139">
                  <c:v>1.9754389108808721</c:v>
                </c:pt>
                <c:pt idx="140">
                  <c:v>1.9843715627903471</c:v>
                </c:pt>
                <c:pt idx="141">
                  <c:v>1.9916965619295381</c:v>
                </c:pt>
                <c:pt idx="142">
                  <c:v>1.9972627968418295</c:v>
                </c:pt>
                <c:pt idx="143">
                  <c:v>2.0009233900927952</c:v>
                </c:pt>
                <c:pt idx="144">
                  <c:v>2.0025731899462169</c:v>
                </c:pt>
                <c:pt idx="145">
                  <c:v>2.0022426414770336</c:v>
                </c:pt>
                <c:pt idx="146">
                  <c:v>1.9997061530643558</c:v>
                </c:pt>
                <c:pt idx="147">
                  <c:v>1.9949497755461001</c:v>
                </c:pt>
                <c:pt idx="148">
                  <c:v>1.988015918328826</c:v>
                </c:pt>
                <c:pt idx="149">
                  <c:v>1.9791159555693321</c:v>
                </c:pt>
                <c:pt idx="150">
                  <c:v>1.9759799217215599</c:v>
                </c:pt>
                <c:pt idx="151">
                  <c:v>1.9834092928242681</c:v>
                </c:pt>
                <c:pt idx="152">
                  <c:v>1.9887855660527503</c:v>
                </c:pt>
                <c:pt idx="153">
                  <c:v>1.9917490106988101</c:v>
                </c:pt>
                <c:pt idx="154">
                  <c:v>1.9930548633881531</c:v>
                </c:pt>
                <c:pt idx="155">
                  <c:v>1.9943168592786336</c:v>
                </c:pt>
                <c:pt idx="156">
                  <c:v>1.9966354525884595</c:v>
                </c:pt>
                <c:pt idx="157">
                  <c:v>1.9991100040448841</c:v>
                </c:pt>
                <c:pt idx="158">
                  <c:v>2.0004519300114674</c:v>
                </c:pt>
                <c:pt idx="159">
                  <c:v>1.9997910497744915</c:v>
                </c:pt>
                <c:pt idx="160">
                  <c:v>1.9969005919014089</c:v>
                </c:pt>
                <c:pt idx="161">
                  <c:v>1.9918804686146561</c:v>
                </c:pt>
                <c:pt idx="162">
                  <c:v>1.9884412168926247</c:v>
                </c:pt>
                <c:pt idx="163">
                  <c:v>2.0281023501211202</c:v>
                </c:pt>
                <c:pt idx="164">
                  <c:v>2.0632507080688192</c:v>
                </c:pt>
                <c:pt idx="165">
                  <c:v>2.0936940150512435</c:v>
                </c:pt>
                <c:pt idx="166">
                  <c:v>2.1196603012716673</c:v>
                </c:pt>
                <c:pt idx="167">
                  <c:v>2.1411915491405296</c:v>
                </c:pt>
                <c:pt idx="168">
                  <c:v>2.1581981036182567</c:v>
                </c:pt>
                <c:pt idx="169">
                  <c:v>2.1704890340272187</c:v>
                </c:pt>
                <c:pt idx="170">
                  <c:v>2.1779350077571418</c:v>
                </c:pt>
                <c:pt idx="171">
                  <c:v>2.1802410326488433</c:v>
                </c:pt>
                <c:pt idx="172">
                  <c:v>2.1779048763688231</c:v>
                </c:pt>
                <c:pt idx="173">
                  <c:v>2.1708643255477225</c:v>
                </c:pt>
                <c:pt idx="174">
                  <c:v>2.1599006243817707</c:v>
                </c:pt>
                <c:pt idx="175">
                  <c:v>2.1457307111654877</c:v>
                </c:pt>
                <c:pt idx="176">
                  <c:v>2.1289601455422251</c:v>
                </c:pt>
                <c:pt idx="177">
                  <c:v>2.1095992169727684</c:v>
                </c:pt>
                <c:pt idx="178">
                  <c:v>2.0875605779812569</c:v>
                </c:pt>
                <c:pt idx="179">
                  <c:v>2.0629670183550552</c:v>
                </c:pt>
                <c:pt idx="180">
                  <c:v>2.0358073024908427</c:v>
                </c:pt>
                <c:pt idx="181">
                  <c:v>2.0062311226108078</c:v>
                </c:pt>
                <c:pt idx="182">
                  <c:v>1.9748736751080902</c:v>
                </c:pt>
                <c:pt idx="183">
                  <c:v>1.9425915857837091</c:v>
                </c:pt>
                <c:pt idx="184">
                  <c:v>1.9200333199751061</c:v>
                </c:pt>
                <c:pt idx="185">
                  <c:v>1.8961518510978481</c:v>
                </c:pt>
                <c:pt idx="186">
                  <c:v>1.8820693635466601</c:v>
                </c:pt>
                <c:pt idx="187">
                  <c:v>1.9072280358183222</c:v>
                </c:pt>
                <c:pt idx="188">
                  <c:v>1.9260151888821881</c:v>
                </c:pt>
                <c:pt idx="189">
                  <c:v>1.9388392014059117</c:v>
                </c:pt>
                <c:pt idx="190">
                  <c:v>1.9461380890202908</c:v>
                </c:pt>
                <c:pt idx="191">
                  <c:v>1.9478954954901078</c:v>
                </c:pt>
                <c:pt idx="192">
                  <c:v>1.944111205047667</c:v>
                </c:pt>
                <c:pt idx="193">
                  <c:v>1.934783385952431</c:v>
                </c:pt>
                <c:pt idx="194">
                  <c:v>1.9204099347696364</c:v>
                </c:pt>
                <c:pt idx="195">
                  <c:v>1.9012935701360723</c:v>
                </c:pt>
                <c:pt idx="196">
                  <c:v>1.8779707569858815</c:v>
                </c:pt>
                <c:pt idx="197">
                  <c:v>1.850596876356096</c:v>
                </c:pt>
                <c:pt idx="198">
                  <c:v>1.8195502932584615</c:v>
                </c:pt>
                <c:pt idx="199">
                  <c:v>1.7851224252844478</c:v>
                </c:pt>
                <c:pt idx="200">
                  <c:v>1.7475331386766102</c:v>
                </c:pt>
              </c:numCache>
            </c:numRef>
          </c:yVal>
        </c:ser>
        <c:ser>
          <c:idx val="41"/>
          <c:order val="4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Foglio1!$AQ$3:$AQ$203</c:f>
              <c:numCache>
                <c:formatCode>0.0000</c:formatCode>
                <c:ptCount val="201"/>
                <c:pt idx="0">
                  <c:v>1.3638071738805901</c:v>
                </c:pt>
                <c:pt idx="1">
                  <c:v>1.3757492232323099</c:v>
                </c:pt>
                <c:pt idx="2">
                  <c:v>1.4202585902061526</c:v>
                </c:pt>
                <c:pt idx="3">
                  <c:v>1.9773102460271972</c:v>
                </c:pt>
                <c:pt idx="4">
                  <c:v>2.0356275910910471</c:v>
                </c:pt>
                <c:pt idx="5">
                  <c:v>1.8192619330925672</c:v>
                </c:pt>
                <c:pt idx="6">
                  <c:v>2.1123315266919187</c:v>
                </c:pt>
                <c:pt idx="7">
                  <c:v>2.2365724113659153</c:v>
                </c:pt>
                <c:pt idx="8">
                  <c:v>3.6512652331562334</c:v>
                </c:pt>
                <c:pt idx="9">
                  <c:v>2.8260773990026937</c:v>
                </c:pt>
                <c:pt idx="10">
                  <c:v>2.7224765925000485</c:v>
                </c:pt>
                <c:pt idx="11">
                  <c:v>3.0347621678686867</c:v>
                </c:pt>
                <c:pt idx="12">
                  <c:v>3.6995316277613872</c:v>
                </c:pt>
                <c:pt idx="13">
                  <c:v>3.6930755317849071</c:v>
                </c:pt>
                <c:pt idx="14">
                  <c:v>4.358785618699704</c:v>
                </c:pt>
                <c:pt idx="15">
                  <c:v>4.7207926399131539</c:v>
                </c:pt>
                <c:pt idx="16">
                  <c:v>4.280530911225636</c:v>
                </c:pt>
                <c:pt idx="17">
                  <c:v>3.9583572889542502</c:v>
                </c:pt>
                <c:pt idx="18">
                  <c:v>3.2547916229024096</c:v>
                </c:pt>
                <c:pt idx="19">
                  <c:v>2.8667193266366526</c:v>
                </c:pt>
                <c:pt idx="20">
                  <c:v>2.6863060246094546</c:v>
                </c:pt>
                <c:pt idx="21">
                  <c:v>2.1260853031409637</c:v>
                </c:pt>
                <c:pt idx="22">
                  <c:v>2.4794232993472227</c:v>
                </c:pt>
                <c:pt idx="23">
                  <c:v>2.6620918075851496</c:v>
                </c:pt>
                <c:pt idx="24">
                  <c:v>2.6365651829569869</c:v>
                </c:pt>
                <c:pt idx="25">
                  <c:v>2.3536108320392177</c:v>
                </c:pt>
                <c:pt idx="26">
                  <c:v>2.1490836147147747</c:v>
                </c:pt>
                <c:pt idx="27">
                  <c:v>2.2096054016892044</c:v>
                </c:pt>
                <c:pt idx="28">
                  <c:v>2.2280058598627632</c:v>
                </c:pt>
                <c:pt idx="29">
                  <c:v>2.1544091822168907</c:v>
                </c:pt>
                <c:pt idx="30">
                  <c:v>1.9714258315610684</c:v>
                </c:pt>
                <c:pt idx="31">
                  <c:v>1.8540804994245301</c:v>
                </c:pt>
                <c:pt idx="32">
                  <c:v>1.8894016413911539</c:v>
                </c:pt>
                <c:pt idx="33">
                  <c:v>1.8362823765414242</c:v>
                </c:pt>
                <c:pt idx="34">
                  <c:v>1.5776211536952558</c:v>
                </c:pt>
                <c:pt idx="35">
                  <c:v>1.7131238270899773</c:v>
                </c:pt>
                <c:pt idx="36">
                  <c:v>1.8952724432745824</c:v>
                </c:pt>
                <c:pt idx="37">
                  <c:v>2.0215164107816959</c:v>
                </c:pt>
                <c:pt idx="38">
                  <c:v>2.3277465746335597</c:v>
                </c:pt>
                <c:pt idx="39">
                  <c:v>2.4265786933072224</c:v>
                </c:pt>
                <c:pt idx="40">
                  <c:v>2.4163163737677267</c:v>
                </c:pt>
                <c:pt idx="41">
                  <c:v>2.411459688174165</c:v>
                </c:pt>
                <c:pt idx="42">
                  <c:v>2.4617313303144592</c:v>
                </c:pt>
                <c:pt idx="43">
                  <c:v>2.5362357486980414</c:v>
                </c:pt>
                <c:pt idx="44">
                  <c:v>2.5893557374534582</c:v>
                </c:pt>
                <c:pt idx="45">
                  <c:v>2.5845990271122812</c:v>
                </c:pt>
                <c:pt idx="46">
                  <c:v>2.5375543381804802</c:v>
                </c:pt>
                <c:pt idx="47">
                  <c:v>2.4631017534336652</c:v>
                </c:pt>
                <c:pt idx="48">
                  <c:v>2.3658600350550967</c:v>
                </c:pt>
                <c:pt idx="49">
                  <c:v>2.2533473598681182</c:v>
                </c:pt>
                <c:pt idx="50">
                  <c:v>2.1357699303349778</c:v>
                </c:pt>
                <c:pt idx="51">
                  <c:v>2.024197960156028</c:v>
                </c:pt>
                <c:pt idx="52">
                  <c:v>1.9210189149456047</c:v>
                </c:pt>
                <c:pt idx="53">
                  <c:v>1.827892695053928</c:v>
                </c:pt>
                <c:pt idx="54">
                  <c:v>1.7427400445988119</c:v>
                </c:pt>
                <c:pt idx="55">
                  <c:v>1.6610641821991656</c:v>
                </c:pt>
                <c:pt idx="56">
                  <c:v>1.5924780158394918</c:v>
                </c:pt>
                <c:pt idx="57">
                  <c:v>1.5405607796127241</c:v>
                </c:pt>
                <c:pt idx="58">
                  <c:v>1.4808495761393954</c:v>
                </c:pt>
                <c:pt idx="59">
                  <c:v>1.4123352294606277</c:v>
                </c:pt>
                <c:pt idx="60">
                  <c:v>1.3369532798175501</c:v>
                </c:pt>
                <c:pt idx="61">
                  <c:v>1.2552397498911914</c:v>
                </c:pt>
                <c:pt idx="62">
                  <c:v>1.1717488700872107</c:v>
                </c:pt>
                <c:pt idx="63">
                  <c:v>1.0900415235961554</c:v>
                </c:pt>
                <c:pt idx="64">
                  <c:v>1.0135790872414414</c:v>
                </c:pt>
                <c:pt idx="65">
                  <c:v>0.94430624823220943</c:v>
                </c:pt>
                <c:pt idx="66">
                  <c:v>0.88456246278643158</c:v>
                </c:pt>
                <c:pt idx="67">
                  <c:v>0.83470983864273118</c:v>
                </c:pt>
                <c:pt idx="68">
                  <c:v>0.79379178801214023</c:v>
                </c:pt>
                <c:pt idx="69">
                  <c:v>0.76050281618187032</c:v>
                </c:pt>
                <c:pt idx="70">
                  <c:v>0.73297181520662591</c:v>
                </c:pt>
                <c:pt idx="71">
                  <c:v>0.70907378514511621</c:v>
                </c:pt>
                <c:pt idx="72">
                  <c:v>0.6873902861593868</c:v>
                </c:pt>
                <c:pt idx="73">
                  <c:v>0.66569010600845979</c:v>
                </c:pt>
                <c:pt idx="74">
                  <c:v>0.64220685835322733</c:v>
                </c:pt>
                <c:pt idx="75">
                  <c:v>0.61708879789970261</c:v>
                </c:pt>
                <c:pt idx="76">
                  <c:v>0.58866395640326896</c:v>
                </c:pt>
                <c:pt idx="77">
                  <c:v>0.56517959721643962</c:v>
                </c:pt>
                <c:pt idx="78">
                  <c:v>0.56766320123177061</c:v>
                </c:pt>
                <c:pt idx="79">
                  <c:v>0.56842160229802663</c:v>
                </c:pt>
                <c:pt idx="80">
                  <c:v>0.5673466991092585</c:v>
                </c:pt>
                <c:pt idx="81">
                  <c:v>0.56454198920405396</c:v>
                </c:pt>
                <c:pt idx="82">
                  <c:v>0.55958111254483534</c:v>
                </c:pt>
                <c:pt idx="83">
                  <c:v>0.55216213311701456</c:v>
                </c:pt>
                <c:pt idx="84">
                  <c:v>0.54245054384617153</c:v>
                </c:pt>
                <c:pt idx="85">
                  <c:v>0.53015533571920859</c:v>
                </c:pt>
                <c:pt idx="86">
                  <c:v>0.51549441466330082</c:v>
                </c:pt>
                <c:pt idx="87">
                  <c:v>0.49902695656866647</c:v>
                </c:pt>
                <c:pt idx="88">
                  <c:v>0.48039319183455786</c:v>
                </c:pt>
                <c:pt idx="89">
                  <c:v>0.46062142887088381</c:v>
                </c:pt>
                <c:pt idx="90">
                  <c:v>0.43921452787407372</c:v>
                </c:pt>
                <c:pt idx="91">
                  <c:v>0.41933655276398335</c:v>
                </c:pt>
                <c:pt idx="92">
                  <c:v>0.41232425015925345</c:v>
                </c:pt>
                <c:pt idx="93">
                  <c:v>0.40438994882038981</c:v>
                </c:pt>
                <c:pt idx="94">
                  <c:v>0.3952688739345025</c:v>
                </c:pt>
                <c:pt idx="95">
                  <c:v>0.38534236172430786</c:v>
                </c:pt>
                <c:pt idx="96">
                  <c:v>0.37454617731234729</c:v>
                </c:pt>
                <c:pt idx="97">
                  <c:v>0.36326613924280204</c:v>
                </c:pt>
                <c:pt idx="98">
                  <c:v>0.35146238919793593</c:v>
                </c:pt>
                <c:pt idx="99">
                  <c:v>0.33990781224950462</c:v>
                </c:pt>
                <c:pt idx="100">
                  <c:v>0.32867723653875958</c:v>
                </c:pt>
                <c:pt idx="101">
                  <c:v>0.31714016776237286</c:v>
                </c:pt>
                <c:pt idx="102">
                  <c:v>0.3053758461317238</c:v>
                </c:pt>
                <c:pt idx="103">
                  <c:v>0.29348493313631341</c:v>
                </c:pt>
                <c:pt idx="104">
                  <c:v>0.28148324859791984</c:v>
                </c:pt>
                <c:pt idx="105">
                  <c:v>0.26938970848800842</c:v>
                </c:pt>
                <c:pt idx="106">
                  <c:v>0.25728806823363531</c:v>
                </c:pt>
                <c:pt idx="107">
                  <c:v>0.24535603717903873</c:v>
                </c:pt>
                <c:pt idx="108">
                  <c:v>0.2344264610495515</c:v>
                </c:pt>
                <c:pt idx="109">
                  <c:v>0.22369655412077336</c:v>
                </c:pt>
                <c:pt idx="110">
                  <c:v>0.21309445990355189</c:v>
                </c:pt>
                <c:pt idx="111">
                  <c:v>0.20278899433196243</c:v>
                </c:pt>
                <c:pt idx="112">
                  <c:v>0.1927066696311262</c:v>
                </c:pt>
                <c:pt idx="113">
                  <c:v>0.18297580054646487</c:v>
                </c:pt>
                <c:pt idx="114">
                  <c:v>0.17367004601894617</c:v>
                </c:pt>
                <c:pt idx="115">
                  <c:v>0.16479386979433583</c:v>
                </c:pt>
                <c:pt idx="116">
                  <c:v>0.15640490305368274</c:v>
                </c:pt>
                <c:pt idx="117">
                  <c:v>0.14857997384692778</c:v>
                </c:pt>
                <c:pt idx="118">
                  <c:v>0.14309518389483153</c:v>
                </c:pt>
                <c:pt idx="119">
                  <c:v>0.13759625165050521</c:v>
                </c:pt>
                <c:pt idx="120">
                  <c:v>0.13212584827621718</c:v>
                </c:pt>
                <c:pt idx="121">
                  <c:v>0.12673414958079562</c:v>
                </c:pt>
                <c:pt idx="122">
                  <c:v>0.12335834545580125</c:v>
                </c:pt>
                <c:pt idx="123">
                  <c:v>0.12152446123428207</c:v>
                </c:pt>
                <c:pt idx="124">
                  <c:v>0.11939893696838667</c:v>
                </c:pt>
                <c:pt idx="125">
                  <c:v>0.11706046581864002</c:v>
                </c:pt>
                <c:pt idx="126">
                  <c:v>0.11458356858396349</c:v>
                </c:pt>
                <c:pt idx="127">
                  <c:v>0.11203747299414638</c:v>
                </c:pt>
                <c:pt idx="128">
                  <c:v>0.10948525294340342</c:v>
                </c:pt>
                <c:pt idx="129">
                  <c:v>0.10698321309553609</c:v>
                </c:pt>
                <c:pt idx="130">
                  <c:v>0.10458481098170799</c:v>
                </c:pt>
                <c:pt idx="131">
                  <c:v>0.10232479124435409</c:v>
                </c:pt>
                <c:pt idx="132">
                  <c:v>0.10023396321879674</c:v>
                </c:pt>
                <c:pt idx="133">
                  <c:v>9.8349765344600049E-2</c:v>
                </c:pt>
                <c:pt idx="134">
                  <c:v>9.6689797289632853E-2</c:v>
                </c:pt>
                <c:pt idx="135">
                  <c:v>9.5266825431675611E-2</c:v>
                </c:pt>
                <c:pt idx="136">
                  <c:v>9.4088597688999243E-2</c:v>
                </c:pt>
                <c:pt idx="137">
                  <c:v>9.3713611999112961E-2</c:v>
                </c:pt>
                <c:pt idx="138">
                  <c:v>9.358161792480181E-2</c:v>
                </c:pt>
                <c:pt idx="139">
                  <c:v>9.3435146721528028E-2</c:v>
                </c:pt>
                <c:pt idx="140">
                  <c:v>9.3250274599547045E-2</c:v>
                </c:pt>
                <c:pt idx="141">
                  <c:v>9.3006123586017064E-2</c:v>
                </c:pt>
                <c:pt idx="142">
                  <c:v>9.2689409237238049E-2</c:v>
                </c:pt>
                <c:pt idx="143">
                  <c:v>9.2329242069325301E-2</c:v>
                </c:pt>
                <c:pt idx="144">
                  <c:v>9.2846350080231246E-2</c:v>
                </c:pt>
                <c:pt idx="145">
                  <c:v>9.3498731065236054E-2</c:v>
                </c:pt>
                <c:pt idx="146">
                  <c:v>9.4264527857927646E-2</c:v>
                </c:pt>
                <c:pt idx="147">
                  <c:v>9.5121686930750696E-2</c:v>
                </c:pt>
                <c:pt idx="148">
                  <c:v>9.6048312063282848E-2</c:v>
                </c:pt>
                <c:pt idx="149">
                  <c:v>9.7022973147820726E-2</c:v>
                </c:pt>
                <c:pt idx="150">
                  <c:v>9.8024970947569845E-2</c:v>
                </c:pt>
                <c:pt idx="151">
                  <c:v>9.9034559325489657E-2</c:v>
                </c:pt>
                <c:pt idx="152">
                  <c:v>0.10003312701712669</c:v>
                </c:pt>
                <c:pt idx="153">
                  <c:v>0.10100334144169471</c:v>
                </c:pt>
                <c:pt idx="154">
                  <c:v>0.10192925734706848</c:v>
                </c:pt>
                <c:pt idx="155">
                  <c:v>0.10279639328182848</c:v>
                </c:pt>
                <c:pt idx="156">
                  <c:v>0.10359177899477642</c:v>
                </c:pt>
                <c:pt idx="157">
                  <c:v>0.10430397689330348</c:v>
                </c:pt>
                <c:pt idx="158">
                  <c:v>0.10492308065999742</c:v>
                </c:pt>
                <c:pt idx="159">
                  <c:v>0.10544069404313454</c:v>
                </c:pt>
                <c:pt idx="160">
                  <c:v>0.105878318559866</c:v>
                </c:pt>
                <c:pt idx="161">
                  <c:v>0.10620858298591486</c:v>
                </c:pt>
                <c:pt idx="162">
                  <c:v>0.10642171159419063</c:v>
                </c:pt>
                <c:pt idx="163">
                  <c:v>0.10651458926811747</c:v>
                </c:pt>
                <c:pt idx="164">
                  <c:v>0.10648531208463174</c:v>
                </c:pt>
                <c:pt idx="165">
                  <c:v>0.10633310344993872</c:v>
                </c:pt>
                <c:pt idx="166">
                  <c:v>0.10605822650986635</c:v>
                </c:pt>
                <c:pt idx="167">
                  <c:v>0.10566189441133064</c:v>
                </c:pt>
                <c:pt idx="168">
                  <c:v>0.10514617979812629</c:v>
                </c:pt>
                <c:pt idx="169">
                  <c:v>0.10451392473918024</c:v>
                </c:pt>
                <c:pt idx="170">
                  <c:v>0.10376865211444761</c:v>
                </c:pt>
                <c:pt idx="171">
                  <c:v>0.1029144793195028</c:v>
                </c:pt>
                <c:pt idx="172">
                  <c:v>0.10199373928534652</c:v>
                </c:pt>
                <c:pt idx="173">
                  <c:v>0.1009736396750401</c:v>
                </c:pt>
                <c:pt idx="174">
                  <c:v>9.9858475301037211E-2</c:v>
                </c:pt>
                <c:pt idx="175">
                  <c:v>9.8653860156173959E-2</c:v>
                </c:pt>
                <c:pt idx="176">
                  <c:v>9.7365639787866706E-2</c:v>
                </c:pt>
                <c:pt idx="177">
                  <c:v>9.5999828912028212E-2</c:v>
                </c:pt>
                <c:pt idx="178">
                  <c:v>9.4562553818109504E-2</c:v>
                </c:pt>
                <c:pt idx="179">
                  <c:v>9.3059999585167197E-2</c:v>
                </c:pt>
                <c:pt idx="180">
                  <c:v>9.1498362070994141E-2</c:v>
                </c:pt>
                <c:pt idx="181">
                  <c:v>8.9883804587068045E-2</c:v>
                </c:pt>
                <c:pt idx="182">
                  <c:v>8.8227097773804747E-2</c:v>
                </c:pt>
                <c:pt idx="183">
                  <c:v>8.6551479182938748E-2</c:v>
                </c:pt>
                <c:pt idx="184">
                  <c:v>8.4839195398550199E-2</c:v>
                </c:pt>
                <c:pt idx="185">
                  <c:v>8.3095950835469584E-2</c:v>
                </c:pt>
                <c:pt idx="186">
                  <c:v>8.1327272016998423E-2</c:v>
                </c:pt>
                <c:pt idx="187">
                  <c:v>7.9538488067002533E-2</c:v>
                </c:pt>
                <c:pt idx="188">
                  <c:v>7.7734714536810315E-2</c:v>
                </c:pt>
                <c:pt idx="189">
                  <c:v>7.5920840329192066E-2</c:v>
                </c:pt>
                <c:pt idx="190">
                  <c:v>7.41015174817789E-2</c:v>
                </c:pt>
                <c:pt idx="191">
                  <c:v>7.3092924451253927E-2</c:v>
                </c:pt>
                <c:pt idx="192">
                  <c:v>7.2347497574834593E-2</c:v>
                </c:pt>
                <c:pt idx="193">
                  <c:v>7.157454217032122E-2</c:v>
                </c:pt>
                <c:pt idx="194">
                  <c:v>7.0776399374710822E-2</c:v>
                </c:pt>
                <c:pt idx="195">
                  <c:v>6.9955358790809455E-2</c:v>
                </c:pt>
                <c:pt idx="196">
                  <c:v>6.9113652478102E-2</c:v>
                </c:pt>
                <c:pt idx="197">
                  <c:v>6.8253449820567053E-2</c:v>
                </c:pt>
                <c:pt idx="198">
                  <c:v>6.7376853208221912E-2</c:v>
                </c:pt>
                <c:pt idx="199">
                  <c:v>6.6485894471109808E-2</c:v>
                </c:pt>
                <c:pt idx="200">
                  <c:v>6.5582532006273939E-2</c:v>
                </c:pt>
              </c:numCache>
            </c:numRef>
          </c:yVal>
        </c:ser>
        <c:ser>
          <c:idx val="42"/>
          <c:order val="4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Foglio1!$AR$3:$AR$203</c:f>
              <c:numCache>
                <c:formatCode>0.0000</c:formatCode>
                <c:ptCount val="201"/>
                <c:pt idx="0">
                  <c:v>2.2544446819549355</c:v>
                </c:pt>
                <c:pt idx="1">
                  <c:v>2.2574141233800225</c:v>
                </c:pt>
                <c:pt idx="2">
                  <c:v>2.3148702461883395</c:v>
                </c:pt>
                <c:pt idx="3">
                  <c:v>2.4529549658374732</c:v>
                </c:pt>
                <c:pt idx="4">
                  <c:v>3.0051287948710832</c:v>
                </c:pt>
                <c:pt idx="5">
                  <c:v>2.8103989015948567</c:v>
                </c:pt>
                <c:pt idx="6">
                  <c:v>3.0857989997417175</c:v>
                </c:pt>
                <c:pt idx="7">
                  <c:v>3.1558783551907856</c:v>
                </c:pt>
                <c:pt idx="8">
                  <c:v>3.6129844444335077</c:v>
                </c:pt>
                <c:pt idx="9">
                  <c:v>3.2999483633799187</c:v>
                </c:pt>
                <c:pt idx="10">
                  <c:v>3.9305154849351882</c:v>
                </c:pt>
                <c:pt idx="11">
                  <c:v>4.8313030810402706</c:v>
                </c:pt>
                <c:pt idx="12">
                  <c:v>5.4268097684211494</c:v>
                </c:pt>
                <c:pt idx="13">
                  <c:v>5.7743132118585985</c:v>
                </c:pt>
                <c:pt idx="14">
                  <c:v>5.3269382680986919</c:v>
                </c:pt>
                <c:pt idx="15">
                  <c:v>4.8287331159822893</c:v>
                </c:pt>
                <c:pt idx="16">
                  <c:v>4.2839346678459185</c:v>
                </c:pt>
                <c:pt idx="17">
                  <c:v>4.7019677196398471</c:v>
                </c:pt>
                <c:pt idx="18">
                  <c:v>5.0222682707110602</c:v>
                </c:pt>
                <c:pt idx="19">
                  <c:v>5.1309694898883729</c:v>
                </c:pt>
                <c:pt idx="20">
                  <c:v>4.9655983988404717</c:v>
                </c:pt>
                <c:pt idx="21">
                  <c:v>5.4409765330546174</c:v>
                </c:pt>
                <c:pt idx="22">
                  <c:v>5.6648837996585355</c:v>
                </c:pt>
                <c:pt idx="23">
                  <c:v>5.5363646850061965</c:v>
                </c:pt>
                <c:pt idx="24">
                  <c:v>5.903836410499208</c:v>
                </c:pt>
                <c:pt idx="25">
                  <c:v>6.1574111320649045</c:v>
                </c:pt>
                <c:pt idx="26">
                  <c:v>6.1193220082063915</c:v>
                </c:pt>
                <c:pt idx="27">
                  <c:v>5.8016918042960324</c:v>
                </c:pt>
                <c:pt idx="28">
                  <c:v>5.5206092016182264</c:v>
                </c:pt>
                <c:pt idx="29">
                  <c:v>5.2680522305622386</c:v>
                </c:pt>
                <c:pt idx="30">
                  <c:v>5.0218321148333924</c:v>
                </c:pt>
                <c:pt idx="31">
                  <c:v>4.8224814651648318</c:v>
                </c:pt>
                <c:pt idx="32">
                  <c:v>4.8012682519110834</c:v>
                </c:pt>
                <c:pt idx="33">
                  <c:v>4.8277731547054845</c:v>
                </c:pt>
                <c:pt idx="34">
                  <c:v>4.8392240928620565</c:v>
                </c:pt>
                <c:pt idx="35">
                  <c:v>4.7905703188093973</c:v>
                </c:pt>
                <c:pt idx="36">
                  <c:v>4.6729853384890285</c:v>
                </c:pt>
                <c:pt idx="37">
                  <c:v>4.5050071768294355</c:v>
                </c:pt>
                <c:pt idx="38">
                  <c:v>4.3714241489897301</c:v>
                </c:pt>
                <c:pt idx="39">
                  <c:v>4.5645033051404695</c:v>
                </c:pt>
                <c:pt idx="40">
                  <c:v>4.586950257503374</c:v>
                </c:pt>
                <c:pt idx="41">
                  <c:v>4.2704105447977678</c:v>
                </c:pt>
                <c:pt idx="42">
                  <c:v>3.7104552544118197</c:v>
                </c:pt>
                <c:pt idx="43">
                  <c:v>3.3473572411151937</c:v>
                </c:pt>
                <c:pt idx="44">
                  <c:v>3.1918274914460461</c:v>
                </c:pt>
                <c:pt idx="45">
                  <c:v>3.0545287498998341</c:v>
                </c:pt>
                <c:pt idx="46">
                  <c:v>2.9317102287061658</c:v>
                </c:pt>
                <c:pt idx="47">
                  <c:v>2.8719519894755567</c:v>
                </c:pt>
                <c:pt idx="48">
                  <c:v>2.8724799306689723</c:v>
                </c:pt>
                <c:pt idx="49">
                  <c:v>2.8732049592576936</c:v>
                </c:pt>
                <c:pt idx="50">
                  <c:v>2.8630588737685927</c:v>
                </c:pt>
                <c:pt idx="51">
                  <c:v>2.8353187575103052</c:v>
                </c:pt>
                <c:pt idx="52">
                  <c:v>2.7871444818217412</c:v>
                </c:pt>
                <c:pt idx="53">
                  <c:v>2.7203520779147836</c:v>
                </c:pt>
                <c:pt idx="54">
                  <c:v>2.6328219714967807</c:v>
                </c:pt>
                <c:pt idx="55">
                  <c:v>2.5274739695711554</c:v>
                </c:pt>
                <c:pt idx="56">
                  <c:v>2.4109446973115984</c:v>
                </c:pt>
                <c:pt idx="57">
                  <c:v>2.2869936062432932</c:v>
                </c:pt>
                <c:pt idx="58">
                  <c:v>2.1579726310335947</c:v>
                </c:pt>
                <c:pt idx="59">
                  <c:v>2.0323804534890986</c:v>
                </c:pt>
                <c:pt idx="60">
                  <c:v>1.9089388214247693</c:v>
                </c:pt>
                <c:pt idx="61">
                  <c:v>1.7931967443171533</c:v>
                </c:pt>
                <c:pt idx="62">
                  <c:v>1.7455902846521811</c:v>
                </c:pt>
                <c:pt idx="63">
                  <c:v>1.7559471213232074</c:v>
                </c:pt>
                <c:pt idx="64">
                  <c:v>1.753882441948694</c:v>
                </c:pt>
                <c:pt idx="65">
                  <c:v>1.7425257773353868</c:v>
                </c:pt>
                <c:pt idx="66">
                  <c:v>1.7290689196612961</c:v>
                </c:pt>
                <c:pt idx="67">
                  <c:v>1.803945369472348</c:v>
                </c:pt>
                <c:pt idx="68">
                  <c:v>1.8506541927616984</c:v>
                </c:pt>
                <c:pt idx="69">
                  <c:v>1.9250560733089301</c:v>
                </c:pt>
                <c:pt idx="70">
                  <c:v>1.9959043697843939</c:v>
                </c:pt>
                <c:pt idx="71">
                  <c:v>2.0417590899215408</c:v>
                </c:pt>
                <c:pt idx="72">
                  <c:v>2.0658687995370388</c:v>
                </c:pt>
                <c:pt idx="73">
                  <c:v>2.0688913983150212</c:v>
                </c:pt>
                <c:pt idx="74">
                  <c:v>2.0551742365495258</c:v>
                </c:pt>
                <c:pt idx="75">
                  <c:v>2.0264890973500234</c:v>
                </c:pt>
                <c:pt idx="76">
                  <c:v>1.9863198273724405</c:v>
                </c:pt>
                <c:pt idx="77">
                  <c:v>1.9383174672700385</c:v>
                </c:pt>
                <c:pt idx="78">
                  <c:v>1.8850554362204321</c:v>
                </c:pt>
                <c:pt idx="79">
                  <c:v>1.8809963388555342</c:v>
                </c:pt>
                <c:pt idx="80">
                  <c:v>1.9404785374388831</c:v>
                </c:pt>
                <c:pt idx="81">
                  <c:v>1.9737110995588041</c:v>
                </c:pt>
                <c:pt idx="82">
                  <c:v>1.9820533357060039</c:v>
                </c:pt>
                <c:pt idx="83">
                  <c:v>1.9807378997392981</c:v>
                </c:pt>
                <c:pt idx="84">
                  <c:v>1.9783331036755281</c:v>
                </c:pt>
                <c:pt idx="85">
                  <c:v>1.9531945248170441</c:v>
                </c:pt>
                <c:pt idx="86">
                  <c:v>1.9055291185151424</c:v>
                </c:pt>
                <c:pt idx="87">
                  <c:v>1.8379766462189773</c:v>
                </c:pt>
                <c:pt idx="88">
                  <c:v>1.7544324808581195</c:v>
                </c:pt>
                <c:pt idx="89">
                  <c:v>1.6593509377015454</c:v>
                </c:pt>
                <c:pt idx="90">
                  <c:v>1.5563621319090941</c:v>
                </c:pt>
                <c:pt idx="91">
                  <c:v>1.448594090172306</c:v>
                </c:pt>
                <c:pt idx="92">
                  <c:v>1.3408527332371623</c:v>
                </c:pt>
                <c:pt idx="93">
                  <c:v>1.2915797637875852</c:v>
                </c:pt>
                <c:pt idx="94">
                  <c:v>1.2661792912335028</c:v>
                </c:pt>
                <c:pt idx="95">
                  <c:v>1.2397437962545601</c:v>
                </c:pt>
                <c:pt idx="96">
                  <c:v>1.2131035853712075</c:v>
                </c:pt>
                <c:pt idx="97">
                  <c:v>1.18561486722051</c:v>
                </c:pt>
                <c:pt idx="98">
                  <c:v>1.1578212524337093</c:v>
                </c:pt>
                <c:pt idx="99">
                  <c:v>1.1295450773307407</c:v>
                </c:pt>
                <c:pt idx="100">
                  <c:v>1.1012367257487141</c:v>
                </c:pt>
                <c:pt idx="101">
                  <c:v>1.0724638046218791</c:v>
                </c:pt>
                <c:pt idx="102">
                  <c:v>1.0442789170752527</c:v>
                </c:pt>
                <c:pt idx="103">
                  <c:v>1.0159727179719877</c:v>
                </c:pt>
                <c:pt idx="104">
                  <c:v>0.98792411520709578</c:v>
                </c:pt>
                <c:pt idx="105">
                  <c:v>0.96075262386609661</c:v>
                </c:pt>
                <c:pt idx="106">
                  <c:v>0.93405318305943752</c:v>
                </c:pt>
                <c:pt idx="107">
                  <c:v>0.90802406291779103</c:v>
                </c:pt>
                <c:pt idx="108">
                  <c:v>0.88297680129236855</c:v>
                </c:pt>
                <c:pt idx="109">
                  <c:v>0.8596980594578133</c:v>
                </c:pt>
                <c:pt idx="110">
                  <c:v>0.86948911741378998</c:v>
                </c:pt>
                <c:pt idx="111">
                  <c:v>0.87666543168431088</c:v>
                </c:pt>
                <c:pt idx="112">
                  <c:v>0.88118557807059861</c:v>
                </c:pt>
                <c:pt idx="113">
                  <c:v>0.88348045343450665</c:v>
                </c:pt>
                <c:pt idx="114">
                  <c:v>0.88371050299387566</c:v>
                </c:pt>
                <c:pt idx="115">
                  <c:v>0.88251519497605768</c:v>
                </c:pt>
                <c:pt idx="116">
                  <c:v>0.88034180311680665</c:v>
                </c:pt>
                <c:pt idx="117">
                  <c:v>0.89443351145159333</c:v>
                </c:pt>
                <c:pt idx="118">
                  <c:v>0.90724766893439235</c:v>
                </c:pt>
                <c:pt idx="119">
                  <c:v>0.9188974830093346</c:v>
                </c:pt>
                <c:pt idx="120">
                  <c:v>0.92962685172539761</c:v>
                </c:pt>
                <c:pt idx="121">
                  <c:v>0.93944201882767309</c:v>
                </c:pt>
                <c:pt idx="122">
                  <c:v>0.94836286182954999</c:v>
                </c:pt>
                <c:pt idx="123">
                  <c:v>0.95658826011508413</c:v>
                </c:pt>
                <c:pt idx="124">
                  <c:v>0.96408164671773944</c:v>
                </c:pt>
                <c:pt idx="125">
                  <c:v>0.97086947263341017</c:v>
                </c:pt>
                <c:pt idx="126">
                  <c:v>0.9770663378154848</c:v>
                </c:pt>
                <c:pt idx="127">
                  <c:v>0.9825915691004905</c:v>
                </c:pt>
                <c:pt idx="128">
                  <c:v>0.9874402738943866</c:v>
                </c:pt>
                <c:pt idx="129">
                  <c:v>0.99140430247373879</c:v>
                </c:pt>
                <c:pt idx="130">
                  <c:v>0.99445339603921556</c:v>
                </c:pt>
                <c:pt idx="131">
                  <c:v>0.99632494347370792</c:v>
                </c:pt>
                <c:pt idx="132">
                  <c:v>0.99700075392334719</c:v>
                </c:pt>
                <c:pt idx="133">
                  <c:v>0.9965894841387255</c:v>
                </c:pt>
                <c:pt idx="134">
                  <c:v>0.99484397131756153</c:v>
                </c:pt>
                <c:pt idx="135">
                  <c:v>0.99193577919577303</c:v>
                </c:pt>
                <c:pt idx="136">
                  <c:v>0.98769125601033592</c:v>
                </c:pt>
                <c:pt idx="137">
                  <c:v>0.98216877753766807</c:v>
                </c:pt>
                <c:pt idx="138">
                  <c:v>0.97531880317962683</c:v>
                </c:pt>
                <c:pt idx="139">
                  <c:v>0.96713439290129433</c:v>
                </c:pt>
                <c:pt idx="140">
                  <c:v>0.95755580992514933</c:v>
                </c:pt>
                <c:pt idx="141">
                  <c:v>0.94639625625921564</c:v>
                </c:pt>
                <c:pt idx="142">
                  <c:v>0.93365162895709963</c:v>
                </c:pt>
                <c:pt idx="143">
                  <c:v>0.91945239575055138</c:v>
                </c:pt>
                <c:pt idx="144">
                  <c:v>0.90381610037904558</c:v>
                </c:pt>
                <c:pt idx="145">
                  <c:v>0.88680129923753104</c:v>
                </c:pt>
                <c:pt idx="146">
                  <c:v>0.86856160279190309</c:v>
                </c:pt>
                <c:pt idx="147">
                  <c:v>0.84937103006969028</c:v>
                </c:pt>
                <c:pt idx="148">
                  <c:v>0.82926880443946382</c:v>
                </c:pt>
                <c:pt idx="149">
                  <c:v>0.80864922109900816</c:v>
                </c:pt>
                <c:pt idx="150">
                  <c:v>0.80202417541722149</c:v>
                </c:pt>
                <c:pt idx="151">
                  <c:v>0.79812217003783359</c:v>
                </c:pt>
                <c:pt idx="152">
                  <c:v>0.79314592681554963</c:v>
                </c:pt>
                <c:pt idx="153">
                  <c:v>0.78713838730714558</c:v>
                </c:pt>
                <c:pt idx="154">
                  <c:v>0.78014318783155456</c:v>
                </c:pt>
                <c:pt idx="155">
                  <c:v>0.7721992920632258</c:v>
                </c:pt>
                <c:pt idx="156">
                  <c:v>0.76334123729197934</c:v>
                </c:pt>
                <c:pt idx="157">
                  <c:v>0.75361810577456778</c:v>
                </c:pt>
                <c:pt idx="158">
                  <c:v>0.74317015976581113</c:v>
                </c:pt>
                <c:pt idx="159">
                  <c:v>0.73194791443062857</c:v>
                </c:pt>
                <c:pt idx="160">
                  <c:v>0.71999838628968815</c:v>
                </c:pt>
                <c:pt idx="161">
                  <c:v>0.7073714368755919</c:v>
                </c:pt>
                <c:pt idx="162">
                  <c:v>0.69428425907501778</c:v>
                </c:pt>
                <c:pt idx="163">
                  <c:v>0.68064757260080899</c:v>
                </c:pt>
                <c:pt idx="164">
                  <c:v>0.66650989893683421</c:v>
                </c:pt>
                <c:pt idx="165">
                  <c:v>0.65206327003111975</c:v>
                </c:pt>
                <c:pt idx="166">
                  <c:v>0.63729140997981415</c:v>
                </c:pt>
                <c:pt idx="167">
                  <c:v>0.62220679126760459</c:v>
                </c:pt>
                <c:pt idx="168">
                  <c:v>0.6069933001454636</c:v>
                </c:pt>
                <c:pt idx="169">
                  <c:v>0.5916182329861196</c:v>
                </c:pt>
                <c:pt idx="170">
                  <c:v>0.57609372201192688</c:v>
                </c:pt>
                <c:pt idx="171">
                  <c:v>0.56062278573174906</c:v>
                </c:pt>
                <c:pt idx="172">
                  <c:v>0.54507622635194686</c:v>
                </c:pt>
                <c:pt idx="173">
                  <c:v>0.52961473280600913</c:v>
                </c:pt>
                <c:pt idx="174">
                  <c:v>0.51420992145877464</c:v>
                </c:pt>
                <c:pt idx="175">
                  <c:v>0.49893495860144882</c:v>
                </c:pt>
                <c:pt idx="176">
                  <c:v>0.4838070582816173</c:v>
                </c:pt>
                <c:pt idx="177">
                  <c:v>0.46887420920190365</c:v>
                </c:pt>
                <c:pt idx="178">
                  <c:v>0.45414053036064622</c:v>
                </c:pt>
                <c:pt idx="179">
                  <c:v>0.43967715853968647</c:v>
                </c:pt>
                <c:pt idx="180">
                  <c:v>0.42543942065078139</c:v>
                </c:pt>
                <c:pt idx="181">
                  <c:v>0.41154629795561393</c:v>
                </c:pt>
                <c:pt idx="182">
                  <c:v>0.3979163721082053</c:v>
                </c:pt>
                <c:pt idx="183">
                  <c:v>0.38464388668196331</c:v>
                </c:pt>
                <c:pt idx="184">
                  <c:v>0.37169994469686135</c:v>
                </c:pt>
                <c:pt idx="185">
                  <c:v>0.35909082134011738</c:v>
                </c:pt>
                <c:pt idx="186">
                  <c:v>0.34687583765651081</c:v>
                </c:pt>
                <c:pt idx="187">
                  <c:v>0.33500705437729605</c:v>
                </c:pt>
                <c:pt idx="188">
                  <c:v>0.32659134399196582</c:v>
                </c:pt>
                <c:pt idx="189">
                  <c:v>0.32107933119587512</c:v>
                </c:pt>
                <c:pt idx="190">
                  <c:v>0.31556687445731058</c:v>
                </c:pt>
                <c:pt idx="191">
                  <c:v>0.31000785016715432</c:v>
                </c:pt>
                <c:pt idx="192">
                  <c:v>0.30439535036069632</c:v>
                </c:pt>
                <c:pt idx="193">
                  <c:v>0.2987756147530588</c:v>
                </c:pt>
                <c:pt idx="194">
                  <c:v>0.29320102849741425</c:v>
                </c:pt>
                <c:pt idx="195">
                  <c:v>0.28761818554652702</c:v>
                </c:pt>
                <c:pt idx="196">
                  <c:v>0.28204191754221281</c:v>
                </c:pt>
                <c:pt idx="197">
                  <c:v>0.27650512131750632</c:v>
                </c:pt>
                <c:pt idx="198">
                  <c:v>0.27105281630844158</c:v>
                </c:pt>
                <c:pt idx="199">
                  <c:v>0.26563892129459182</c:v>
                </c:pt>
                <c:pt idx="200">
                  <c:v>0.26027383776034196</c:v>
                </c:pt>
              </c:numCache>
            </c:numRef>
          </c:yVal>
        </c:ser>
        <c:ser>
          <c:idx val="43"/>
          <c:order val="4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Foglio1!$AS$3:$AS$203</c:f>
              <c:numCache>
                <c:formatCode>0.0000</c:formatCode>
                <c:ptCount val="201"/>
                <c:pt idx="0">
                  <c:v>2.8346604677690603</c:v>
                </c:pt>
                <c:pt idx="1">
                  <c:v>2.8607216477451232</c:v>
                </c:pt>
                <c:pt idx="2">
                  <c:v>3.2272715546445152</c:v>
                </c:pt>
                <c:pt idx="3">
                  <c:v>3.4883636998743532</c:v>
                </c:pt>
                <c:pt idx="4">
                  <c:v>3.7521319930381134</c:v>
                </c:pt>
                <c:pt idx="5">
                  <c:v>4.1831840023853655</c:v>
                </c:pt>
                <c:pt idx="6">
                  <c:v>5.697834418240638</c:v>
                </c:pt>
                <c:pt idx="7">
                  <c:v>5.0855541330398264</c:v>
                </c:pt>
                <c:pt idx="8">
                  <c:v>5.5869396522604067</c:v>
                </c:pt>
                <c:pt idx="9">
                  <c:v>4.1987081185307815</c:v>
                </c:pt>
                <c:pt idx="10">
                  <c:v>5.2000827803569925</c:v>
                </c:pt>
                <c:pt idx="11">
                  <c:v>5.895996035695239</c:v>
                </c:pt>
                <c:pt idx="12">
                  <c:v>5.7292444669972244</c:v>
                </c:pt>
                <c:pt idx="13">
                  <c:v>7.6910355238403065</c:v>
                </c:pt>
                <c:pt idx="14">
                  <c:v>9.3898552887729068</c:v>
                </c:pt>
                <c:pt idx="15">
                  <c:v>9.6323985401746519</c:v>
                </c:pt>
                <c:pt idx="16">
                  <c:v>9.95641385806465</c:v>
                </c:pt>
                <c:pt idx="17">
                  <c:v>9.6524424498602421</c:v>
                </c:pt>
                <c:pt idx="18">
                  <c:v>8.6364833092693658</c:v>
                </c:pt>
                <c:pt idx="19">
                  <c:v>7.206295129570818</c:v>
                </c:pt>
                <c:pt idx="20">
                  <c:v>5.9378186849104804</c:v>
                </c:pt>
                <c:pt idx="21">
                  <c:v>5.0347626497667273</c:v>
                </c:pt>
                <c:pt idx="22">
                  <c:v>4.3904157858651036</c:v>
                </c:pt>
                <c:pt idx="23">
                  <c:v>4.9408273253889474</c:v>
                </c:pt>
                <c:pt idx="24">
                  <c:v>5.718363124248393</c:v>
                </c:pt>
                <c:pt idx="25">
                  <c:v>5.4082341852344742</c:v>
                </c:pt>
                <c:pt idx="26">
                  <c:v>5.0302733042478271</c:v>
                </c:pt>
                <c:pt idx="27">
                  <c:v>4.8283430873252469</c:v>
                </c:pt>
                <c:pt idx="28">
                  <c:v>5.2346561360629744</c:v>
                </c:pt>
                <c:pt idx="29">
                  <c:v>5.2048564856967179</c:v>
                </c:pt>
                <c:pt idx="30">
                  <c:v>5.0120157119672344</c:v>
                </c:pt>
                <c:pt idx="31">
                  <c:v>4.7948112391205848</c:v>
                </c:pt>
                <c:pt idx="32">
                  <c:v>4.6100697417851197</c:v>
                </c:pt>
                <c:pt idx="33">
                  <c:v>4.4516215318521892</c:v>
                </c:pt>
                <c:pt idx="34">
                  <c:v>4.2319764845934991</c:v>
                </c:pt>
                <c:pt idx="35">
                  <c:v>3.9579685660218069</c:v>
                </c:pt>
                <c:pt idx="36">
                  <c:v>4.0565018031731324</c:v>
                </c:pt>
                <c:pt idx="37">
                  <c:v>4.7894000007801933</c:v>
                </c:pt>
                <c:pt idx="38">
                  <c:v>5.3823348485499389</c:v>
                </c:pt>
                <c:pt idx="39">
                  <c:v>5.5439673753724437</c:v>
                </c:pt>
                <c:pt idx="40">
                  <c:v>5.1804011838849791</c:v>
                </c:pt>
                <c:pt idx="41">
                  <c:v>4.4511251795906324</c:v>
                </c:pt>
                <c:pt idx="42">
                  <c:v>4.3984371599521488</c:v>
                </c:pt>
                <c:pt idx="43">
                  <c:v>4.3126730132294417</c:v>
                </c:pt>
                <c:pt idx="44">
                  <c:v>4.427570749962336</c:v>
                </c:pt>
                <c:pt idx="45">
                  <c:v>4.505861652703409</c:v>
                </c:pt>
                <c:pt idx="46">
                  <c:v>4.5571912890878945</c:v>
                </c:pt>
                <c:pt idx="47">
                  <c:v>4.5874240468048875</c:v>
                </c:pt>
                <c:pt idx="48">
                  <c:v>4.5961360221194285</c:v>
                </c:pt>
                <c:pt idx="49">
                  <c:v>4.5848223807337734</c:v>
                </c:pt>
                <c:pt idx="50">
                  <c:v>4.5554499661434376</c:v>
                </c:pt>
                <c:pt idx="51">
                  <c:v>4.5070682347369155</c:v>
                </c:pt>
                <c:pt idx="52">
                  <c:v>4.4427144722101186</c:v>
                </c:pt>
                <c:pt idx="53">
                  <c:v>4.3645383830589655</c:v>
                </c:pt>
                <c:pt idx="54">
                  <c:v>4.2686813578157752</c:v>
                </c:pt>
                <c:pt idx="55">
                  <c:v>4.1621135855153488</c:v>
                </c:pt>
                <c:pt idx="56">
                  <c:v>4.0388137757399338</c:v>
                </c:pt>
                <c:pt idx="57">
                  <c:v>3.9001247570651181</c:v>
                </c:pt>
                <c:pt idx="58">
                  <c:v>3.7446999639057887</c:v>
                </c:pt>
                <c:pt idx="59">
                  <c:v>3.5739299380900396</c:v>
                </c:pt>
                <c:pt idx="60">
                  <c:v>3.3883220469487352</c:v>
                </c:pt>
                <c:pt idx="61">
                  <c:v>3.1906552209926864</c:v>
                </c:pt>
                <c:pt idx="62">
                  <c:v>3.0580386736190777</c:v>
                </c:pt>
                <c:pt idx="63">
                  <c:v>2.9426269714241835</c:v>
                </c:pt>
                <c:pt idx="64">
                  <c:v>2.8279226692932968</c:v>
                </c:pt>
                <c:pt idx="65">
                  <c:v>2.7112897012821446</c:v>
                </c:pt>
                <c:pt idx="66">
                  <c:v>2.6712019839939187</c:v>
                </c:pt>
                <c:pt idx="67">
                  <c:v>2.6269167683129688</c:v>
                </c:pt>
                <c:pt idx="68">
                  <c:v>2.5776718731458179</c:v>
                </c:pt>
                <c:pt idx="69">
                  <c:v>2.5222994245228927</c:v>
                </c:pt>
                <c:pt idx="70">
                  <c:v>2.4580181263232799</c:v>
                </c:pt>
                <c:pt idx="71">
                  <c:v>2.3870111058937429</c:v>
                </c:pt>
                <c:pt idx="72">
                  <c:v>2.3080445494566004</c:v>
                </c:pt>
                <c:pt idx="73">
                  <c:v>2.2211076364549092</c:v>
                </c:pt>
                <c:pt idx="74">
                  <c:v>2.1283504576377656</c:v>
                </c:pt>
                <c:pt idx="75">
                  <c:v>2.0315697931444467</c:v>
                </c:pt>
                <c:pt idx="76">
                  <c:v>1.9309107264834278</c:v>
                </c:pt>
                <c:pt idx="77">
                  <c:v>1.8281268095885923</c:v>
                </c:pt>
                <c:pt idx="78">
                  <c:v>1.7262528479923551</c:v>
                </c:pt>
                <c:pt idx="79">
                  <c:v>1.6736844446374439</c:v>
                </c:pt>
                <c:pt idx="80">
                  <c:v>1.6361948288412609</c:v>
                </c:pt>
                <c:pt idx="81">
                  <c:v>1.5971337326238346</c:v>
                </c:pt>
                <c:pt idx="82">
                  <c:v>1.5583273319211641</c:v>
                </c:pt>
                <c:pt idx="83">
                  <c:v>1.5199816390992058</c:v>
                </c:pt>
                <c:pt idx="84">
                  <c:v>1.4822580314403138</c:v>
                </c:pt>
                <c:pt idx="85">
                  <c:v>1.4459383799243786</c:v>
                </c:pt>
                <c:pt idx="86">
                  <c:v>1.4111866383428757</c:v>
                </c:pt>
                <c:pt idx="87">
                  <c:v>1.3780439559792643</c:v>
                </c:pt>
                <c:pt idx="88">
                  <c:v>1.347083717443859</c:v>
                </c:pt>
                <c:pt idx="89">
                  <c:v>1.3183678047312102</c:v>
                </c:pt>
                <c:pt idx="90">
                  <c:v>1.2923547724563609</c:v>
                </c:pt>
                <c:pt idx="91">
                  <c:v>1.2689122646690751</c:v>
                </c:pt>
                <c:pt idx="92">
                  <c:v>1.2471109405162162</c:v>
                </c:pt>
                <c:pt idx="93">
                  <c:v>1.2259907278239199</c:v>
                </c:pt>
                <c:pt idx="94">
                  <c:v>1.2050332938383437</c:v>
                </c:pt>
                <c:pt idx="95">
                  <c:v>1.1846081397588173</c:v>
                </c:pt>
                <c:pt idx="96">
                  <c:v>1.1638877850624638</c:v>
                </c:pt>
                <c:pt idx="97">
                  <c:v>1.1433108893580091</c:v>
                </c:pt>
                <c:pt idx="98">
                  <c:v>1.1225107722298411</c:v>
                </c:pt>
                <c:pt idx="99">
                  <c:v>1.1019119797561041</c:v>
                </c:pt>
                <c:pt idx="100">
                  <c:v>1.0809373728675384</c:v>
                </c:pt>
                <c:pt idx="101">
                  <c:v>1.0605314274466606</c:v>
                </c:pt>
                <c:pt idx="102">
                  <c:v>1.0514239181528842</c:v>
                </c:pt>
                <c:pt idx="103">
                  <c:v>1.0774185377832641</c:v>
                </c:pt>
                <c:pt idx="104">
                  <c:v>1.1004916132718938</c:v>
                </c:pt>
                <c:pt idx="105">
                  <c:v>1.1204278255258726</c:v>
                </c:pt>
                <c:pt idx="106">
                  <c:v>1.1371219780937241</c:v>
                </c:pt>
                <c:pt idx="107">
                  <c:v>1.1505162308733041</c:v>
                </c:pt>
                <c:pt idx="108">
                  <c:v>1.1609279498197251</c:v>
                </c:pt>
                <c:pt idx="109">
                  <c:v>1.1678754669639404</c:v>
                </c:pt>
                <c:pt idx="110">
                  <c:v>1.1757236710367742</c:v>
                </c:pt>
                <c:pt idx="111">
                  <c:v>1.2092310726585058</c:v>
                </c:pt>
                <c:pt idx="112">
                  <c:v>1.2375317443159031</c:v>
                </c:pt>
                <c:pt idx="113">
                  <c:v>1.2601315821574532</c:v>
                </c:pt>
                <c:pt idx="114">
                  <c:v>1.2766731522816033</c:v>
                </c:pt>
                <c:pt idx="115">
                  <c:v>1.2868723346193331</c:v>
                </c:pt>
                <c:pt idx="116">
                  <c:v>1.2905214970844354</c:v>
                </c:pt>
                <c:pt idx="117">
                  <c:v>1.2875279959376758</c:v>
                </c:pt>
                <c:pt idx="118">
                  <c:v>1.2782264154502292</c:v>
                </c:pt>
                <c:pt idx="119">
                  <c:v>1.2632048941146712</c:v>
                </c:pt>
                <c:pt idx="120">
                  <c:v>1.2434201859048213</c:v>
                </c:pt>
                <c:pt idx="121">
                  <c:v>1.2194271292519665</c:v>
                </c:pt>
                <c:pt idx="122">
                  <c:v>1.2266014051372798</c:v>
                </c:pt>
                <c:pt idx="123">
                  <c:v>1.2458839077290034</c:v>
                </c:pt>
                <c:pt idx="124">
                  <c:v>1.2600480761195669</c:v>
                </c:pt>
                <c:pt idx="125">
                  <c:v>1.2692484054777344</c:v>
                </c:pt>
                <c:pt idx="126">
                  <c:v>1.2731297235701418</c:v>
                </c:pt>
                <c:pt idx="127">
                  <c:v>1.2722862468854546</c:v>
                </c:pt>
                <c:pt idx="128">
                  <c:v>1.2665563719453761</c:v>
                </c:pt>
                <c:pt idx="129">
                  <c:v>1.2565622785316299</c:v>
                </c:pt>
                <c:pt idx="130">
                  <c:v>1.2419879936449718</c:v>
                </c:pt>
                <c:pt idx="131">
                  <c:v>1.2233840073938558</c:v>
                </c:pt>
                <c:pt idx="132">
                  <c:v>1.2007609256858045</c:v>
                </c:pt>
                <c:pt idx="133">
                  <c:v>1.1742687327852861</c:v>
                </c:pt>
                <c:pt idx="134">
                  <c:v>1.1444405612339605</c:v>
                </c:pt>
                <c:pt idx="135">
                  <c:v>1.1114288026250712</c:v>
                </c:pt>
                <c:pt idx="136">
                  <c:v>1.0755266574099553</c:v>
                </c:pt>
                <c:pt idx="137">
                  <c:v>1.0371385609485981</c:v>
                </c:pt>
                <c:pt idx="138">
                  <c:v>0.9968058554054956</c:v>
                </c:pt>
                <c:pt idx="139">
                  <c:v>0.95488352432182921</c:v>
                </c:pt>
                <c:pt idx="140">
                  <c:v>0.91163407916952155</c:v>
                </c:pt>
                <c:pt idx="141">
                  <c:v>0.86749372288376203</c:v>
                </c:pt>
                <c:pt idx="142">
                  <c:v>0.82430662757977569</c:v>
                </c:pt>
                <c:pt idx="143">
                  <c:v>0.80498724216745376</c:v>
                </c:pt>
                <c:pt idx="144">
                  <c:v>0.78455852580401242</c:v>
                </c:pt>
                <c:pt idx="145">
                  <c:v>0.76319275437669065</c:v>
                </c:pt>
                <c:pt idx="146">
                  <c:v>0.7447042396434147</c:v>
                </c:pt>
                <c:pt idx="147">
                  <c:v>0.73061563121909756</c:v>
                </c:pt>
                <c:pt idx="148">
                  <c:v>0.71229674885557703</c:v>
                </c:pt>
                <c:pt idx="149">
                  <c:v>0.69499609043713562</c:v>
                </c:pt>
                <c:pt idx="150">
                  <c:v>0.68094612994757442</c:v>
                </c:pt>
                <c:pt idx="151">
                  <c:v>0.66336573457975123</c:v>
                </c:pt>
                <c:pt idx="152">
                  <c:v>0.64945249407863193</c:v>
                </c:pt>
                <c:pt idx="153">
                  <c:v>0.63537587673125984</c:v>
                </c:pt>
                <c:pt idx="154">
                  <c:v>0.6209504247836376</c:v>
                </c:pt>
                <c:pt idx="155">
                  <c:v>0.60621381946513864</c:v>
                </c:pt>
                <c:pt idx="156">
                  <c:v>0.59118499469972452</c:v>
                </c:pt>
                <c:pt idx="157">
                  <c:v>0.5759933458884956</c:v>
                </c:pt>
                <c:pt idx="158">
                  <c:v>0.56060488372434125</c:v>
                </c:pt>
                <c:pt idx="159">
                  <c:v>0.54503721540625749</c:v>
                </c:pt>
                <c:pt idx="160">
                  <c:v>0.52935929053268882</c:v>
                </c:pt>
                <c:pt idx="161">
                  <c:v>0.51369672430025526</c:v>
                </c:pt>
                <c:pt idx="162">
                  <c:v>0.50198671329336908</c:v>
                </c:pt>
                <c:pt idx="163">
                  <c:v>0.49585921083592482</c:v>
                </c:pt>
                <c:pt idx="164">
                  <c:v>0.48935985166532331</c:v>
                </c:pt>
                <c:pt idx="165">
                  <c:v>0.4826714407222088</c:v>
                </c:pt>
                <c:pt idx="166">
                  <c:v>0.47574110393005831</c:v>
                </c:pt>
                <c:pt idx="167">
                  <c:v>0.46856564958331026</c:v>
                </c:pt>
                <c:pt idx="168">
                  <c:v>0.46129338834528366</c:v>
                </c:pt>
                <c:pt idx="169">
                  <c:v>0.4537837818901988</c:v>
                </c:pt>
                <c:pt idx="170">
                  <c:v>0.44620066758555582</c:v>
                </c:pt>
                <c:pt idx="171">
                  <c:v>0.4384778285767178</c:v>
                </c:pt>
                <c:pt idx="172">
                  <c:v>0.43063192361648372</c:v>
                </c:pt>
                <c:pt idx="173">
                  <c:v>0.42276841935958548</c:v>
                </c:pt>
                <c:pt idx="174">
                  <c:v>0.41478055888959936</c:v>
                </c:pt>
                <c:pt idx="175">
                  <c:v>0.40680028218539632</c:v>
                </c:pt>
                <c:pt idx="176">
                  <c:v>0.39877390495816434</c:v>
                </c:pt>
                <c:pt idx="177">
                  <c:v>0.39070363183768303</c:v>
                </c:pt>
                <c:pt idx="178">
                  <c:v>0.38851132814258282</c:v>
                </c:pt>
                <c:pt idx="179">
                  <c:v>0.38720759723817261</c:v>
                </c:pt>
                <c:pt idx="180">
                  <c:v>0.38519038267103267</c:v>
                </c:pt>
                <c:pt idx="181">
                  <c:v>0.38236506521589342</c:v>
                </c:pt>
                <c:pt idx="182">
                  <c:v>0.37865717301349788</c:v>
                </c:pt>
                <c:pt idx="183">
                  <c:v>0.37401204371722807</c:v>
                </c:pt>
                <c:pt idx="184">
                  <c:v>0.36839509700366491</c:v>
                </c:pt>
                <c:pt idx="185">
                  <c:v>0.36179089411899784</c:v>
                </c:pt>
                <c:pt idx="186">
                  <c:v>0.36047361589118582</c:v>
                </c:pt>
                <c:pt idx="187">
                  <c:v>0.36190519893628731</c:v>
                </c:pt>
                <c:pt idx="188">
                  <c:v>0.36261289735683727</c:v>
                </c:pt>
                <c:pt idx="189">
                  <c:v>0.36254635539013652</c:v>
                </c:pt>
                <c:pt idx="190">
                  <c:v>0.3616904539380818</c:v>
                </c:pt>
                <c:pt idx="191">
                  <c:v>0.36003697173328092</c:v>
                </c:pt>
                <c:pt idx="192">
                  <c:v>0.35758672595363827</c:v>
                </c:pt>
                <c:pt idx="193">
                  <c:v>0.35435044933539256</c:v>
                </c:pt>
                <c:pt idx="194">
                  <c:v>0.35034677860666857</c:v>
                </c:pt>
                <c:pt idx="195">
                  <c:v>0.3455995120782403</c:v>
                </c:pt>
                <c:pt idx="196">
                  <c:v>0.34013823670544785</c:v>
                </c:pt>
                <c:pt idx="197">
                  <c:v>0.33400245018672331</c:v>
                </c:pt>
                <c:pt idx="198">
                  <c:v>0.32724334070021777</c:v>
                </c:pt>
                <c:pt idx="199">
                  <c:v>0.31991861606927091</c:v>
                </c:pt>
                <c:pt idx="200">
                  <c:v>0.31208464515558076</c:v>
                </c:pt>
              </c:numCache>
            </c:numRef>
          </c:yVal>
        </c:ser>
        <c:ser>
          <c:idx val="44"/>
          <c:order val="4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Foglio1!$AT$3:$AT$203</c:f>
              <c:numCache>
                <c:formatCode>0.0000</c:formatCode>
                <c:ptCount val="201"/>
                <c:pt idx="0">
                  <c:v>2.1565441049532592</c:v>
                </c:pt>
                <c:pt idx="1">
                  <c:v>2.1568478110864837</c:v>
                </c:pt>
                <c:pt idx="2">
                  <c:v>2.2167149831855366</c:v>
                </c:pt>
                <c:pt idx="3">
                  <c:v>2.4249502257801074</c:v>
                </c:pt>
                <c:pt idx="4">
                  <c:v>2.6457186171873612</c:v>
                </c:pt>
                <c:pt idx="5">
                  <c:v>2.8963603105425113</c:v>
                </c:pt>
                <c:pt idx="6">
                  <c:v>3.1725925653784381</c:v>
                </c:pt>
                <c:pt idx="7">
                  <c:v>3.8347868381801575</c:v>
                </c:pt>
                <c:pt idx="8">
                  <c:v>4.2264030891092634</c:v>
                </c:pt>
                <c:pt idx="9">
                  <c:v>3.8088932197314898</c:v>
                </c:pt>
                <c:pt idx="10">
                  <c:v>3.8412416218690977</c:v>
                </c:pt>
                <c:pt idx="11">
                  <c:v>4.2768898089961684</c:v>
                </c:pt>
                <c:pt idx="12">
                  <c:v>4.7574685761685647</c:v>
                </c:pt>
                <c:pt idx="13">
                  <c:v>5.5699699257758883</c:v>
                </c:pt>
                <c:pt idx="14">
                  <c:v>5.6682369524508625</c:v>
                </c:pt>
                <c:pt idx="15">
                  <c:v>6.1500717729306791</c:v>
                </c:pt>
                <c:pt idx="16">
                  <c:v>6.3227123900994755</c:v>
                </c:pt>
                <c:pt idx="17">
                  <c:v>6.0348914350211524</c:v>
                </c:pt>
                <c:pt idx="18">
                  <c:v>5.3156873690963948</c:v>
                </c:pt>
                <c:pt idx="19">
                  <c:v>5.6678303448955347</c:v>
                </c:pt>
                <c:pt idx="20">
                  <c:v>5.5340314392438863</c:v>
                </c:pt>
                <c:pt idx="21">
                  <c:v>5.5373039726721194</c:v>
                </c:pt>
                <c:pt idx="22">
                  <c:v>6.5543067599105065</c:v>
                </c:pt>
                <c:pt idx="23">
                  <c:v>6.3503465578981846</c:v>
                </c:pt>
                <c:pt idx="24">
                  <c:v>6.1831890925855175</c:v>
                </c:pt>
                <c:pt idx="25">
                  <c:v>6.2754257485715179</c:v>
                </c:pt>
                <c:pt idx="26">
                  <c:v>6.2771447610308595</c:v>
                </c:pt>
                <c:pt idx="27">
                  <c:v>6.316169116946547</c:v>
                </c:pt>
                <c:pt idx="28">
                  <c:v>6.6648139380046816</c:v>
                </c:pt>
                <c:pt idx="29">
                  <c:v>7.4510323886131902</c:v>
                </c:pt>
                <c:pt idx="30">
                  <c:v>8.3603893991969453</c:v>
                </c:pt>
                <c:pt idx="31">
                  <c:v>9.0389342526910958</c:v>
                </c:pt>
                <c:pt idx="32">
                  <c:v>9.3203019847103619</c:v>
                </c:pt>
                <c:pt idx="33">
                  <c:v>9.4216795258176127</c:v>
                </c:pt>
                <c:pt idx="34">
                  <c:v>8.8374854617515339</c:v>
                </c:pt>
                <c:pt idx="35">
                  <c:v>8.1760058003407803</c:v>
                </c:pt>
                <c:pt idx="36">
                  <c:v>7.6442594939283124</c:v>
                </c:pt>
                <c:pt idx="37">
                  <c:v>6.9173792800511409</c:v>
                </c:pt>
                <c:pt idx="38">
                  <c:v>6.1408756393386881</c:v>
                </c:pt>
                <c:pt idx="39">
                  <c:v>5.419570721442259</c:v>
                </c:pt>
                <c:pt idx="40">
                  <c:v>4.7953846166992431</c:v>
                </c:pt>
                <c:pt idx="41">
                  <c:v>4.3401594699745125</c:v>
                </c:pt>
                <c:pt idx="42">
                  <c:v>4.0444447939871182</c:v>
                </c:pt>
                <c:pt idx="43">
                  <c:v>3.8541283919630973</c:v>
                </c:pt>
                <c:pt idx="44">
                  <c:v>3.7451999232438427</c:v>
                </c:pt>
                <c:pt idx="45">
                  <c:v>3.682565260305239</c:v>
                </c:pt>
                <c:pt idx="46">
                  <c:v>3.6526056855226967</c:v>
                </c:pt>
                <c:pt idx="47">
                  <c:v>3.6309023529370412</c:v>
                </c:pt>
                <c:pt idx="48">
                  <c:v>3.6886799405356876</c:v>
                </c:pt>
                <c:pt idx="49">
                  <c:v>3.9262361138017927</c:v>
                </c:pt>
                <c:pt idx="50">
                  <c:v>4.0569162264207472</c:v>
                </c:pt>
                <c:pt idx="51">
                  <c:v>4.0570450474741211</c:v>
                </c:pt>
                <c:pt idx="52">
                  <c:v>3.9227169107143145</c:v>
                </c:pt>
                <c:pt idx="53">
                  <c:v>3.6766948321298227</c:v>
                </c:pt>
                <c:pt idx="54">
                  <c:v>3.4457214700850054</c:v>
                </c:pt>
                <c:pt idx="55">
                  <c:v>3.1506068494202477</c:v>
                </c:pt>
                <c:pt idx="56">
                  <c:v>2.8436431913879447</c:v>
                </c:pt>
                <c:pt idx="57">
                  <c:v>2.5621501436686067</c:v>
                </c:pt>
                <c:pt idx="58">
                  <c:v>2.323168076615266</c:v>
                </c:pt>
                <c:pt idx="59">
                  <c:v>2.1396549173868387</c:v>
                </c:pt>
                <c:pt idx="60">
                  <c:v>2.0187305525751054</c:v>
                </c:pt>
                <c:pt idx="61">
                  <c:v>1.8361539611549746</c:v>
                </c:pt>
                <c:pt idx="62">
                  <c:v>1.6302728320903301</c:v>
                </c:pt>
                <c:pt idx="63">
                  <c:v>1.4824114065236147</c:v>
                </c:pt>
                <c:pt idx="64">
                  <c:v>1.3802024730750055</c:v>
                </c:pt>
                <c:pt idx="65">
                  <c:v>1.2796694012155778</c:v>
                </c:pt>
                <c:pt idx="66">
                  <c:v>1.1889652613287551</c:v>
                </c:pt>
                <c:pt idx="67">
                  <c:v>1.115869968208772</c:v>
                </c:pt>
                <c:pt idx="68">
                  <c:v>1.0686344181907017</c:v>
                </c:pt>
                <c:pt idx="69">
                  <c:v>1.0310266191742008</c:v>
                </c:pt>
                <c:pt idx="70">
                  <c:v>1.0067098686389664</c:v>
                </c:pt>
                <c:pt idx="71">
                  <c:v>0.98854724316090559</c:v>
                </c:pt>
                <c:pt idx="72">
                  <c:v>0.96859671474448683</c:v>
                </c:pt>
                <c:pt idx="73">
                  <c:v>0.94657350865104029</c:v>
                </c:pt>
                <c:pt idx="74">
                  <c:v>0.94594629277875364</c:v>
                </c:pt>
                <c:pt idx="75">
                  <c:v>0.92808626678490436</c:v>
                </c:pt>
                <c:pt idx="76">
                  <c:v>0.9261354982564427</c:v>
                </c:pt>
                <c:pt idx="77">
                  <c:v>0.9198008249459847</c:v>
                </c:pt>
                <c:pt idx="78">
                  <c:v>0.90927223174486949</c:v>
                </c:pt>
                <c:pt idx="79">
                  <c:v>0.89592674967223196</c:v>
                </c:pt>
                <c:pt idx="80">
                  <c:v>0.88118827641043362</c:v>
                </c:pt>
                <c:pt idx="81">
                  <c:v>0.86654020076903815</c:v>
                </c:pt>
                <c:pt idx="82">
                  <c:v>0.85321737871720571</c:v>
                </c:pt>
                <c:pt idx="83">
                  <c:v>0.84176862547466169</c:v>
                </c:pt>
                <c:pt idx="84">
                  <c:v>0.83285894011903061</c:v>
                </c:pt>
                <c:pt idx="85">
                  <c:v>0.82687527170424624</c:v>
                </c:pt>
                <c:pt idx="86">
                  <c:v>0.82394179183387395</c:v>
                </c:pt>
                <c:pt idx="87">
                  <c:v>0.82395091698621881</c:v>
                </c:pt>
                <c:pt idx="88">
                  <c:v>0.82822257596159488</c:v>
                </c:pt>
                <c:pt idx="89">
                  <c:v>0.83981385504734629</c:v>
                </c:pt>
                <c:pt idx="90">
                  <c:v>0.85370376758481537</c:v>
                </c:pt>
                <c:pt idx="91">
                  <c:v>0.86961279330200802</c:v>
                </c:pt>
                <c:pt idx="92">
                  <c:v>0.88706414515199239</c:v>
                </c:pt>
                <c:pt idx="93">
                  <c:v>0.90543672273134856</c:v>
                </c:pt>
                <c:pt idx="94">
                  <c:v>0.92420991527119323</c:v>
                </c:pt>
                <c:pt idx="95">
                  <c:v>0.94292350517998225</c:v>
                </c:pt>
                <c:pt idx="96">
                  <c:v>0.96048050317748079</c:v>
                </c:pt>
                <c:pt idx="97">
                  <c:v>0.97669019298703064</c:v>
                </c:pt>
                <c:pt idx="98">
                  <c:v>0.99092680875233519</c:v>
                </c:pt>
                <c:pt idx="99">
                  <c:v>1.0028014455824443</c:v>
                </c:pt>
                <c:pt idx="100">
                  <c:v>1.0119826492446964</c:v>
                </c:pt>
                <c:pt idx="101">
                  <c:v>1.0183903972614572</c:v>
                </c:pt>
                <c:pt idx="102">
                  <c:v>1.0653423712395262</c:v>
                </c:pt>
                <c:pt idx="103">
                  <c:v>1.1173783153704697</c:v>
                </c:pt>
                <c:pt idx="104">
                  <c:v>1.1574962511812958</c:v>
                </c:pt>
                <c:pt idx="105">
                  <c:v>1.184221013278842</c:v>
                </c:pt>
                <c:pt idx="106">
                  <c:v>1.1967784908026464</c:v>
                </c:pt>
                <c:pt idx="107">
                  <c:v>1.1950904517312597</c:v>
                </c:pt>
                <c:pt idx="108">
                  <c:v>1.1797669318033321</c:v>
                </c:pt>
                <c:pt idx="109">
                  <c:v>1.1520037896077195</c:v>
                </c:pt>
                <c:pt idx="110">
                  <c:v>1.1597091884461717</c:v>
                </c:pt>
                <c:pt idx="111">
                  <c:v>1.1639432921961768</c:v>
                </c:pt>
                <c:pt idx="112">
                  <c:v>1.1566790591397711</c:v>
                </c:pt>
                <c:pt idx="113">
                  <c:v>1.1389189240417319</c:v>
                </c:pt>
                <c:pt idx="114">
                  <c:v>1.1127006849910921</c:v>
                </c:pt>
                <c:pt idx="115">
                  <c:v>1.0801221287134102</c:v>
                </c:pt>
                <c:pt idx="116">
                  <c:v>1.0791582922225951</c:v>
                </c:pt>
                <c:pt idx="117">
                  <c:v>1.0826542843475919</c:v>
                </c:pt>
                <c:pt idx="118">
                  <c:v>1.0835101255221355</c:v>
                </c:pt>
                <c:pt idx="119">
                  <c:v>1.0821085322590744</c:v>
                </c:pt>
                <c:pt idx="120">
                  <c:v>1.0788247334655197</c:v>
                </c:pt>
                <c:pt idx="121">
                  <c:v>1.0743363071655139</c:v>
                </c:pt>
                <c:pt idx="122">
                  <c:v>1.0689279793248543</c:v>
                </c:pt>
                <c:pt idx="123">
                  <c:v>1.0630033039465567</c:v>
                </c:pt>
                <c:pt idx="124">
                  <c:v>1.0569448808392459</c:v>
                </c:pt>
                <c:pt idx="125">
                  <c:v>1.0513507031993736</c:v>
                </c:pt>
                <c:pt idx="126">
                  <c:v>1.0468284128394216</c:v>
                </c:pt>
                <c:pt idx="127">
                  <c:v>1.0427986885337539</c:v>
                </c:pt>
                <c:pt idx="128">
                  <c:v>1.0504837570345358</c:v>
                </c:pt>
                <c:pt idx="129">
                  <c:v>1.0804615571466838</c:v>
                </c:pt>
                <c:pt idx="130">
                  <c:v>1.1103993695627281</c:v>
                </c:pt>
                <c:pt idx="131">
                  <c:v>1.14809664958921</c:v>
                </c:pt>
                <c:pt idx="132">
                  <c:v>1.1850399627761461</c:v>
                </c:pt>
                <c:pt idx="133">
                  <c:v>1.2202445809021134</c:v>
                </c:pt>
                <c:pt idx="134">
                  <c:v>1.2529075835907464</c:v>
                </c:pt>
                <c:pt idx="135">
                  <c:v>1.2824087295632192</c:v>
                </c:pt>
                <c:pt idx="136">
                  <c:v>1.3084460468783181</c:v>
                </c:pt>
                <c:pt idx="137">
                  <c:v>1.331173231628491</c:v>
                </c:pt>
                <c:pt idx="138">
                  <c:v>1.3506910456305172</c:v>
                </c:pt>
                <c:pt idx="139">
                  <c:v>1.3671240373250635</c:v>
                </c:pt>
                <c:pt idx="140">
                  <c:v>1.3797651929348538</c:v>
                </c:pt>
                <c:pt idx="141">
                  <c:v>1.3876590823329178</c:v>
                </c:pt>
                <c:pt idx="142">
                  <c:v>1.3895563140872231</c:v>
                </c:pt>
                <c:pt idx="143">
                  <c:v>1.3878170353809101</c:v>
                </c:pt>
                <c:pt idx="144">
                  <c:v>1.3858780836481246</c:v>
                </c:pt>
                <c:pt idx="145">
                  <c:v>1.3795087308363581</c:v>
                </c:pt>
                <c:pt idx="146">
                  <c:v>1.3693924356114213</c:v>
                </c:pt>
                <c:pt idx="147">
                  <c:v>1.3557521629851101</c:v>
                </c:pt>
                <c:pt idx="148">
                  <c:v>1.3383915944344815</c:v>
                </c:pt>
                <c:pt idx="149">
                  <c:v>1.3169367662174478</c:v>
                </c:pt>
                <c:pt idx="150">
                  <c:v>1.2911287251869819</c:v>
                </c:pt>
                <c:pt idx="151">
                  <c:v>1.2611198784875715</c:v>
                </c:pt>
                <c:pt idx="152">
                  <c:v>1.2272735727121677</c:v>
                </c:pt>
                <c:pt idx="153">
                  <c:v>1.1896480487752081</c:v>
                </c:pt>
                <c:pt idx="154">
                  <c:v>1.1486722835252563</c:v>
                </c:pt>
                <c:pt idx="155">
                  <c:v>1.1305087648442409</c:v>
                </c:pt>
                <c:pt idx="156">
                  <c:v>1.1216804790068848</c:v>
                </c:pt>
                <c:pt idx="157">
                  <c:v>1.1108034222190672</c:v>
                </c:pt>
                <c:pt idx="158">
                  <c:v>1.0977052887303838</c:v>
                </c:pt>
                <c:pt idx="159">
                  <c:v>1.0824433559267821</c:v>
                </c:pt>
                <c:pt idx="160">
                  <c:v>1.0651323497548639</c:v>
                </c:pt>
                <c:pt idx="161">
                  <c:v>1.0458805773679678</c:v>
                </c:pt>
                <c:pt idx="162">
                  <c:v>1.0248170933671399</c:v>
                </c:pt>
                <c:pt idx="163">
                  <c:v>1.0020471542528901</c:v>
                </c:pt>
                <c:pt idx="164">
                  <c:v>0.97766066741814583</c:v>
                </c:pt>
                <c:pt idx="165">
                  <c:v>0.95177807926991465</c:v>
                </c:pt>
                <c:pt idx="166">
                  <c:v>0.92458771934820949</c:v>
                </c:pt>
                <c:pt idx="167">
                  <c:v>0.89622052346937064</c:v>
                </c:pt>
                <c:pt idx="168">
                  <c:v>0.86672151340123993</c:v>
                </c:pt>
                <c:pt idx="169">
                  <c:v>0.83847753567088035</c:v>
                </c:pt>
                <c:pt idx="170">
                  <c:v>0.81971520817933263</c:v>
                </c:pt>
                <c:pt idx="171">
                  <c:v>0.80023931914993696</c:v>
                </c:pt>
                <c:pt idx="172">
                  <c:v>0.77998217346407916</c:v>
                </c:pt>
                <c:pt idx="173">
                  <c:v>0.75901489458844384</c:v>
                </c:pt>
                <c:pt idx="174">
                  <c:v>0.73749374584226091</c:v>
                </c:pt>
                <c:pt idx="175">
                  <c:v>0.71541431042913761</c:v>
                </c:pt>
                <c:pt idx="176">
                  <c:v>0.69287872715413745</c:v>
                </c:pt>
                <c:pt idx="177">
                  <c:v>0.66998888416264268</c:v>
                </c:pt>
                <c:pt idx="178">
                  <c:v>0.64684931922560318</c:v>
                </c:pt>
                <c:pt idx="179">
                  <c:v>0.62356609224130499</c:v>
                </c:pt>
                <c:pt idx="180">
                  <c:v>0.60687168090196586</c:v>
                </c:pt>
                <c:pt idx="181">
                  <c:v>0.59146509928908886</c:v>
                </c:pt>
                <c:pt idx="182">
                  <c:v>0.57605748763901243</c:v>
                </c:pt>
                <c:pt idx="183">
                  <c:v>0.56070796436740977</c:v>
                </c:pt>
                <c:pt idx="184">
                  <c:v>0.54576938078069537</c:v>
                </c:pt>
                <c:pt idx="185">
                  <c:v>0.53388320018987523</c:v>
                </c:pt>
                <c:pt idx="186">
                  <c:v>0.5228265430539295</c:v>
                </c:pt>
                <c:pt idx="187">
                  <c:v>0.51171606190602192</c:v>
                </c:pt>
                <c:pt idx="188">
                  <c:v>0.50295190548798296</c:v>
                </c:pt>
                <c:pt idx="189">
                  <c:v>0.49577794655956881</c:v>
                </c:pt>
                <c:pt idx="190">
                  <c:v>0.48846245263996385</c:v>
                </c:pt>
                <c:pt idx="191">
                  <c:v>0.48114078413888461</c:v>
                </c:pt>
                <c:pt idx="192">
                  <c:v>0.47374667651293528</c:v>
                </c:pt>
                <c:pt idx="193">
                  <c:v>0.46626337006515078</c:v>
                </c:pt>
                <c:pt idx="194">
                  <c:v>0.45870930950270289</c:v>
                </c:pt>
                <c:pt idx="195">
                  <c:v>0.4512051126119242</c:v>
                </c:pt>
                <c:pt idx="196">
                  <c:v>0.44367978905313993</c:v>
                </c:pt>
                <c:pt idx="197">
                  <c:v>0.43612616578478408</c:v>
                </c:pt>
                <c:pt idx="198">
                  <c:v>0.42855914166547232</c:v>
                </c:pt>
                <c:pt idx="199">
                  <c:v>0.42099269454975435</c:v>
                </c:pt>
                <c:pt idx="200">
                  <c:v>0.41353511255557274</c:v>
                </c:pt>
              </c:numCache>
            </c:numRef>
          </c:yVal>
        </c:ser>
        <c:ser>
          <c:idx val="45"/>
          <c:order val="45"/>
          <c:tx>
            <c:v>Mean</c:v>
          </c:tx>
          <c:spPr>
            <a:ln w="285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Foglio1!$AU$3:$AU$203</c:f>
              <c:numCache>
                <c:formatCode>0.0000</c:formatCode>
                <c:ptCount val="201"/>
                <c:pt idx="0">
                  <c:v>2.7915326314497575</c:v>
                </c:pt>
                <c:pt idx="1">
                  <c:v>2.9153490792610737</c:v>
                </c:pt>
                <c:pt idx="2">
                  <c:v>3.8750617463063692</c:v>
                </c:pt>
                <c:pt idx="3">
                  <c:v>4.5263133748689688</c:v>
                </c:pt>
                <c:pt idx="4">
                  <c:v>4.9133187882947027</c:v>
                </c:pt>
                <c:pt idx="5">
                  <c:v>5.384081680455699</c:v>
                </c:pt>
                <c:pt idx="6">
                  <c:v>5.9250204623162315</c:v>
                </c:pt>
                <c:pt idx="7">
                  <c:v>6.0272791873262426</c:v>
                </c:pt>
                <c:pt idx="8">
                  <c:v>5.9437804096126934</c:v>
                </c:pt>
                <c:pt idx="9">
                  <c:v>6.1097396217731124</c:v>
                </c:pt>
                <c:pt idx="10">
                  <c:v>6.4363197413287034</c:v>
                </c:pt>
                <c:pt idx="11">
                  <c:v>6.68457858372558</c:v>
                </c:pt>
                <c:pt idx="12">
                  <c:v>6.9953572072653385</c:v>
                </c:pt>
                <c:pt idx="13">
                  <c:v>6.9096069490453313</c:v>
                </c:pt>
                <c:pt idx="14">
                  <c:v>6.9023232413348392</c:v>
                </c:pt>
                <c:pt idx="15">
                  <c:v>6.9629990600252665</c:v>
                </c:pt>
                <c:pt idx="16">
                  <c:v>6.6624252273745732</c:v>
                </c:pt>
                <c:pt idx="17">
                  <c:v>6.5422982630172211</c:v>
                </c:pt>
                <c:pt idx="18">
                  <c:v>6.4537960473757066</c:v>
                </c:pt>
                <c:pt idx="19">
                  <c:v>6.2910857922247434</c:v>
                </c:pt>
                <c:pt idx="20">
                  <c:v>6.1015748743040765</c:v>
                </c:pt>
                <c:pt idx="21">
                  <c:v>5.8420529600273605</c:v>
                </c:pt>
                <c:pt idx="22">
                  <c:v>5.6446408476325685</c:v>
                </c:pt>
                <c:pt idx="23">
                  <c:v>5.4625432937432974</c:v>
                </c:pt>
                <c:pt idx="24">
                  <c:v>5.3089010858279115</c:v>
                </c:pt>
                <c:pt idx="25">
                  <c:v>5.2418438627377171</c:v>
                </c:pt>
                <c:pt idx="26">
                  <c:v>5.160018823152968</c:v>
                </c:pt>
                <c:pt idx="27">
                  <c:v>5.0534263266451775</c:v>
                </c:pt>
                <c:pt idx="28">
                  <c:v>4.9243497128310194</c:v>
                </c:pt>
                <c:pt idx="29">
                  <c:v>4.8492399780314548</c:v>
                </c:pt>
                <c:pt idx="30">
                  <c:v>4.7258809927321135</c:v>
                </c:pt>
                <c:pt idx="31">
                  <c:v>4.6018131078017515</c:v>
                </c:pt>
                <c:pt idx="32">
                  <c:v>4.4782654118076071</c:v>
                </c:pt>
                <c:pt idx="33">
                  <c:v>4.3754968681553033</c:v>
                </c:pt>
                <c:pt idx="34">
                  <c:v>4.247812263304132</c:v>
                </c:pt>
                <c:pt idx="35">
                  <c:v>4.1811533646408412</c:v>
                </c:pt>
                <c:pt idx="36">
                  <c:v>4.1303773151582313</c:v>
                </c:pt>
                <c:pt idx="37">
                  <c:v>4.0507596437085214</c:v>
                </c:pt>
                <c:pt idx="38">
                  <c:v>3.9705229821255985</c:v>
                </c:pt>
                <c:pt idx="39">
                  <c:v>3.8640466189755798</c:v>
                </c:pt>
                <c:pt idx="40">
                  <c:v>3.7616537247488777</c:v>
                </c:pt>
                <c:pt idx="41">
                  <c:v>3.6756918606044842</c:v>
                </c:pt>
                <c:pt idx="42">
                  <c:v>3.6102857051304031</c:v>
                </c:pt>
                <c:pt idx="43">
                  <c:v>3.5590326339354177</c:v>
                </c:pt>
                <c:pt idx="44">
                  <c:v>3.497570656051336</c:v>
                </c:pt>
                <c:pt idx="45">
                  <c:v>3.4104881972082972</c:v>
                </c:pt>
                <c:pt idx="46">
                  <c:v>3.3310438601001939</c:v>
                </c:pt>
                <c:pt idx="47">
                  <c:v>3.2250522080072752</c:v>
                </c:pt>
                <c:pt idx="48">
                  <c:v>3.1204541962218957</c:v>
                </c:pt>
                <c:pt idx="49">
                  <c:v>3.0313863583128442</c:v>
                </c:pt>
                <c:pt idx="50">
                  <c:v>2.970363723889371</c:v>
                </c:pt>
                <c:pt idx="51">
                  <c:v>2.9224516225722597</c:v>
                </c:pt>
                <c:pt idx="52">
                  <c:v>2.8611502612686759</c:v>
                </c:pt>
                <c:pt idx="53">
                  <c:v>2.7927923744965142</c:v>
                </c:pt>
                <c:pt idx="54">
                  <c:v>2.7150255231795377</c:v>
                </c:pt>
                <c:pt idx="55">
                  <c:v>2.6504743637640535</c:v>
                </c:pt>
                <c:pt idx="56">
                  <c:v>2.5835848886663024</c:v>
                </c:pt>
                <c:pt idx="57">
                  <c:v>2.5142330161250239</c:v>
                </c:pt>
                <c:pt idx="58">
                  <c:v>2.4517288026204036</c:v>
                </c:pt>
                <c:pt idx="59">
                  <c:v>2.3956763441478177</c:v>
                </c:pt>
                <c:pt idx="60">
                  <c:v>2.3500729642358689</c:v>
                </c:pt>
                <c:pt idx="61">
                  <c:v>2.3038485263415978</c:v>
                </c:pt>
                <c:pt idx="62">
                  <c:v>2.2680107172285493</c:v>
                </c:pt>
                <c:pt idx="63">
                  <c:v>2.2436792033585746</c:v>
                </c:pt>
                <c:pt idx="64">
                  <c:v>2.2248640747460486</c:v>
                </c:pt>
                <c:pt idx="65">
                  <c:v>2.2015082776510742</c:v>
                </c:pt>
                <c:pt idx="66">
                  <c:v>2.1745729188091607</c:v>
                </c:pt>
                <c:pt idx="67">
                  <c:v>2.1510741770606279</c:v>
                </c:pt>
                <c:pt idx="68">
                  <c:v>2.12377346212666</c:v>
                </c:pt>
                <c:pt idx="69">
                  <c:v>2.0942238182722952</c:v>
                </c:pt>
                <c:pt idx="70">
                  <c:v>2.062383030938014</c:v>
                </c:pt>
                <c:pt idx="71">
                  <c:v>2.0261985730389944</c:v>
                </c:pt>
                <c:pt idx="72">
                  <c:v>1.9900711485411233</c:v>
                </c:pt>
                <c:pt idx="73">
                  <c:v>1.9525935146994002</c:v>
                </c:pt>
                <c:pt idx="74">
                  <c:v>1.9158459098540721</c:v>
                </c:pt>
                <c:pt idx="75">
                  <c:v>1.8780810249864026</c:v>
                </c:pt>
                <c:pt idx="76">
                  <c:v>1.8357212078426053</c:v>
                </c:pt>
                <c:pt idx="77">
                  <c:v>1.8016214489842728</c:v>
                </c:pt>
                <c:pt idx="78">
                  <c:v>1.7663394526286738</c:v>
                </c:pt>
                <c:pt idx="79">
                  <c:v>1.7378653559356403</c:v>
                </c:pt>
                <c:pt idx="80">
                  <c:v>1.7113857661797229</c:v>
                </c:pt>
                <c:pt idx="81">
                  <c:v>1.6840509428844221</c:v>
                </c:pt>
                <c:pt idx="82">
                  <c:v>1.6561108830797135</c:v>
                </c:pt>
                <c:pt idx="83">
                  <c:v>1.6287182407463461</c:v>
                </c:pt>
                <c:pt idx="84">
                  <c:v>1.6013074742595881</c:v>
                </c:pt>
                <c:pt idx="85">
                  <c:v>1.5746619315237611</c:v>
                </c:pt>
                <c:pt idx="86">
                  <c:v>1.5483149866580121</c:v>
                </c:pt>
                <c:pt idx="87">
                  <c:v>1.5268449666173161</c:v>
                </c:pt>
                <c:pt idx="88">
                  <c:v>1.5031692693744152</c:v>
                </c:pt>
                <c:pt idx="89">
                  <c:v>1.4797814278883679</c:v>
                </c:pt>
                <c:pt idx="90">
                  <c:v>1.4573627532951119</c:v>
                </c:pt>
                <c:pt idx="91">
                  <c:v>1.4383032219767322</c:v>
                </c:pt>
                <c:pt idx="92">
                  <c:v>1.4190473733020579</c:v>
                </c:pt>
                <c:pt idx="93">
                  <c:v>1.4011443173819444</c:v>
                </c:pt>
                <c:pt idx="94">
                  <c:v>1.3855193839298046</c:v>
                </c:pt>
                <c:pt idx="95">
                  <c:v>1.3709324617822172</c:v>
                </c:pt>
                <c:pt idx="96">
                  <c:v>1.3563513184615983</c:v>
                </c:pt>
                <c:pt idx="97">
                  <c:v>1.3440080442422291</c:v>
                </c:pt>
                <c:pt idx="98">
                  <c:v>1.3312469270452523</c:v>
                </c:pt>
                <c:pt idx="99">
                  <c:v>1.3182645846689121</c:v>
                </c:pt>
                <c:pt idx="100">
                  <c:v>1.3038540879916558</c:v>
                </c:pt>
                <c:pt idx="101">
                  <c:v>1.2886188087747021</c:v>
                </c:pt>
                <c:pt idx="102">
                  <c:v>1.2742372276490426</c:v>
                </c:pt>
                <c:pt idx="103">
                  <c:v>1.2607159346533972</c:v>
                </c:pt>
                <c:pt idx="104">
                  <c:v>1.2470227936931153</c:v>
                </c:pt>
                <c:pt idx="105">
                  <c:v>1.2331464011678839</c:v>
                </c:pt>
                <c:pt idx="106">
                  <c:v>1.2205476828775268</c:v>
                </c:pt>
                <c:pt idx="107">
                  <c:v>1.2072650386345238</c:v>
                </c:pt>
                <c:pt idx="108">
                  <c:v>1.1930376154226936</c:v>
                </c:pt>
                <c:pt idx="109">
                  <c:v>1.1799804867909081</c:v>
                </c:pt>
                <c:pt idx="110">
                  <c:v>1.1693449654632648</c:v>
                </c:pt>
                <c:pt idx="111">
                  <c:v>1.1581116161269387</c:v>
                </c:pt>
                <c:pt idx="112">
                  <c:v>1.1456758796681201</c:v>
                </c:pt>
                <c:pt idx="113">
                  <c:v>1.1326738244220897</c:v>
                </c:pt>
                <c:pt idx="114">
                  <c:v>1.1185280738400629</c:v>
                </c:pt>
                <c:pt idx="115">
                  <c:v>1.1042192711342587</c:v>
                </c:pt>
                <c:pt idx="116">
                  <c:v>1.0908480208870863</c:v>
                </c:pt>
                <c:pt idx="117">
                  <c:v>1.0777859889609689</c:v>
                </c:pt>
                <c:pt idx="118">
                  <c:v>1.0649446994696494</c:v>
                </c:pt>
                <c:pt idx="119">
                  <c:v>1.0532263776836455</c:v>
                </c:pt>
                <c:pt idx="120">
                  <c:v>1.0417394286919839</c:v>
                </c:pt>
                <c:pt idx="121">
                  <c:v>1.0303539496788197</c:v>
                </c:pt>
                <c:pt idx="122">
                  <c:v>1.019462256000423</c:v>
                </c:pt>
                <c:pt idx="123">
                  <c:v>1.0096198015147071</c:v>
                </c:pt>
                <c:pt idx="124">
                  <c:v>1.0000593942576366</c:v>
                </c:pt>
                <c:pt idx="125">
                  <c:v>0.99057083758290232</c:v>
                </c:pt>
                <c:pt idx="126">
                  <c:v>0.98116849572310849</c:v>
                </c:pt>
                <c:pt idx="127">
                  <c:v>0.97293933478621453</c:v>
                </c:pt>
                <c:pt idx="128">
                  <c:v>0.96654140896963192</c:v>
                </c:pt>
                <c:pt idx="129">
                  <c:v>0.96260569290429565</c:v>
                </c:pt>
                <c:pt idx="130">
                  <c:v>0.95860493044436268</c:v>
                </c:pt>
                <c:pt idx="131">
                  <c:v>0.9542220088075245</c:v>
                </c:pt>
                <c:pt idx="132">
                  <c:v>0.94909414369976264</c:v>
                </c:pt>
                <c:pt idx="133">
                  <c:v>0.94435134859077563</c:v>
                </c:pt>
                <c:pt idx="134">
                  <c:v>0.93869307096197063</c:v>
                </c:pt>
                <c:pt idx="135">
                  <c:v>0.93211011253624354</c:v>
                </c:pt>
                <c:pt idx="136">
                  <c:v>0.9247314972482259</c:v>
                </c:pt>
                <c:pt idx="137">
                  <c:v>0.91710486883793396</c:v>
                </c:pt>
                <c:pt idx="138">
                  <c:v>0.90986736190939499</c:v>
                </c:pt>
                <c:pt idx="139">
                  <c:v>0.90380500810401465</c:v>
                </c:pt>
                <c:pt idx="140">
                  <c:v>0.8993844845315736</c:v>
                </c:pt>
                <c:pt idx="141">
                  <c:v>0.89417847325901134</c:v>
                </c:pt>
                <c:pt idx="142">
                  <c:v>0.88837924106653254</c:v>
                </c:pt>
                <c:pt idx="143">
                  <c:v>0.88337551298626749</c:v>
                </c:pt>
                <c:pt idx="144">
                  <c:v>0.87815713171207144</c:v>
                </c:pt>
                <c:pt idx="145">
                  <c:v>0.87388725196965944</c:v>
                </c:pt>
                <c:pt idx="146">
                  <c:v>0.86925127533598745</c:v>
                </c:pt>
                <c:pt idx="147">
                  <c:v>0.86455463483201034</c:v>
                </c:pt>
                <c:pt idx="148">
                  <c:v>0.85981759005930769</c:v>
                </c:pt>
                <c:pt idx="149">
                  <c:v>0.85550688322924551</c:v>
                </c:pt>
                <c:pt idx="150">
                  <c:v>0.85141746835925558</c:v>
                </c:pt>
                <c:pt idx="151">
                  <c:v>0.84727656303550469</c:v>
                </c:pt>
                <c:pt idx="152">
                  <c:v>0.84262621386217385</c:v>
                </c:pt>
                <c:pt idx="153">
                  <c:v>0.83763516717674003</c:v>
                </c:pt>
                <c:pt idx="154">
                  <c:v>0.83244154950785143</c:v>
                </c:pt>
                <c:pt idx="155">
                  <c:v>0.82730158297330614</c:v>
                </c:pt>
                <c:pt idx="156">
                  <c:v>0.82188910813592453</c:v>
                </c:pt>
                <c:pt idx="157">
                  <c:v>0.81604232780581032</c:v>
                </c:pt>
                <c:pt idx="158">
                  <c:v>0.81013431426394744</c:v>
                </c:pt>
                <c:pt idx="159">
                  <c:v>0.8039053667852385</c:v>
                </c:pt>
                <c:pt idx="160">
                  <c:v>0.79748333991935161</c:v>
                </c:pt>
                <c:pt idx="161">
                  <c:v>0.79130857445506109</c:v>
                </c:pt>
                <c:pt idx="162">
                  <c:v>0.78492913181240553</c:v>
                </c:pt>
                <c:pt idx="163">
                  <c:v>0.77925288036506879</c:v>
                </c:pt>
                <c:pt idx="164">
                  <c:v>0.77325200062104371</c:v>
                </c:pt>
                <c:pt idx="165">
                  <c:v>0.76675820585717624</c:v>
                </c:pt>
                <c:pt idx="166">
                  <c:v>0.75991746379649083</c:v>
                </c:pt>
                <c:pt idx="167">
                  <c:v>0.75271475274143962</c:v>
                </c:pt>
                <c:pt idx="168">
                  <c:v>0.74510390823147321</c:v>
                </c:pt>
                <c:pt idx="169">
                  <c:v>0.73718558801635858</c:v>
                </c:pt>
                <c:pt idx="170">
                  <c:v>0.72910728564696459</c:v>
                </c:pt>
                <c:pt idx="171">
                  <c:v>0.72123071494065616</c:v>
                </c:pt>
                <c:pt idx="172">
                  <c:v>0.71310568218182524</c:v>
                </c:pt>
                <c:pt idx="173">
                  <c:v>0.70468340002466567</c:v>
                </c:pt>
                <c:pt idx="174">
                  <c:v>0.69606176403446052</c:v>
                </c:pt>
                <c:pt idx="175">
                  <c:v>0.6873738552243146</c:v>
                </c:pt>
                <c:pt idx="176">
                  <c:v>0.6789108250394188</c:v>
                </c:pt>
                <c:pt idx="177">
                  <c:v>0.67063335771113064</c:v>
                </c:pt>
                <c:pt idx="178">
                  <c:v>0.66216092294044082</c:v>
                </c:pt>
                <c:pt idx="179">
                  <c:v>0.65401949484123745</c:v>
                </c:pt>
                <c:pt idx="180">
                  <c:v>0.6461011641118477</c:v>
                </c:pt>
                <c:pt idx="181">
                  <c:v>0.63807538139720787</c:v>
                </c:pt>
                <c:pt idx="182">
                  <c:v>0.62985564411364825</c:v>
                </c:pt>
                <c:pt idx="183">
                  <c:v>0.62142115283355692</c:v>
                </c:pt>
                <c:pt idx="184">
                  <c:v>0.61337724012055161</c:v>
                </c:pt>
                <c:pt idx="185">
                  <c:v>0.60516356050207498</c:v>
                </c:pt>
                <c:pt idx="186">
                  <c:v>0.5970469409954875</c:v>
                </c:pt>
                <c:pt idx="187">
                  <c:v>0.5898258593524548</c:v>
                </c:pt>
                <c:pt idx="188">
                  <c:v>0.5828126743034987</c:v>
                </c:pt>
                <c:pt idx="189">
                  <c:v>0.57562914401847864</c:v>
                </c:pt>
                <c:pt idx="190">
                  <c:v>0.56831723672779</c:v>
                </c:pt>
                <c:pt idx="191">
                  <c:v>0.56080671817980365</c:v>
                </c:pt>
                <c:pt idx="192">
                  <c:v>0.55298561802852608</c:v>
                </c:pt>
                <c:pt idx="193">
                  <c:v>0.54486755034859236</c:v>
                </c:pt>
                <c:pt idx="194">
                  <c:v>0.53653339154279556</c:v>
                </c:pt>
                <c:pt idx="195">
                  <c:v>0.52811104978865153</c:v>
                </c:pt>
                <c:pt idx="196">
                  <c:v>0.51959041907959191</c:v>
                </c:pt>
                <c:pt idx="197">
                  <c:v>0.51119455255131563</c:v>
                </c:pt>
                <c:pt idx="198">
                  <c:v>0.50268838932626059</c:v>
                </c:pt>
                <c:pt idx="199">
                  <c:v>0.49404037178456683</c:v>
                </c:pt>
                <c:pt idx="200">
                  <c:v>0.48522534577652027</c:v>
                </c:pt>
              </c:numCache>
            </c:numRef>
          </c:yVal>
        </c:ser>
        <c:axId val="73402240"/>
        <c:axId val="73424896"/>
      </c:scatterChart>
      <c:valAx>
        <c:axId val="73402240"/>
        <c:scaling>
          <c:orientation val="minMax"/>
          <c:max val="3"/>
        </c:scaling>
        <c:axPos val="b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 [s]</a:t>
                </a:r>
              </a:p>
            </c:rich>
          </c:tx>
          <c:layout>
            <c:manualLayout>
              <c:xMode val="edge"/>
              <c:yMode val="edge"/>
              <c:x val="0.9021976826067476"/>
              <c:y val="0.92907516768737264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3424896"/>
        <c:crosses val="autoZero"/>
        <c:crossBetween val="midCat"/>
      </c:valAx>
      <c:valAx>
        <c:axId val="73424896"/>
        <c:scaling>
          <c:orientation val="minMax"/>
          <c:max val="10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1.0236231884057973E-2"/>
              <c:y val="4.5125352356753835E-2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3402240"/>
        <c:crosses val="autoZero"/>
        <c:crossBetween val="midCat"/>
        <c:majorUnit val="2"/>
      </c:valAx>
      <c:spPr>
        <a:ln w="6350">
          <a:solidFill>
            <a:sysClr val="windowText" lastClr="000000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egendEntry>
        <c:idx val="12"/>
        <c:delete val="1"/>
      </c:legendEntry>
      <c:legendEntry>
        <c:idx val="13"/>
        <c:delete val="1"/>
      </c:legendEntry>
      <c:legendEntry>
        <c:idx val="14"/>
        <c:delete val="1"/>
      </c:legendEntry>
      <c:legendEntry>
        <c:idx val="15"/>
        <c:delete val="1"/>
      </c:legendEntry>
      <c:legendEntry>
        <c:idx val="16"/>
        <c:delete val="1"/>
      </c:legendEntry>
      <c:legendEntry>
        <c:idx val="17"/>
        <c:delete val="1"/>
      </c:legendEntry>
      <c:legendEntry>
        <c:idx val="18"/>
        <c:delete val="1"/>
      </c:legendEntry>
      <c:legendEntry>
        <c:idx val="19"/>
        <c:delete val="1"/>
      </c:legendEntry>
      <c:legendEntry>
        <c:idx val="20"/>
        <c:delete val="1"/>
      </c:legendEntry>
      <c:legendEntry>
        <c:idx val="21"/>
        <c:delete val="1"/>
      </c:legendEntry>
      <c:legendEntry>
        <c:idx val="22"/>
        <c:delete val="1"/>
      </c:legendEntry>
      <c:legendEntry>
        <c:idx val="23"/>
        <c:delete val="1"/>
      </c:legendEntry>
      <c:legendEntry>
        <c:idx val="24"/>
        <c:delete val="1"/>
      </c:legendEntry>
      <c:legendEntry>
        <c:idx val="25"/>
        <c:delete val="1"/>
      </c:legendEntry>
      <c:legendEntry>
        <c:idx val="26"/>
        <c:delete val="1"/>
      </c:legendEntry>
      <c:legendEntry>
        <c:idx val="27"/>
        <c:delete val="1"/>
      </c:legendEntry>
      <c:legendEntry>
        <c:idx val="28"/>
        <c:delete val="1"/>
      </c:legendEntry>
      <c:legendEntry>
        <c:idx val="29"/>
        <c:delete val="1"/>
      </c:legendEntry>
      <c:legendEntry>
        <c:idx val="30"/>
        <c:delete val="1"/>
      </c:legendEntry>
      <c:legendEntry>
        <c:idx val="31"/>
        <c:delete val="1"/>
      </c:legendEntry>
      <c:legendEntry>
        <c:idx val="32"/>
        <c:delete val="1"/>
      </c:legendEntry>
      <c:legendEntry>
        <c:idx val="33"/>
        <c:delete val="1"/>
      </c:legendEntry>
      <c:legendEntry>
        <c:idx val="34"/>
        <c:delete val="1"/>
      </c:legendEntry>
      <c:legendEntry>
        <c:idx val="35"/>
        <c:delete val="1"/>
      </c:legendEntry>
      <c:legendEntry>
        <c:idx val="36"/>
        <c:delete val="1"/>
      </c:legendEntry>
      <c:legendEntry>
        <c:idx val="37"/>
        <c:delete val="1"/>
      </c:legendEntry>
      <c:legendEntry>
        <c:idx val="38"/>
        <c:delete val="1"/>
      </c:legendEntry>
      <c:legendEntry>
        <c:idx val="39"/>
        <c:delete val="1"/>
      </c:legendEntry>
      <c:legendEntry>
        <c:idx val="40"/>
        <c:delete val="1"/>
      </c:legendEntry>
      <c:legendEntry>
        <c:idx val="41"/>
        <c:delete val="1"/>
      </c:legendEntry>
      <c:legendEntry>
        <c:idx val="42"/>
        <c:delete val="1"/>
      </c:legendEntry>
      <c:legendEntry>
        <c:idx val="43"/>
        <c:delete val="1"/>
      </c:legendEntry>
      <c:legendEntry>
        <c:idx val="44"/>
        <c:delete val="1"/>
      </c:legendEntry>
      <c:layout>
        <c:manualLayout>
          <c:xMode val="edge"/>
          <c:yMode val="edge"/>
          <c:x val="0.74185869565217677"/>
          <c:y val="6.4098488258099523E-2"/>
          <c:w val="0.17706237373737432"/>
          <c:h val="0.10922654154040044"/>
        </c:manualLayout>
      </c:layout>
      <c:txPr>
        <a:bodyPr/>
        <a:lstStyle/>
        <a:p>
          <a:pPr>
            <a:defRPr b="1"/>
          </a:pPr>
          <a:endParaRPr lang="it-IT"/>
        </a:p>
      </c:txPr>
    </c:legend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>
        <c:manualLayout>
          <c:layoutTarget val="inner"/>
          <c:xMode val="edge"/>
          <c:yMode val="edge"/>
          <c:x val="0.17162101449275363"/>
          <c:y val="3.4419205679551867E-2"/>
          <c:w val="0.77806980676328774"/>
          <c:h val="0.76540177708736701"/>
        </c:manualLayout>
      </c:layout>
      <c:scatterChart>
        <c:scatterStyle val="lineMarker"/>
        <c:ser>
          <c:idx val="0"/>
          <c:order val="0"/>
          <c:tx>
            <c:v>Single accelerogram</c:v>
          </c:tx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Foglio1!$B$3:$B$203</c:f>
              <c:numCache>
                <c:formatCode>0.0000</c:formatCode>
                <c:ptCount val="201"/>
                <c:pt idx="0">
                  <c:v>2.1187149876576412</c:v>
                </c:pt>
                <c:pt idx="1">
                  <c:v>2.1399389385367735</c:v>
                </c:pt>
                <c:pt idx="2">
                  <c:v>2.4460093355684922</c:v>
                </c:pt>
                <c:pt idx="3">
                  <c:v>3.0576119110289079</c:v>
                </c:pt>
                <c:pt idx="4">
                  <c:v>3.0959364372802169</c:v>
                </c:pt>
                <c:pt idx="5">
                  <c:v>3.847141899855274</c:v>
                </c:pt>
                <c:pt idx="6">
                  <c:v>4.3163782443435981</c:v>
                </c:pt>
                <c:pt idx="7">
                  <c:v>5.5200567051800338</c:v>
                </c:pt>
                <c:pt idx="8">
                  <c:v>5.3194193233601554</c:v>
                </c:pt>
                <c:pt idx="9">
                  <c:v>5.0074697484770576</c:v>
                </c:pt>
                <c:pt idx="10">
                  <c:v>6.7973362227198395</c:v>
                </c:pt>
                <c:pt idx="11">
                  <c:v>5.1164927377012885</c:v>
                </c:pt>
                <c:pt idx="12">
                  <c:v>4.8970890096533397</c:v>
                </c:pt>
                <c:pt idx="13">
                  <c:v>5.6759596392695855</c:v>
                </c:pt>
                <c:pt idx="14">
                  <c:v>5.855653187302674</c:v>
                </c:pt>
                <c:pt idx="15">
                  <c:v>6.1886008077919659</c:v>
                </c:pt>
                <c:pt idx="16">
                  <c:v>6.8867269438139473</c:v>
                </c:pt>
                <c:pt idx="17">
                  <c:v>7.8988599701730795</c:v>
                </c:pt>
                <c:pt idx="18">
                  <c:v>8.2509362170718727</c:v>
                </c:pt>
                <c:pt idx="19">
                  <c:v>8.3996153493172727</c:v>
                </c:pt>
                <c:pt idx="20">
                  <c:v>7.6915849063055788</c:v>
                </c:pt>
                <c:pt idx="21">
                  <c:v>6.7142317163055445</c:v>
                </c:pt>
                <c:pt idx="22">
                  <c:v>6.9071669767919746</c:v>
                </c:pt>
                <c:pt idx="23">
                  <c:v>6.7177013557789085</c:v>
                </c:pt>
                <c:pt idx="24">
                  <c:v>5.9794399907651208</c:v>
                </c:pt>
                <c:pt idx="25">
                  <c:v>5.7583051171573159</c:v>
                </c:pt>
                <c:pt idx="26">
                  <c:v>5.7175271121920481</c:v>
                </c:pt>
                <c:pt idx="27">
                  <c:v>5.5568890262763242</c:v>
                </c:pt>
                <c:pt idx="28">
                  <c:v>5.2659060874547388</c:v>
                </c:pt>
                <c:pt idx="29">
                  <c:v>5.4022716830628248</c:v>
                </c:pt>
                <c:pt idx="30">
                  <c:v>5.562692224070573</c:v>
                </c:pt>
                <c:pt idx="31">
                  <c:v>5.6653230121079625</c:v>
                </c:pt>
                <c:pt idx="32">
                  <c:v>5.5416807333463804</c:v>
                </c:pt>
                <c:pt idx="33">
                  <c:v>5.2018586258490824</c:v>
                </c:pt>
                <c:pt idx="34">
                  <c:v>4.7659242218414377</c:v>
                </c:pt>
                <c:pt idx="35">
                  <c:v>4.3282850729567617</c:v>
                </c:pt>
                <c:pt idx="36">
                  <c:v>3.9506719585403163</c:v>
                </c:pt>
                <c:pt idx="37">
                  <c:v>3.6488042962301472</c:v>
                </c:pt>
                <c:pt idx="38">
                  <c:v>3.4189939158455025</c:v>
                </c:pt>
                <c:pt idx="39">
                  <c:v>3.2281916576453886</c:v>
                </c:pt>
                <c:pt idx="40">
                  <c:v>3.1167516768926351</c:v>
                </c:pt>
                <c:pt idx="41">
                  <c:v>3.0857272763153558</c:v>
                </c:pt>
                <c:pt idx="42">
                  <c:v>3.0378588024968787</c:v>
                </c:pt>
                <c:pt idx="43">
                  <c:v>2.9642896440854742</c:v>
                </c:pt>
                <c:pt idx="44">
                  <c:v>2.8647455918069582</c:v>
                </c:pt>
                <c:pt idx="45">
                  <c:v>2.7389517007335282</c:v>
                </c:pt>
                <c:pt idx="46">
                  <c:v>2.5952527674824912</c:v>
                </c:pt>
                <c:pt idx="47">
                  <c:v>2.5995616495673612</c:v>
                </c:pt>
                <c:pt idx="48">
                  <c:v>2.5730299133197168</c:v>
                </c:pt>
                <c:pt idx="49">
                  <c:v>2.5192894387623146</c:v>
                </c:pt>
                <c:pt idx="50">
                  <c:v>2.4577823358018964</c:v>
                </c:pt>
                <c:pt idx="51">
                  <c:v>2.3970455027228597</c:v>
                </c:pt>
                <c:pt idx="52">
                  <c:v>2.3343089005775788</c:v>
                </c:pt>
                <c:pt idx="53">
                  <c:v>2.264391646751132</c:v>
                </c:pt>
                <c:pt idx="54">
                  <c:v>2.2435481476113659</c:v>
                </c:pt>
                <c:pt idx="55">
                  <c:v>2.1642277680744826</c:v>
                </c:pt>
                <c:pt idx="56">
                  <c:v>2.2596729585250745</c:v>
                </c:pt>
                <c:pt idx="57">
                  <c:v>2.3769445422867674</c:v>
                </c:pt>
                <c:pt idx="58">
                  <c:v>2.4957697743144518</c:v>
                </c:pt>
                <c:pt idx="59">
                  <c:v>2.6144325461299442</c:v>
                </c:pt>
                <c:pt idx="60">
                  <c:v>2.7259139977768716</c:v>
                </c:pt>
                <c:pt idx="61">
                  <c:v>2.8275237397049358</c:v>
                </c:pt>
                <c:pt idx="62">
                  <c:v>2.9170601232776212</c:v>
                </c:pt>
                <c:pt idx="63">
                  <c:v>2.992807123713106</c:v>
                </c:pt>
                <c:pt idx="64">
                  <c:v>3.0534918371788837</c:v>
                </c:pt>
                <c:pt idx="65">
                  <c:v>3.0983691421833401</c:v>
                </c:pt>
                <c:pt idx="66">
                  <c:v>3.1273740968260832</c:v>
                </c:pt>
                <c:pt idx="67">
                  <c:v>3.1411479892815066</c:v>
                </c:pt>
                <c:pt idx="68">
                  <c:v>3.1444975232407226</c:v>
                </c:pt>
                <c:pt idx="69">
                  <c:v>3.1390369851487998</c:v>
                </c:pt>
                <c:pt idx="70">
                  <c:v>3.1297794409547381</c:v>
                </c:pt>
                <c:pt idx="71">
                  <c:v>3.1196252369452653</c:v>
                </c:pt>
                <c:pt idx="72">
                  <c:v>3.1083368772735045</c:v>
                </c:pt>
                <c:pt idx="73">
                  <c:v>3.0939876048583832</c:v>
                </c:pt>
                <c:pt idx="74">
                  <c:v>3.0772649464184392</c:v>
                </c:pt>
                <c:pt idx="75">
                  <c:v>3.0583324033541439</c:v>
                </c:pt>
                <c:pt idx="76">
                  <c:v>3.0367834452925795</c:v>
                </c:pt>
                <c:pt idx="77">
                  <c:v>3.0126622237605534</c:v>
                </c:pt>
                <c:pt idx="78">
                  <c:v>2.9868882067560194</c:v>
                </c:pt>
                <c:pt idx="79">
                  <c:v>2.9608611732215477</c:v>
                </c:pt>
                <c:pt idx="80">
                  <c:v>2.9358981197813248</c:v>
                </c:pt>
                <c:pt idx="81">
                  <c:v>2.9125109336606281</c:v>
                </c:pt>
                <c:pt idx="82">
                  <c:v>2.8909790376084503</c:v>
                </c:pt>
                <c:pt idx="83">
                  <c:v>2.871269986545018</c:v>
                </c:pt>
                <c:pt idx="84">
                  <c:v>2.8530217636489992</c:v>
                </c:pt>
                <c:pt idx="85">
                  <c:v>2.8360189682210217</c:v>
                </c:pt>
                <c:pt idx="86">
                  <c:v>2.8184074402562733</c:v>
                </c:pt>
                <c:pt idx="87">
                  <c:v>2.7987812506529961</c:v>
                </c:pt>
                <c:pt idx="88">
                  <c:v>2.775184715422939</c:v>
                </c:pt>
                <c:pt idx="89">
                  <c:v>2.7484757494535952</c:v>
                </c:pt>
                <c:pt idx="90">
                  <c:v>2.7180453282104837</c:v>
                </c:pt>
                <c:pt idx="91">
                  <c:v>2.6837216337664409</c:v>
                </c:pt>
                <c:pt idx="92">
                  <c:v>2.6469807515341239</c:v>
                </c:pt>
                <c:pt idx="93">
                  <c:v>2.6071989896806418</c:v>
                </c:pt>
                <c:pt idx="94">
                  <c:v>2.5644538637021475</c:v>
                </c:pt>
                <c:pt idx="95">
                  <c:v>2.5198783976254377</c:v>
                </c:pt>
                <c:pt idx="96">
                  <c:v>2.4751542215791336</c:v>
                </c:pt>
                <c:pt idx="97">
                  <c:v>2.4410238503871202</c:v>
                </c:pt>
                <c:pt idx="98">
                  <c:v>2.4061585983435068</c:v>
                </c:pt>
                <c:pt idx="99">
                  <c:v>2.3710843610658738</c:v>
                </c:pt>
                <c:pt idx="100">
                  <c:v>2.3359056903982252</c:v>
                </c:pt>
                <c:pt idx="101">
                  <c:v>2.3004171730617187</c:v>
                </c:pt>
                <c:pt idx="102">
                  <c:v>2.2647631007302285</c:v>
                </c:pt>
                <c:pt idx="103">
                  <c:v>2.2293360842532515</c:v>
                </c:pt>
                <c:pt idx="104">
                  <c:v>2.1942716334740267</c:v>
                </c:pt>
                <c:pt idx="105">
                  <c:v>2.1592611139951425</c:v>
                </c:pt>
                <c:pt idx="106">
                  <c:v>2.1243515168284461</c:v>
                </c:pt>
                <c:pt idx="107">
                  <c:v>2.0902406569319352</c:v>
                </c:pt>
                <c:pt idx="108">
                  <c:v>2.0563687729061866</c:v>
                </c:pt>
                <c:pt idx="109">
                  <c:v>2.0226827825341345</c:v>
                </c:pt>
                <c:pt idx="110">
                  <c:v>1.9898808946271442</c:v>
                </c:pt>
                <c:pt idx="111">
                  <c:v>1.9573922279159897</c:v>
                </c:pt>
                <c:pt idx="112">
                  <c:v>1.9252421217504252</c:v>
                </c:pt>
                <c:pt idx="113">
                  <c:v>1.8940070497094821</c:v>
                </c:pt>
                <c:pt idx="114">
                  <c:v>1.8630049742776009</c:v>
                </c:pt>
                <c:pt idx="115">
                  <c:v>1.8326756794151537</c:v>
                </c:pt>
                <c:pt idx="116">
                  <c:v>1.8028755061072341</c:v>
                </c:pt>
                <c:pt idx="117">
                  <c:v>1.7734101367713961</c:v>
                </c:pt>
                <c:pt idx="118">
                  <c:v>1.7447217117369158</c:v>
                </c:pt>
                <c:pt idx="119">
                  <c:v>1.71613902933338</c:v>
                </c:pt>
                <c:pt idx="120">
                  <c:v>1.6884647887301218</c:v>
                </c:pt>
                <c:pt idx="121">
                  <c:v>1.6608810886427201</c:v>
                </c:pt>
                <c:pt idx="122">
                  <c:v>1.6340074195732337</c:v>
                </c:pt>
                <c:pt idx="123">
                  <c:v>1.6073555518313456</c:v>
                </c:pt>
                <c:pt idx="124">
                  <c:v>1.5812344399727205</c:v>
                </c:pt>
                <c:pt idx="125">
                  <c:v>1.5554353450363219</c:v>
                </c:pt>
                <c:pt idx="126">
                  <c:v>1.5305597791702261</c:v>
                </c:pt>
                <c:pt idx="127">
                  <c:v>1.5520836679780281</c:v>
                </c:pt>
                <c:pt idx="128">
                  <c:v>1.6095319564833224</c:v>
                </c:pt>
                <c:pt idx="129">
                  <c:v>1.6651851780320541</c:v>
                </c:pt>
                <c:pt idx="130">
                  <c:v>1.7144312039563516</c:v>
                </c:pt>
                <c:pt idx="131">
                  <c:v>1.7583931897776324</c:v>
                </c:pt>
                <c:pt idx="132">
                  <c:v>1.7989654684323</c:v>
                </c:pt>
                <c:pt idx="133">
                  <c:v>1.8358072870643551</c:v>
                </c:pt>
                <c:pt idx="134">
                  <c:v>1.8681070777447077</c:v>
                </c:pt>
                <c:pt idx="135">
                  <c:v>1.8957302077207892</c:v>
                </c:pt>
                <c:pt idx="136">
                  <c:v>1.9190990128507099</c:v>
                </c:pt>
                <c:pt idx="137">
                  <c:v>1.9408417463522387</c:v>
                </c:pt>
                <c:pt idx="138">
                  <c:v>1.9636705651270783</c:v>
                </c:pt>
                <c:pt idx="139">
                  <c:v>1.9839896867901379</c:v>
                </c:pt>
                <c:pt idx="140">
                  <c:v>1.9985819906997462</c:v>
                </c:pt>
                <c:pt idx="141">
                  <c:v>2.0057017029309798</c:v>
                </c:pt>
                <c:pt idx="142">
                  <c:v>2.0054550849916568</c:v>
                </c:pt>
                <c:pt idx="143">
                  <c:v>2.0101578156178332</c:v>
                </c:pt>
                <c:pt idx="144">
                  <c:v>2.0141037024312993</c:v>
                </c:pt>
                <c:pt idx="145">
                  <c:v>2.0191765333770326</c:v>
                </c:pt>
                <c:pt idx="146">
                  <c:v>2.0249532510236801</c:v>
                </c:pt>
                <c:pt idx="147">
                  <c:v>2.027106162962192</c:v>
                </c:pt>
                <c:pt idx="148">
                  <c:v>2.0247776645426012</c:v>
                </c:pt>
                <c:pt idx="149">
                  <c:v>2.0179005587689423</c:v>
                </c:pt>
                <c:pt idx="150">
                  <c:v>2.0068173439108983</c:v>
                </c:pt>
                <c:pt idx="151">
                  <c:v>1.9924393056805121</c:v>
                </c:pt>
                <c:pt idx="152">
                  <c:v>1.9755678692987186</c:v>
                </c:pt>
                <c:pt idx="153">
                  <c:v>1.9561350577864329</c:v>
                </c:pt>
                <c:pt idx="154">
                  <c:v>1.9344965309132987</c:v>
                </c:pt>
                <c:pt idx="155">
                  <c:v>1.910272128725591</c:v>
                </c:pt>
                <c:pt idx="156">
                  <c:v>1.8834874235649881</c:v>
                </c:pt>
                <c:pt idx="157">
                  <c:v>1.8539018092103079</c:v>
                </c:pt>
                <c:pt idx="158">
                  <c:v>1.8214257286915581</c:v>
                </c:pt>
                <c:pt idx="159">
                  <c:v>1.7935633180688895</c:v>
                </c:pt>
                <c:pt idx="160">
                  <c:v>1.7675822818969393</c:v>
                </c:pt>
                <c:pt idx="161">
                  <c:v>1.7398128242546309</c:v>
                </c:pt>
                <c:pt idx="162">
                  <c:v>1.7106120747176201</c:v>
                </c:pt>
                <c:pt idx="163">
                  <c:v>1.6799036802466318</c:v>
                </c:pt>
                <c:pt idx="164">
                  <c:v>1.6478565942934691</c:v>
                </c:pt>
                <c:pt idx="165">
                  <c:v>1.6146481976602289</c:v>
                </c:pt>
                <c:pt idx="166">
                  <c:v>1.5804512777144708</c:v>
                </c:pt>
                <c:pt idx="167">
                  <c:v>1.5455522448843479</c:v>
                </c:pt>
                <c:pt idx="168">
                  <c:v>1.5100296478035158</c:v>
                </c:pt>
                <c:pt idx="169">
                  <c:v>1.4739429996567681</c:v>
                </c:pt>
                <c:pt idx="170">
                  <c:v>1.4374176445583977</c:v>
                </c:pt>
                <c:pt idx="171">
                  <c:v>1.4005775328706667</c:v>
                </c:pt>
                <c:pt idx="172">
                  <c:v>1.3636815329085181</c:v>
                </c:pt>
                <c:pt idx="173">
                  <c:v>1.3267124266132304</c:v>
                </c:pt>
                <c:pt idx="174">
                  <c:v>1.2897648702229156</c:v>
                </c:pt>
                <c:pt idx="175">
                  <c:v>1.2529776714348302</c:v>
                </c:pt>
                <c:pt idx="176">
                  <c:v>1.2165304391289604</c:v>
                </c:pt>
                <c:pt idx="177">
                  <c:v>1.1803632243695885</c:v>
                </c:pt>
                <c:pt idx="178">
                  <c:v>1.14465616142319</c:v>
                </c:pt>
                <c:pt idx="179">
                  <c:v>1.1238294951337975</c:v>
                </c:pt>
                <c:pt idx="180">
                  <c:v>1.1079795360260081</c:v>
                </c:pt>
                <c:pt idx="181">
                  <c:v>1.0918033197979158</c:v>
                </c:pt>
                <c:pt idx="182">
                  <c:v>1.0753115224856817</c:v>
                </c:pt>
                <c:pt idx="183">
                  <c:v>1.0586461361432391</c:v>
                </c:pt>
                <c:pt idx="184">
                  <c:v>1.0417219964869298</c:v>
                </c:pt>
                <c:pt idx="185">
                  <c:v>1.024552354719386</c:v>
                </c:pt>
                <c:pt idx="186">
                  <c:v>1.0071929370361974</c:v>
                </c:pt>
                <c:pt idx="187">
                  <c:v>0.98978736883988816</c:v>
                </c:pt>
                <c:pt idx="188">
                  <c:v>0.97218093423943863</c:v>
                </c:pt>
                <c:pt idx="189">
                  <c:v>0.95454924445061073</c:v>
                </c:pt>
                <c:pt idx="190">
                  <c:v>0.93684794966906404</c:v>
                </c:pt>
                <c:pt idx="191">
                  <c:v>0.91911940918842661</c:v>
                </c:pt>
                <c:pt idx="192">
                  <c:v>0.90141700821269366</c:v>
                </c:pt>
                <c:pt idx="193">
                  <c:v>0.88374329964122933</c:v>
                </c:pt>
                <c:pt idx="194">
                  <c:v>0.86612474770719783</c:v>
                </c:pt>
                <c:pt idx="195">
                  <c:v>0.84863506884210305</c:v>
                </c:pt>
                <c:pt idx="196">
                  <c:v>0.83117622356309551</c:v>
                </c:pt>
                <c:pt idx="197">
                  <c:v>0.81397910650584038</c:v>
                </c:pt>
                <c:pt idx="198">
                  <c:v>0.79684887900403001</c:v>
                </c:pt>
                <c:pt idx="199">
                  <c:v>0.7799298778800795</c:v>
                </c:pt>
                <c:pt idx="200">
                  <c:v>0.76323172588963351</c:v>
                </c:pt>
              </c:numCache>
            </c:numRef>
          </c:yVal>
        </c:ser>
        <c:ser>
          <c:idx val="1"/>
          <c:order val="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Foglio1!$C$3:$C$203</c:f>
              <c:numCache>
                <c:formatCode>0.0000</c:formatCode>
                <c:ptCount val="201"/>
                <c:pt idx="0">
                  <c:v>4.8550630119125193</c:v>
                </c:pt>
                <c:pt idx="1">
                  <c:v>5.0782235118938939</c:v>
                </c:pt>
                <c:pt idx="2">
                  <c:v>5.5551639455184105</c:v>
                </c:pt>
                <c:pt idx="3">
                  <c:v>8.7561036477130312</c:v>
                </c:pt>
                <c:pt idx="4">
                  <c:v>8.4240105630002446</c:v>
                </c:pt>
                <c:pt idx="5">
                  <c:v>9.3489599281131639</c:v>
                </c:pt>
                <c:pt idx="6">
                  <c:v>8.4104832498116249</c:v>
                </c:pt>
                <c:pt idx="7">
                  <c:v>8.7370779952387316</c:v>
                </c:pt>
                <c:pt idx="8">
                  <c:v>10.087464415569405</c:v>
                </c:pt>
                <c:pt idx="9">
                  <c:v>10.06173296565912</c:v>
                </c:pt>
                <c:pt idx="10">
                  <c:v>9.2394084110450621</c:v>
                </c:pt>
                <c:pt idx="11">
                  <c:v>8.1236532935279708</c:v>
                </c:pt>
                <c:pt idx="12">
                  <c:v>9.5592265644972727</c:v>
                </c:pt>
                <c:pt idx="13">
                  <c:v>13.852328947671568</c:v>
                </c:pt>
                <c:pt idx="14">
                  <c:v>11.397167463867309</c:v>
                </c:pt>
                <c:pt idx="15">
                  <c:v>13.63839296482146</c:v>
                </c:pt>
                <c:pt idx="16">
                  <c:v>14.306643160200062</c:v>
                </c:pt>
                <c:pt idx="17">
                  <c:v>10.021432071936974</c:v>
                </c:pt>
                <c:pt idx="18">
                  <c:v>7.8422392430420684</c:v>
                </c:pt>
                <c:pt idx="19">
                  <c:v>6.5190730858980608</c:v>
                </c:pt>
                <c:pt idx="20">
                  <c:v>6.8285510858727232</c:v>
                </c:pt>
                <c:pt idx="21">
                  <c:v>5.8724371376240212</c:v>
                </c:pt>
                <c:pt idx="22">
                  <c:v>5.7390163295490906</c:v>
                </c:pt>
                <c:pt idx="23">
                  <c:v>5.2467931432654904</c:v>
                </c:pt>
                <c:pt idx="24">
                  <c:v>3.9722233007679009</c:v>
                </c:pt>
                <c:pt idx="25">
                  <c:v>3.2626950351481967</c:v>
                </c:pt>
                <c:pt idx="26">
                  <c:v>2.9780181601615627</c:v>
                </c:pt>
                <c:pt idx="27">
                  <c:v>2.7015482319007607</c:v>
                </c:pt>
                <c:pt idx="28">
                  <c:v>2.4315558923155747</c:v>
                </c:pt>
                <c:pt idx="29">
                  <c:v>2.1571935393684893</c:v>
                </c:pt>
                <c:pt idx="30">
                  <c:v>2.1059666044783478</c:v>
                </c:pt>
                <c:pt idx="31">
                  <c:v>2.2060753899190577</c:v>
                </c:pt>
                <c:pt idx="32">
                  <c:v>1.9549623304254897</c:v>
                </c:pt>
                <c:pt idx="33">
                  <c:v>1.5579673543840338</c:v>
                </c:pt>
                <c:pt idx="34">
                  <c:v>1.6932788134246852</c:v>
                </c:pt>
                <c:pt idx="35">
                  <c:v>1.8068623045221379</c:v>
                </c:pt>
                <c:pt idx="36">
                  <c:v>1.9369613773456358</c:v>
                </c:pt>
                <c:pt idx="37">
                  <c:v>2.185116119437625</c:v>
                </c:pt>
                <c:pt idx="38">
                  <c:v>2.2745971066498094</c:v>
                </c:pt>
                <c:pt idx="39">
                  <c:v>2.1888439305090768</c:v>
                </c:pt>
                <c:pt idx="40">
                  <c:v>1.9783151500962528</c:v>
                </c:pt>
                <c:pt idx="41">
                  <c:v>1.7150188416739351</c:v>
                </c:pt>
                <c:pt idx="42">
                  <c:v>1.4949328086503255</c:v>
                </c:pt>
                <c:pt idx="43">
                  <c:v>1.349112211627395</c:v>
                </c:pt>
                <c:pt idx="44">
                  <c:v>1.2213945691275399</c:v>
                </c:pt>
                <c:pt idx="45">
                  <c:v>1.1503373313105916</c:v>
                </c:pt>
                <c:pt idx="46">
                  <c:v>1.1429204097990671</c:v>
                </c:pt>
                <c:pt idx="47">
                  <c:v>1.1786760440504693</c:v>
                </c:pt>
                <c:pt idx="48">
                  <c:v>1.2227405002993028</c:v>
                </c:pt>
                <c:pt idx="49">
                  <c:v>1.2498766442944167</c:v>
                </c:pt>
                <c:pt idx="50">
                  <c:v>1.2462106697692945</c:v>
                </c:pt>
                <c:pt idx="51">
                  <c:v>1.2660357457898337</c:v>
                </c:pt>
                <c:pt idx="52">
                  <c:v>1.2943010378454718</c:v>
                </c:pt>
                <c:pt idx="53">
                  <c:v>1.3001328010715671</c:v>
                </c:pt>
                <c:pt idx="54">
                  <c:v>1.2931996861383308</c:v>
                </c:pt>
                <c:pt idx="55">
                  <c:v>1.2632509896247861</c:v>
                </c:pt>
                <c:pt idx="56">
                  <c:v>1.1969322898502741</c:v>
                </c:pt>
                <c:pt idx="57">
                  <c:v>1.0947169066462612</c:v>
                </c:pt>
                <c:pt idx="58">
                  <c:v>0.96356548268871323</c:v>
                </c:pt>
                <c:pt idx="59">
                  <c:v>0.89600977270540261</c:v>
                </c:pt>
                <c:pt idx="60">
                  <c:v>0.8605983414458106</c:v>
                </c:pt>
                <c:pt idx="61">
                  <c:v>0.81218922884035349</c:v>
                </c:pt>
                <c:pt idx="62">
                  <c:v>0.7843951128626836</c:v>
                </c:pt>
                <c:pt idx="63">
                  <c:v>0.79456228829210196</c:v>
                </c:pt>
                <c:pt idx="64">
                  <c:v>0.83088237675422949</c:v>
                </c:pt>
                <c:pt idx="65">
                  <c:v>0.87247838801732758</c:v>
                </c:pt>
                <c:pt idx="66">
                  <c:v>0.90616880802331201</c:v>
                </c:pt>
                <c:pt idx="67">
                  <c:v>0.93376718816189419</c:v>
                </c:pt>
                <c:pt idx="68">
                  <c:v>0.96192465874435662</c:v>
                </c:pt>
                <c:pt idx="69">
                  <c:v>0.99690653967814369</c:v>
                </c:pt>
                <c:pt idx="70">
                  <c:v>1.0404685346827505</c:v>
                </c:pt>
                <c:pt idx="71">
                  <c:v>1.0889215563178514</c:v>
                </c:pt>
                <c:pt idx="72">
                  <c:v>1.1518748387716364</c:v>
                </c:pt>
                <c:pt idx="73">
                  <c:v>1.2334516914134928</c:v>
                </c:pt>
                <c:pt idx="74">
                  <c:v>1.2980101018733508</c:v>
                </c:pt>
                <c:pt idx="75">
                  <c:v>1.336098088600262</c:v>
                </c:pt>
                <c:pt idx="76">
                  <c:v>1.3339853789073974</c:v>
                </c:pt>
                <c:pt idx="77">
                  <c:v>1.3083580310508971</c:v>
                </c:pt>
                <c:pt idx="78">
                  <c:v>1.2606043548901278</c:v>
                </c:pt>
                <c:pt idx="79">
                  <c:v>1.2510326537805398</c:v>
                </c:pt>
                <c:pt idx="80">
                  <c:v>1.256883070684784</c:v>
                </c:pt>
                <c:pt idx="81">
                  <c:v>1.2393982188678274</c:v>
                </c:pt>
                <c:pt idx="82">
                  <c:v>1.2003328671297255</c:v>
                </c:pt>
                <c:pt idx="83">
                  <c:v>1.1415962403980966</c:v>
                </c:pt>
                <c:pt idx="84">
                  <c:v>1.0672806602382825</c:v>
                </c:pt>
                <c:pt idx="85">
                  <c:v>0.98261974266797125</c:v>
                </c:pt>
                <c:pt idx="86">
                  <c:v>0.89218133274584921</c:v>
                </c:pt>
                <c:pt idx="87">
                  <c:v>0.80050797284178654</c:v>
                </c:pt>
                <c:pt idx="88">
                  <c:v>0.71129770919206659</c:v>
                </c:pt>
                <c:pt idx="89">
                  <c:v>0.65432157104462962</c:v>
                </c:pt>
                <c:pt idx="90">
                  <c:v>0.6152182439678191</c:v>
                </c:pt>
                <c:pt idx="91">
                  <c:v>0.57601149409090779</c:v>
                </c:pt>
                <c:pt idx="92">
                  <c:v>0.53751507857175629</c:v>
                </c:pt>
                <c:pt idx="93">
                  <c:v>0.50135932662579885</c:v>
                </c:pt>
                <c:pt idx="94">
                  <c:v>0.47512216574498889</c:v>
                </c:pt>
                <c:pt idx="95">
                  <c:v>0.45017062923004858</c:v>
                </c:pt>
                <c:pt idx="96">
                  <c:v>0.42659288020472091</c:v>
                </c:pt>
                <c:pt idx="97">
                  <c:v>0.4046699062783285</c:v>
                </c:pt>
                <c:pt idx="98">
                  <c:v>0.38469354837767178</c:v>
                </c:pt>
                <c:pt idx="99">
                  <c:v>0.36810944768391785</c:v>
                </c:pt>
                <c:pt idx="100">
                  <c:v>0.3534691344540945</c:v>
                </c:pt>
                <c:pt idx="101">
                  <c:v>0.34029180930598568</c:v>
                </c:pt>
                <c:pt idx="102">
                  <c:v>0.32850561850869936</c:v>
                </c:pt>
                <c:pt idx="103">
                  <c:v>0.31778124613260733</c:v>
                </c:pt>
                <c:pt idx="104">
                  <c:v>0.30823255123595222</c:v>
                </c:pt>
                <c:pt idx="105">
                  <c:v>0.29950160113456264</c:v>
                </c:pt>
                <c:pt idx="106">
                  <c:v>0.29151520194032798</c:v>
                </c:pt>
                <c:pt idx="107">
                  <c:v>0.28427286487495168</c:v>
                </c:pt>
                <c:pt idx="108">
                  <c:v>0.27745434986406314</c:v>
                </c:pt>
                <c:pt idx="109">
                  <c:v>0.27092990610784551</c:v>
                </c:pt>
                <c:pt idx="110">
                  <c:v>0.26475505776107028</c:v>
                </c:pt>
                <c:pt idx="111">
                  <c:v>0.25859269361244247</c:v>
                </c:pt>
                <c:pt idx="112">
                  <c:v>0.25233705945234575</c:v>
                </c:pt>
                <c:pt idx="113">
                  <c:v>0.24611688506983859</c:v>
                </c:pt>
                <c:pt idx="114">
                  <c:v>0.23968094087643926</c:v>
                </c:pt>
                <c:pt idx="115">
                  <c:v>0.23300118456508048</c:v>
                </c:pt>
                <c:pt idx="116">
                  <c:v>0.2303401226227732</c:v>
                </c:pt>
                <c:pt idx="117">
                  <c:v>0.22757770482004827</c:v>
                </c:pt>
                <c:pt idx="118">
                  <c:v>0.22469200015694454</c:v>
                </c:pt>
                <c:pt idx="119">
                  <c:v>0.22169543230149563</c:v>
                </c:pt>
                <c:pt idx="120">
                  <c:v>0.21869693662410394</c:v>
                </c:pt>
                <c:pt idx="121">
                  <c:v>0.21559929039037751</c:v>
                </c:pt>
                <c:pt idx="122">
                  <c:v>0.21241467667681341</c:v>
                </c:pt>
                <c:pt idx="123">
                  <c:v>0.20915149417411236</c:v>
                </c:pt>
                <c:pt idx="124">
                  <c:v>0.20581358647002077</c:v>
                </c:pt>
                <c:pt idx="125">
                  <c:v>0.20240098636243387</c:v>
                </c:pt>
                <c:pt idx="126">
                  <c:v>0.19891176282403344</c:v>
                </c:pt>
                <c:pt idx="127">
                  <c:v>0.19534445137074444</c:v>
                </c:pt>
                <c:pt idx="128">
                  <c:v>0.19170054052032551</c:v>
                </c:pt>
                <c:pt idx="129">
                  <c:v>0.18798655957535829</c:v>
                </c:pt>
                <c:pt idx="130">
                  <c:v>0.18426147988730093</c:v>
                </c:pt>
                <c:pt idx="131">
                  <c:v>0.18052733908324237</c:v>
                </c:pt>
                <c:pt idx="132">
                  <c:v>0.17677503120168722</c:v>
                </c:pt>
                <c:pt idx="133">
                  <c:v>0.17303575154780809</c:v>
                </c:pt>
                <c:pt idx="134">
                  <c:v>0.16934405359517599</c:v>
                </c:pt>
                <c:pt idx="135">
                  <c:v>0.16782111180876497</c:v>
                </c:pt>
                <c:pt idx="136">
                  <c:v>0.16858396069371065</c:v>
                </c:pt>
                <c:pt idx="137">
                  <c:v>0.16853258035905969</c:v>
                </c:pt>
                <c:pt idx="138">
                  <c:v>0.16762683110654442</c:v>
                </c:pt>
                <c:pt idx="139">
                  <c:v>0.16585135450769492</c:v>
                </c:pt>
                <c:pt idx="140">
                  <c:v>0.16551534273270832</c:v>
                </c:pt>
                <c:pt idx="141">
                  <c:v>0.16655583992717934</c:v>
                </c:pt>
                <c:pt idx="142">
                  <c:v>0.16712429596417885</c:v>
                </c:pt>
                <c:pt idx="143">
                  <c:v>0.16722832430651738</c:v>
                </c:pt>
                <c:pt idx="144">
                  <c:v>0.16682627466428587</c:v>
                </c:pt>
                <c:pt idx="145">
                  <c:v>0.16593413642784902</c:v>
                </c:pt>
                <c:pt idx="146">
                  <c:v>0.16464549082728308</c:v>
                </c:pt>
                <c:pt idx="147">
                  <c:v>0.16294400244485321</c:v>
                </c:pt>
                <c:pt idx="148">
                  <c:v>0.16076661407732312</c:v>
                </c:pt>
                <c:pt idx="149">
                  <c:v>0.15811375682109768</c:v>
                </c:pt>
                <c:pt idx="150">
                  <c:v>0.1550946701740879</c:v>
                </c:pt>
                <c:pt idx="151">
                  <c:v>0.15163556763527314</c:v>
                </c:pt>
                <c:pt idx="152">
                  <c:v>0.14968709630238641</c:v>
                </c:pt>
                <c:pt idx="153">
                  <c:v>0.15204030919574013</c:v>
                </c:pt>
                <c:pt idx="154">
                  <c:v>0.15355856554719075</c:v>
                </c:pt>
                <c:pt idx="155">
                  <c:v>0.15418050992769838</c:v>
                </c:pt>
                <c:pt idx="156">
                  <c:v>0.15392841717877778</c:v>
                </c:pt>
                <c:pt idx="157">
                  <c:v>0.15277910613083859</c:v>
                </c:pt>
                <c:pt idx="158">
                  <c:v>0.15080863505208833</c:v>
                </c:pt>
                <c:pt idx="159">
                  <c:v>0.14935725471444591</c:v>
                </c:pt>
                <c:pt idx="160">
                  <c:v>0.14986830874597187</c:v>
                </c:pt>
                <c:pt idx="161">
                  <c:v>0.14955196616842861</c:v>
                </c:pt>
                <c:pt idx="162">
                  <c:v>0.14837965054217486</c:v>
                </c:pt>
                <c:pt idx="163">
                  <c:v>0.14638026878549124</c:v>
                </c:pt>
                <c:pt idx="164">
                  <c:v>0.1435928179611482</c:v>
                </c:pt>
                <c:pt idx="165">
                  <c:v>0.14077311725091285</c:v>
                </c:pt>
                <c:pt idx="166">
                  <c:v>0.14193444390747575</c:v>
                </c:pt>
                <c:pt idx="167">
                  <c:v>0.14206258806713759</c:v>
                </c:pt>
                <c:pt idx="168">
                  <c:v>0.14120602174820651</c:v>
                </c:pt>
                <c:pt idx="169">
                  <c:v>0.13936152595049869</c:v>
                </c:pt>
                <c:pt idx="170">
                  <c:v>0.13661560559712696</c:v>
                </c:pt>
                <c:pt idx="171">
                  <c:v>0.13402699251800798</c:v>
                </c:pt>
                <c:pt idx="172">
                  <c:v>0.13418314437161638</c:v>
                </c:pt>
                <c:pt idx="173">
                  <c:v>0.13415164492120832</c:v>
                </c:pt>
                <c:pt idx="174">
                  <c:v>0.13394022556601043</c:v>
                </c:pt>
                <c:pt idx="175">
                  <c:v>0.1335478241066845</c:v>
                </c:pt>
                <c:pt idx="176">
                  <c:v>0.13311099863494388</c:v>
                </c:pt>
                <c:pt idx="177">
                  <c:v>0.13271583872069223</c:v>
                </c:pt>
                <c:pt idx="178">
                  <c:v>0.13226395987044967</c:v>
                </c:pt>
                <c:pt idx="179">
                  <c:v>0.13354855701578425</c:v>
                </c:pt>
                <c:pt idx="180">
                  <c:v>0.13475014808666491</c:v>
                </c:pt>
                <c:pt idx="181">
                  <c:v>0.13585019684474306</c:v>
                </c:pt>
                <c:pt idx="182">
                  <c:v>0.13685702381375137</c:v>
                </c:pt>
                <c:pt idx="183">
                  <c:v>0.13774778305073324</c:v>
                </c:pt>
                <c:pt idx="184">
                  <c:v>0.13848909658403433</c:v>
                </c:pt>
                <c:pt idx="185">
                  <c:v>0.13906691883606628</c:v>
                </c:pt>
                <c:pt idx="186">
                  <c:v>0.13946893745482314</c:v>
                </c:pt>
                <c:pt idx="187">
                  <c:v>0.13968472663718962</c:v>
                </c:pt>
                <c:pt idx="188">
                  <c:v>0.13970585940993371</c:v>
                </c:pt>
                <c:pt idx="189">
                  <c:v>0.13954782226713006</c:v>
                </c:pt>
                <c:pt idx="190">
                  <c:v>0.13921961199259636</c:v>
                </c:pt>
                <c:pt idx="191">
                  <c:v>0.13868377306762369</c:v>
                </c:pt>
                <c:pt idx="192">
                  <c:v>0.13793990215647708</c:v>
                </c:pt>
                <c:pt idx="193">
                  <c:v>0.13698959521361787</c:v>
                </c:pt>
                <c:pt idx="194">
                  <c:v>0.13583635366520341</c:v>
                </c:pt>
                <c:pt idx="195">
                  <c:v>0.13448546677291343</c:v>
                </c:pt>
                <c:pt idx="196">
                  <c:v>0.13296921395140332</c:v>
                </c:pt>
                <c:pt idx="197">
                  <c:v>0.13129904513420579</c:v>
                </c:pt>
                <c:pt idx="198">
                  <c:v>0.12945431247063549</c:v>
                </c:pt>
                <c:pt idx="199">
                  <c:v>0.12744575910832909</c:v>
                </c:pt>
                <c:pt idx="200">
                  <c:v>0.12528513299244523</c:v>
                </c:pt>
              </c:numCache>
            </c:numRef>
          </c:yVal>
        </c:ser>
        <c:ser>
          <c:idx val="2"/>
          <c:order val="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Foglio1!$D$3:$D$203</c:f>
              <c:numCache>
                <c:formatCode>0.0000</c:formatCode>
                <c:ptCount val="201"/>
                <c:pt idx="0">
                  <c:v>3.4906178426956211</c:v>
                </c:pt>
                <c:pt idx="1">
                  <c:v>3.5495259134774271</c:v>
                </c:pt>
                <c:pt idx="2">
                  <c:v>4.0072977994143573</c:v>
                </c:pt>
                <c:pt idx="3">
                  <c:v>4.7478531812631717</c:v>
                </c:pt>
                <c:pt idx="4">
                  <c:v>5.4886615645340706</c:v>
                </c:pt>
                <c:pt idx="5">
                  <c:v>5.9368326785694263</c:v>
                </c:pt>
                <c:pt idx="6">
                  <c:v>6.5551262702661877</c:v>
                </c:pt>
                <c:pt idx="7">
                  <c:v>7.2899469351114883</c:v>
                </c:pt>
                <c:pt idx="8">
                  <c:v>6.4244769371033916</c:v>
                </c:pt>
                <c:pt idx="9">
                  <c:v>6.0835715347065955</c:v>
                </c:pt>
                <c:pt idx="10">
                  <c:v>7.3669731103951843</c:v>
                </c:pt>
                <c:pt idx="11">
                  <c:v>7.8735245891771415</c:v>
                </c:pt>
                <c:pt idx="12">
                  <c:v>10.865319817025661</c:v>
                </c:pt>
                <c:pt idx="13">
                  <c:v>12.07846384479814</c:v>
                </c:pt>
                <c:pt idx="14">
                  <c:v>8.7272348415656662</c:v>
                </c:pt>
                <c:pt idx="15">
                  <c:v>7.273419507711961</c:v>
                </c:pt>
                <c:pt idx="16">
                  <c:v>7.6851335271633952</c:v>
                </c:pt>
                <c:pt idx="17">
                  <c:v>7.8511238861205319</c:v>
                </c:pt>
                <c:pt idx="18">
                  <c:v>7.7657907846602798</c:v>
                </c:pt>
                <c:pt idx="19">
                  <c:v>7.4487930582220434</c:v>
                </c:pt>
                <c:pt idx="20">
                  <c:v>6.9206733554037134</c:v>
                </c:pt>
                <c:pt idx="21">
                  <c:v>6.1096984825511305</c:v>
                </c:pt>
                <c:pt idx="22">
                  <c:v>6.4215592387551395</c:v>
                </c:pt>
                <c:pt idx="23">
                  <c:v>6.3512921035209322</c:v>
                </c:pt>
                <c:pt idx="24">
                  <c:v>6.4702355815889137</c:v>
                </c:pt>
                <c:pt idx="25">
                  <c:v>7.1717698091429334</c:v>
                </c:pt>
                <c:pt idx="26">
                  <c:v>6.9118436415119184</c:v>
                </c:pt>
                <c:pt idx="27">
                  <c:v>6.0577685526365475</c:v>
                </c:pt>
                <c:pt idx="28">
                  <c:v>5.199974291042146</c:v>
                </c:pt>
                <c:pt idx="29">
                  <c:v>4.4469418015991433</c:v>
                </c:pt>
                <c:pt idx="30">
                  <c:v>3.8410053734085619</c:v>
                </c:pt>
                <c:pt idx="31">
                  <c:v>3.4350297468716398</c:v>
                </c:pt>
                <c:pt idx="32">
                  <c:v>3.2146340655945802</c:v>
                </c:pt>
                <c:pt idx="33">
                  <c:v>3.2023407711718392</c:v>
                </c:pt>
                <c:pt idx="34">
                  <c:v>3.262148327289172</c:v>
                </c:pt>
                <c:pt idx="35">
                  <c:v>3.4432839056394502</c:v>
                </c:pt>
                <c:pt idx="36">
                  <c:v>3.4942148556063852</c:v>
                </c:pt>
                <c:pt idx="37">
                  <c:v>3.4739442904386677</c:v>
                </c:pt>
                <c:pt idx="38">
                  <c:v>3.5419396177389242</c:v>
                </c:pt>
                <c:pt idx="39">
                  <c:v>3.4868466396171547</c:v>
                </c:pt>
                <c:pt idx="40">
                  <c:v>3.5115870199365351</c:v>
                </c:pt>
                <c:pt idx="41">
                  <c:v>3.3868954753601193</c:v>
                </c:pt>
                <c:pt idx="42">
                  <c:v>3.1356929851975637</c:v>
                </c:pt>
                <c:pt idx="43">
                  <c:v>2.7849919372734666</c:v>
                </c:pt>
                <c:pt idx="44">
                  <c:v>2.5497603549612942</c:v>
                </c:pt>
                <c:pt idx="45">
                  <c:v>2.4161446555370518</c:v>
                </c:pt>
                <c:pt idx="46">
                  <c:v>2.3428265466549831</c:v>
                </c:pt>
                <c:pt idx="47">
                  <c:v>2.3395144988485028</c:v>
                </c:pt>
                <c:pt idx="48">
                  <c:v>2.3284378487873858</c:v>
                </c:pt>
                <c:pt idx="49">
                  <c:v>2.3029159804928576</c:v>
                </c:pt>
                <c:pt idx="50">
                  <c:v>2.2618195882602081</c:v>
                </c:pt>
                <c:pt idx="51">
                  <c:v>2.205469668176637</c:v>
                </c:pt>
                <c:pt idx="52">
                  <c:v>2.1349480298830672</c:v>
                </c:pt>
                <c:pt idx="53">
                  <c:v>2.0519382784608982</c:v>
                </c:pt>
                <c:pt idx="54">
                  <c:v>1.9586883581108361</c:v>
                </c:pt>
                <c:pt idx="55">
                  <c:v>1.9014149841529859</c:v>
                </c:pt>
                <c:pt idx="56">
                  <c:v>1.8845290189595898</c:v>
                </c:pt>
                <c:pt idx="57">
                  <c:v>1.8631895224947521</c:v>
                </c:pt>
                <c:pt idx="58">
                  <c:v>1.8384614022147678</c:v>
                </c:pt>
                <c:pt idx="59">
                  <c:v>1.8122449722768881</c:v>
                </c:pt>
                <c:pt idx="60">
                  <c:v>1.7839581590052873</c:v>
                </c:pt>
                <c:pt idx="61">
                  <c:v>1.7562918577177598</c:v>
                </c:pt>
                <c:pt idx="62">
                  <c:v>1.7265395370983134</c:v>
                </c:pt>
                <c:pt idx="63">
                  <c:v>1.6980238033042661</c:v>
                </c:pt>
                <c:pt idx="64">
                  <c:v>1.6678927938687045</c:v>
                </c:pt>
                <c:pt idx="65">
                  <c:v>1.6368933364683766</c:v>
                </c:pt>
                <c:pt idx="66">
                  <c:v>1.6057212776029581</c:v>
                </c:pt>
                <c:pt idx="67">
                  <c:v>1.5722567985538569</c:v>
                </c:pt>
                <c:pt idx="68">
                  <c:v>1.5382876400420815</c:v>
                </c:pt>
                <c:pt idx="69">
                  <c:v>1.5030511629543026</c:v>
                </c:pt>
                <c:pt idx="70">
                  <c:v>1.4656020001309478</c:v>
                </c:pt>
                <c:pt idx="71">
                  <c:v>1.4276877271956712</c:v>
                </c:pt>
                <c:pt idx="72">
                  <c:v>1.3888180810759621</c:v>
                </c:pt>
                <c:pt idx="73">
                  <c:v>1.3483736964015633</c:v>
                </c:pt>
                <c:pt idx="74">
                  <c:v>1.3073661237302827</c:v>
                </c:pt>
                <c:pt idx="75">
                  <c:v>1.2667208281385895</c:v>
                </c:pt>
                <c:pt idx="76">
                  <c:v>1.225415617220915</c:v>
                </c:pt>
                <c:pt idx="77">
                  <c:v>1.1838240549017545</c:v>
                </c:pt>
                <c:pt idx="78">
                  <c:v>1.143212281959858</c:v>
                </c:pt>
                <c:pt idx="79">
                  <c:v>1.1033391437857121</c:v>
                </c:pt>
                <c:pt idx="80">
                  <c:v>1.0639572671411397</c:v>
                </c:pt>
                <c:pt idx="81">
                  <c:v>1.0253173849226369</c:v>
                </c:pt>
                <c:pt idx="82">
                  <c:v>0.98803919980974497</c:v>
                </c:pt>
                <c:pt idx="83">
                  <c:v>0.9523291494410786</c:v>
                </c:pt>
                <c:pt idx="84">
                  <c:v>0.91774316546321011</c:v>
                </c:pt>
                <c:pt idx="85">
                  <c:v>0.88438046749267352</c:v>
                </c:pt>
                <c:pt idx="86">
                  <c:v>0.85230482805280661</c:v>
                </c:pt>
                <c:pt idx="87">
                  <c:v>0.84503315170371307</c:v>
                </c:pt>
                <c:pt idx="88">
                  <c:v>0.84134299304469462</c:v>
                </c:pt>
                <c:pt idx="89">
                  <c:v>0.834584777073202</c:v>
                </c:pt>
                <c:pt idx="90">
                  <c:v>0.82653000780014219</c:v>
                </c:pt>
                <c:pt idx="91">
                  <c:v>0.81602651080488464</c:v>
                </c:pt>
                <c:pt idx="92">
                  <c:v>0.80430486347360464</c:v>
                </c:pt>
                <c:pt idx="93">
                  <c:v>0.79116026624079061</c:v>
                </c:pt>
                <c:pt idx="94">
                  <c:v>0.77636105022998025</c:v>
                </c:pt>
                <c:pt idx="95">
                  <c:v>0.76118247786022353</c:v>
                </c:pt>
                <c:pt idx="96">
                  <c:v>0.74481080543364564</c:v>
                </c:pt>
                <c:pt idx="97">
                  <c:v>0.7272807490466342</c:v>
                </c:pt>
                <c:pt idx="98">
                  <c:v>0.70949245019163953</c:v>
                </c:pt>
                <c:pt idx="99">
                  <c:v>0.69100874106735488</c:v>
                </c:pt>
                <c:pt idx="100">
                  <c:v>0.67167243857668879</c:v>
                </c:pt>
                <c:pt idx="101">
                  <c:v>0.65215598212634163</c:v>
                </c:pt>
                <c:pt idx="102">
                  <c:v>0.63222036328104725</c:v>
                </c:pt>
                <c:pt idx="103">
                  <c:v>0.61202285833058234</c:v>
                </c:pt>
                <c:pt idx="104">
                  <c:v>0.59341756801908163</c:v>
                </c:pt>
                <c:pt idx="105">
                  <c:v>0.57582365700206861</c:v>
                </c:pt>
                <c:pt idx="106">
                  <c:v>0.55829100979500068</c:v>
                </c:pt>
                <c:pt idx="107">
                  <c:v>0.54080051273723329</c:v>
                </c:pt>
                <c:pt idx="108">
                  <c:v>0.52832500609844013</c:v>
                </c:pt>
                <c:pt idx="109">
                  <c:v>0.52779008853677278</c:v>
                </c:pt>
                <c:pt idx="110">
                  <c:v>0.52672085035586025</c:v>
                </c:pt>
                <c:pt idx="111">
                  <c:v>0.5251272383489568</c:v>
                </c:pt>
                <c:pt idx="112">
                  <c:v>0.52336086239523849</c:v>
                </c:pt>
                <c:pt idx="113">
                  <c:v>0.52116405926410203</c:v>
                </c:pt>
                <c:pt idx="114">
                  <c:v>0.51846211044654356</c:v>
                </c:pt>
                <c:pt idx="115">
                  <c:v>0.51551474231705097</c:v>
                </c:pt>
                <c:pt idx="116">
                  <c:v>0.5122364388229057</c:v>
                </c:pt>
                <c:pt idx="117">
                  <c:v>0.50848245706633377</c:v>
                </c:pt>
                <c:pt idx="118">
                  <c:v>0.50443580812379463</c:v>
                </c:pt>
                <c:pt idx="119">
                  <c:v>0.50015222562521366</c:v>
                </c:pt>
                <c:pt idx="120">
                  <c:v>0.49543304793763432</c:v>
                </c:pt>
                <c:pt idx="121">
                  <c:v>0.49041777473616638</c:v>
                </c:pt>
                <c:pt idx="122">
                  <c:v>0.48523318939903981</c:v>
                </c:pt>
                <c:pt idx="123">
                  <c:v>0.47966173220055347</c:v>
                </c:pt>
                <c:pt idx="124">
                  <c:v>0.47382667400116296</c:v>
                </c:pt>
                <c:pt idx="125">
                  <c:v>0.46786662590089129</c:v>
                </c:pt>
                <c:pt idx="126">
                  <c:v>0.46157409168181723</c:v>
                </c:pt>
                <c:pt idx="127">
                  <c:v>0.45506238620254608</c:v>
                </c:pt>
                <c:pt idx="128">
                  <c:v>0.44846531823650226</c:v>
                </c:pt>
                <c:pt idx="129">
                  <c:v>0.44159268836922932</c:v>
                </c:pt>
                <c:pt idx="130">
                  <c:v>0.43459275725477237</c:v>
                </c:pt>
                <c:pt idx="131">
                  <c:v>0.42750092932051437</c:v>
                </c:pt>
                <c:pt idx="132">
                  <c:v>0.42021866373793693</c:v>
                </c:pt>
                <c:pt idx="133">
                  <c:v>0.41295692589352911</c:v>
                </c:pt>
                <c:pt idx="134">
                  <c:v>0.40559064030551439</c:v>
                </c:pt>
                <c:pt idx="135">
                  <c:v>0.39820461942454105</c:v>
                </c:pt>
                <c:pt idx="136">
                  <c:v>0.39086560477152038</c:v>
                </c:pt>
                <c:pt idx="137">
                  <c:v>0.38354592286530281</c:v>
                </c:pt>
                <c:pt idx="138">
                  <c:v>0.37639631758957864</c:v>
                </c:pt>
                <c:pt idx="139">
                  <c:v>0.36944900113890189</c:v>
                </c:pt>
                <c:pt idx="140">
                  <c:v>0.36259466833716852</c:v>
                </c:pt>
                <c:pt idx="141">
                  <c:v>0.3559478984617403</c:v>
                </c:pt>
                <c:pt idx="142">
                  <c:v>0.35059892794936826</c:v>
                </c:pt>
                <c:pt idx="143">
                  <c:v>0.3450991491894348</c:v>
                </c:pt>
                <c:pt idx="144">
                  <c:v>0.33949911099286262</c:v>
                </c:pt>
                <c:pt idx="145">
                  <c:v>0.33386316960140194</c:v>
                </c:pt>
                <c:pt idx="146">
                  <c:v>0.32808612485223204</c:v>
                </c:pt>
                <c:pt idx="147">
                  <c:v>0.32218648078355744</c:v>
                </c:pt>
                <c:pt idx="148">
                  <c:v>0.31634212765927422</c:v>
                </c:pt>
                <c:pt idx="149">
                  <c:v>0.31040312735913866</c:v>
                </c:pt>
                <c:pt idx="150">
                  <c:v>0.30565402243884598</c:v>
                </c:pt>
                <c:pt idx="151">
                  <c:v>0.30220520628496589</c:v>
                </c:pt>
                <c:pt idx="152">
                  <c:v>0.29843141290145181</c:v>
                </c:pt>
                <c:pt idx="153">
                  <c:v>0.29427289671829837</c:v>
                </c:pt>
                <c:pt idx="154">
                  <c:v>0.28986519256783888</c:v>
                </c:pt>
                <c:pt idx="155">
                  <c:v>0.28519157441465781</c:v>
                </c:pt>
                <c:pt idx="156">
                  <c:v>0.28043710369820934</c:v>
                </c:pt>
                <c:pt idx="157">
                  <c:v>0.27682211097444898</c:v>
                </c:pt>
                <c:pt idx="158">
                  <c:v>0.27322761847349625</c:v>
                </c:pt>
                <c:pt idx="159">
                  <c:v>0.26964268581763906</c:v>
                </c:pt>
                <c:pt idx="160">
                  <c:v>0.26608064353215832</c:v>
                </c:pt>
                <c:pt idx="161">
                  <c:v>0.26257637102910475</c:v>
                </c:pt>
                <c:pt idx="162">
                  <c:v>0.25908579007375232</c:v>
                </c:pt>
                <c:pt idx="163">
                  <c:v>0.25561371953539974</c:v>
                </c:pt>
                <c:pt idx="164">
                  <c:v>0.25220694370757302</c:v>
                </c:pt>
                <c:pt idx="165">
                  <c:v>0.24881737299346468</c:v>
                </c:pt>
                <c:pt idx="166">
                  <c:v>0.24544976685325712</c:v>
                </c:pt>
                <c:pt idx="167">
                  <c:v>0.24214611098249358</c:v>
                </c:pt>
                <c:pt idx="168">
                  <c:v>0.23886258601624674</c:v>
                </c:pt>
                <c:pt idx="169">
                  <c:v>0.23560659824920777</c:v>
                </c:pt>
                <c:pt idx="170">
                  <c:v>0.23241021578591051</c:v>
                </c:pt>
                <c:pt idx="171">
                  <c:v>0.22923634352548933</c:v>
                </c:pt>
                <c:pt idx="172">
                  <c:v>0.2262995732922404</c:v>
                </c:pt>
                <c:pt idx="173">
                  <c:v>0.22394805375417484</c:v>
                </c:pt>
                <c:pt idx="174">
                  <c:v>0.22158783045643346</c:v>
                </c:pt>
                <c:pt idx="175">
                  <c:v>0.21922114734516437</c:v>
                </c:pt>
                <c:pt idx="176">
                  <c:v>0.21685013747306534</c:v>
                </c:pt>
                <c:pt idx="177">
                  <c:v>0.21447682585762337</c:v>
                </c:pt>
                <c:pt idx="178">
                  <c:v>0.21210841465548574</c:v>
                </c:pt>
                <c:pt idx="179">
                  <c:v>0.20977958912862771</c:v>
                </c:pt>
                <c:pt idx="180">
                  <c:v>0.20745204921792837</c:v>
                </c:pt>
                <c:pt idx="181">
                  <c:v>0.20512747870157153</c:v>
                </c:pt>
                <c:pt idx="182">
                  <c:v>0.20280746735500291</c:v>
                </c:pt>
                <c:pt idx="183">
                  <c:v>0.20049351408183624</c:v>
                </c:pt>
                <c:pt idx="184">
                  <c:v>0.19818703004545341</c:v>
                </c:pt>
                <c:pt idx="185">
                  <c:v>0.19588934178881309</c:v>
                </c:pt>
                <c:pt idx="186">
                  <c:v>0.19360169433271252</c:v>
                </c:pt>
                <c:pt idx="187">
                  <c:v>0.19132525424343308</c:v>
                </c:pt>
                <c:pt idx="188">
                  <c:v>0.18906111266160094</c:v>
                </c:pt>
                <c:pt idx="189">
                  <c:v>0.18681028828554094</c:v>
                </c:pt>
                <c:pt idx="190">
                  <c:v>0.1845737303030571</c:v>
                </c:pt>
                <c:pt idx="191">
                  <c:v>0.1823523212666765</c:v>
                </c:pt>
                <c:pt idx="192">
                  <c:v>0.18014687990786554</c:v>
                </c:pt>
                <c:pt idx="193">
                  <c:v>0.17795816388659677</c:v>
                </c:pt>
                <c:pt idx="194">
                  <c:v>0.17578687247365768</c:v>
                </c:pt>
                <c:pt idx="195">
                  <c:v>0.17363364916264309</c:v>
                </c:pt>
                <c:pt idx="196">
                  <c:v>0.17149908421054524</c:v>
                </c:pt>
                <c:pt idx="197">
                  <c:v>0.16938371710506475</c:v>
                </c:pt>
                <c:pt idx="198">
                  <c:v>0.16728803895770591</c:v>
                </c:pt>
                <c:pt idx="199">
                  <c:v>0.16521249482258732</c:v>
                </c:pt>
                <c:pt idx="200">
                  <c:v>0.16315748593997664</c:v>
                </c:pt>
              </c:numCache>
            </c:numRef>
          </c:yVal>
        </c:ser>
        <c:ser>
          <c:idx val="3"/>
          <c:order val="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Foglio1!$E$3:$E$203</c:f>
              <c:numCache>
                <c:formatCode>0.0000</c:formatCode>
                <c:ptCount val="201"/>
                <c:pt idx="0">
                  <c:v>3.3043758844484787</c:v>
                </c:pt>
                <c:pt idx="1">
                  <c:v>3.5671022649371613</c:v>
                </c:pt>
                <c:pt idx="2">
                  <c:v>6.7201597936086914</c:v>
                </c:pt>
                <c:pt idx="3">
                  <c:v>5.731886274122048</c:v>
                </c:pt>
                <c:pt idx="4">
                  <c:v>6.0741615055425324</c:v>
                </c:pt>
                <c:pt idx="5">
                  <c:v>8.3704641838545779</c:v>
                </c:pt>
                <c:pt idx="6">
                  <c:v>11.603362502273081</c:v>
                </c:pt>
                <c:pt idx="7">
                  <c:v>12.815507248400758</c:v>
                </c:pt>
                <c:pt idx="8">
                  <c:v>12.491288950378999</c:v>
                </c:pt>
                <c:pt idx="9">
                  <c:v>13.830659185920169</c:v>
                </c:pt>
                <c:pt idx="10">
                  <c:v>11.541927026922741</c:v>
                </c:pt>
                <c:pt idx="11">
                  <c:v>7.4336126514750704</c:v>
                </c:pt>
                <c:pt idx="12">
                  <c:v>7.4820246272675766</c:v>
                </c:pt>
                <c:pt idx="13">
                  <c:v>6.3859473371885258</c:v>
                </c:pt>
                <c:pt idx="14">
                  <c:v>5.4486277559340399</c:v>
                </c:pt>
                <c:pt idx="15">
                  <c:v>5.4441354081855033</c:v>
                </c:pt>
                <c:pt idx="16">
                  <c:v>6.0586798089678764</c:v>
                </c:pt>
                <c:pt idx="17">
                  <c:v>6.6477492088204775</c:v>
                </c:pt>
                <c:pt idx="18">
                  <c:v>6.6420122180219039</c:v>
                </c:pt>
                <c:pt idx="19">
                  <c:v>6.336962729473858</c:v>
                </c:pt>
                <c:pt idx="20">
                  <c:v>5.6161514060735627</c:v>
                </c:pt>
                <c:pt idx="21">
                  <c:v>4.6312139292994177</c:v>
                </c:pt>
                <c:pt idx="22">
                  <c:v>4.5411494069676364</c:v>
                </c:pt>
                <c:pt idx="23">
                  <c:v>4.8821109778542455</c:v>
                </c:pt>
                <c:pt idx="24">
                  <c:v>5.2333407341783875</c:v>
                </c:pt>
                <c:pt idx="25">
                  <c:v>5.1287816483233444</c:v>
                </c:pt>
                <c:pt idx="26">
                  <c:v>4.6155855588385668</c:v>
                </c:pt>
                <c:pt idx="27">
                  <c:v>4.791557510635986</c:v>
                </c:pt>
                <c:pt idx="28">
                  <c:v>5.2230558929553155</c:v>
                </c:pt>
                <c:pt idx="29">
                  <c:v>4.8945285563548326</c:v>
                </c:pt>
                <c:pt idx="30">
                  <c:v>4.4256622377285018</c:v>
                </c:pt>
                <c:pt idx="31">
                  <c:v>3.7705023725968441</c:v>
                </c:pt>
                <c:pt idx="32">
                  <c:v>3.4632819732595235</c:v>
                </c:pt>
                <c:pt idx="33">
                  <c:v>3.5867415337035307</c:v>
                </c:pt>
                <c:pt idx="34">
                  <c:v>3.7293859157245688</c:v>
                </c:pt>
                <c:pt idx="35">
                  <c:v>3.6935097422814218</c:v>
                </c:pt>
                <c:pt idx="36">
                  <c:v>3.3638361862458965</c:v>
                </c:pt>
                <c:pt idx="37">
                  <c:v>3.0963783475000244</c:v>
                </c:pt>
                <c:pt idx="38">
                  <c:v>3.189988502148227</c:v>
                </c:pt>
                <c:pt idx="39">
                  <c:v>3.1825232156152916</c:v>
                </c:pt>
                <c:pt idx="40">
                  <c:v>3.0797378190575402</c:v>
                </c:pt>
                <c:pt idx="41">
                  <c:v>2.8888604693127387</c:v>
                </c:pt>
                <c:pt idx="42">
                  <c:v>2.6867221960438967</c:v>
                </c:pt>
                <c:pt idx="43">
                  <c:v>2.806831598556681</c:v>
                </c:pt>
                <c:pt idx="44">
                  <c:v>2.856655276694775</c:v>
                </c:pt>
                <c:pt idx="45">
                  <c:v>2.7216663895684139</c:v>
                </c:pt>
                <c:pt idx="46">
                  <c:v>2.6646852257444955</c:v>
                </c:pt>
                <c:pt idx="47">
                  <c:v>2.5766960172329916</c:v>
                </c:pt>
                <c:pt idx="48">
                  <c:v>2.4525704536933643</c:v>
                </c:pt>
                <c:pt idx="49">
                  <c:v>2.2996713239616389</c:v>
                </c:pt>
                <c:pt idx="50">
                  <c:v>2.2383048488938408</c:v>
                </c:pt>
                <c:pt idx="51">
                  <c:v>2.2388750848511378</c:v>
                </c:pt>
                <c:pt idx="52">
                  <c:v>2.246340010736569</c:v>
                </c:pt>
                <c:pt idx="53">
                  <c:v>2.2556098385238177</c:v>
                </c:pt>
                <c:pt idx="54">
                  <c:v>2.261576430982644</c:v>
                </c:pt>
                <c:pt idx="55">
                  <c:v>2.2578241434281519</c:v>
                </c:pt>
                <c:pt idx="56">
                  <c:v>2.2408795386098954</c:v>
                </c:pt>
                <c:pt idx="57">
                  <c:v>2.2088055588027951</c:v>
                </c:pt>
                <c:pt idx="58">
                  <c:v>2.1607939799078402</c:v>
                </c:pt>
                <c:pt idx="59">
                  <c:v>2.0970231247550508</c:v>
                </c:pt>
                <c:pt idx="60">
                  <c:v>2.0381218408685466</c:v>
                </c:pt>
                <c:pt idx="61">
                  <c:v>2.0143867459900027</c:v>
                </c:pt>
                <c:pt idx="62">
                  <c:v>1.9827234047390569</c:v>
                </c:pt>
                <c:pt idx="63">
                  <c:v>1.9437996560746014</c:v>
                </c:pt>
                <c:pt idx="64">
                  <c:v>1.8984043347538457</c:v>
                </c:pt>
                <c:pt idx="65">
                  <c:v>1.8473038662644614</c:v>
                </c:pt>
                <c:pt idx="66">
                  <c:v>1.7916053096252027</c:v>
                </c:pt>
                <c:pt idx="67">
                  <c:v>1.7328312670762998</c:v>
                </c:pt>
                <c:pt idx="68">
                  <c:v>1.6723508137652499</c:v>
                </c:pt>
                <c:pt idx="69">
                  <c:v>1.6119066143820178</c:v>
                </c:pt>
                <c:pt idx="70">
                  <c:v>1.5633045072346137</c:v>
                </c:pt>
                <c:pt idx="71">
                  <c:v>1.6117007710952191</c:v>
                </c:pt>
                <c:pt idx="72">
                  <c:v>1.6470317368597061</c:v>
                </c:pt>
                <c:pt idx="73">
                  <c:v>1.669934675008323</c:v>
                </c:pt>
                <c:pt idx="74">
                  <c:v>1.6790971659342468</c:v>
                </c:pt>
                <c:pt idx="75">
                  <c:v>1.6749796400398298</c:v>
                </c:pt>
                <c:pt idx="76">
                  <c:v>1.6582584080017619</c:v>
                </c:pt>
                <c:pt idx="77">
                  <c:v>1.6324360592222691</c:v>
                </c:pt>
                <c:pt idx="78">
                  <c:v>1.5985264530627998</c:v>
                </c:pt>
                <c:pt idx="79">
                  <c:v>1.5618514599196598</c:v>
                </c:pt>
                <c:pt idx="80">
                  <c:v>1.5262444411474259</c:v>
                </c:pt>
                <c:pt idx="81">
                  <c:v>1.4964214031872656</c:v>
                </c:pt>
                <c:pt idx="82">
                  <c:v>1.4896822904103058</c:v>
                </c:pt>
                <c:pt idx="83">
                  <c:v>1.4663515053217582</c:v>
                </c:pt>
                <c:pt idx="84">
                  <c:v>1.4254705750698635</c:v>
                </c:pt>
                <c:pt idx="85">
                  <c:v>1.3878225698335911</c:v>
                </c:pt>
                <c:pt idx="86">
                  <c:v>1.3578016916506663</c:v>
                </c:pt>
                <c:pt idx="87">
                  <c:v>1.3198082454209312</c:v>
                </c:pt>
                <c:pt idx="88">
                  <c:v>1.2770135379266001</c:v>
                </c:pt>
                <c:pt idx="89">
                  <c:v>1.2505584707918171</c:v>
                </c:pt>
                <c:pt idx="90">
                  <c:v>1.2358898634661899</c:v>
                </c:pt>
                <c:pt idx="91">
                  <c:v>1.2246567012771132</c:v>
                </c:pt>
                <c:pt idx="92">
                  <c:v>1.2071425267587683</c:v>
                </c:pt>
                <c:pt idx="93">
                  <c:v>1.1847944252768001</c:v>
                </c:pt>
                <c:pt idx="94">
                  <c:v>1.15829523618143</c:v>
                </c:pt>
                <c:pt idx="95">
                  <c:v>1.1279195381468943</c:v>
                </c:pt>
                <c:pt idx="96">
                  <c:v>1.0942361058990611</c:v>
                </c:pt>
                <c:pt idx="97">
                  <c:v>1.0582748313171815</c:v>
                </c:pt>
                <c:pt idx="98">
                  <c:v>1.0210325093514905</c:v>
                </c:pt>
                <c:pt idx="99">
                  <c:v>0.98297197323591567</c:v>
                </c:pt>
                <c:pt idx="100">
                  <c:v>0.94404706340203903</c:v>
                </c:pt>
                <c:pt idx="101">
                  <c:v>0.90415639449684759</c:v>
                </c:pt>
                <c:pt idx="102">
                  <c:v>0.86354766455920862</c:v>
                </c:pt>
                <c:pt idx="103">
                  <c:v>0.82789992646488386</c:v>
                </c:pt>
                <c:pt idx="104">
                  <c:v>0.79691400811903379</c:v>
                </c:pt>
                <c:pt idx="105">
                  <c:v>0.76678359563249565</c:v>
                </c:pt>
                <c:pt idx="106">
                  <c:v>0.7377323692688148</c:v>
                </c:pt>
                <c:pt idx="107">
                  <c:v>0.71010967734622255</c:v>
                </c:pt>
                <c:pt idx="108">
                  <c:v>0.6848379239360245</c:v>
                </c:pt>
                <c:pt idx="109">
                  <c:v>0.66300750488091476</c:v>
                </c:pt>
                <c:pt idx="110">
                  <c:v>0.64252245006170261</c:v>
                </c:pt>
                <c:pt idx="111">
                  <c:v>0.62298512284856111</c:v>
                </c:pt>
                <c:pt idx="112">
                  <c:v>0.6038978488879716</c:v>
                </c:pt>
                <c:pt idx="113">
                  <c:v>0.5895145791452715</c:v>
                </c:pt>
                <c:pt idx="114">
                  <c:v>0.57582981562553937</c:v>
                </c:pt>
                <c:pt idx="115">
                  <c:v>0.56248659604785456</c:v>
                </c:pt>
                <c:pt idx="116">
                  <c:v>0.55766096807900689</c:v>
                </c:pt>
                <c:pt idx="117">
                  <c:v>0.55456961185744957</c:v>
                </c:pt>
                <c:pt idx="118">
                  <c:v>0.54795125982647663</c:v>
                </c:pt>
                <c:pt idx="119">
                  <c:v>0.53926977384212049</c:v>
                </c:pt>
                <c:pt idx="120">
                  <c:v>0.52771074210678071</c:v>
                </c:pt>
                <c:pt idx="121">
                  <c:v>0.5138142481497302</c:v>
                </c:pt>
                <c:pt idx="122">
                  <c:v>0.50313139121585349</c:v>
                </c:pt>
                <c:pt idx="123">
                  <c:v>0.50220860096621944</c:v>
                </c:pt>
                <c:pt idx="124">
                  <c:v>0.49812564387291147</c:v>
                </c:pt>
                <c:pt idx="125">
                  <c:v>0.49226653380996388</c:v>
                </c:pt>
                <c:pt idx="126">
                  <c:v>0.49359210336442805</c:v>
                </c:pt>
                <c:pt idx="127">
                  <c:v>0.49358577724663444</c:v>
                </c:pt>
                <c:pt idx="128">
                  <c:v>0.49168775585881808</c:v>
                </c:pt>
                <c:pt idx="129">
                  <c:v>0.48785207398703395</c:v>
                </c:pt>
                <c:pt idx="130">
                  <c:v>0.48240829577177613</c:v>
                </c:pt>
                <c:pt idx="131">
                  <c:v>0.47581037613427679</c:v>
                </c:pt>
                <c:pt idx="132">
                  <c:v>0.46854371362712166</c:v>
                </c:pt>
                <c:pt idx="133">
                  <c:v>0.46101263915700874</c:v>
                </c:pt>
                <c:pt idx="134">
                  <c:v>0.453662473298374</c:v>
                </c:pt>
                <c:pt idx="135">
                  <c:v>0.44678721397364157</c:v>
                </c:pt>
                <c:pt idx="136">
                  <c:v>0.44065486651067481</c:v>
                </c:pt>
                <c:pt idx="137">
                  <c:v>0.43556800634506965</c:v>
                </c:pt>
                <c:pt idx="138">
                  <c:v>0.43164178460803521</c:v>
                </c:pt>
                <c:pt idx="139">
                  <c:v>0.42906904091158404</c:v>
                </c:pt>
                <c:pt idx="140">
                  <c:v>0.4278698938246156</c:v>
                </c:pt>
                <c:pt idx="141">
                  <c:v>0.42807222264213185</c:v>
                </c:pt>
                <c:pt idx="142">
                  <c:v>0.42960239464212385</c:v>
                </c:pt>
                <c:pt idx="143">
                  <c:v>0.43236592039717991</c:v>
                </c:pt>
                <c:pt idx="144">
                  <c:v>0.43616756088267639</c:v>
                </c:pt>
                <c:pt idx="145">
                  <c:v>0.44090118904827097</c:v>
                </c:pt>
                <c:pt idx="146">
                  <c:v>0.44631995343175496</c:v>
                </c:pt>
                <c:pt idx="147">
                  <c:v>0.4522922511410995</c:v>
                </c:pt>
                <c:pt idx="148">
                  <c:v>0.45853135997558825</c:v>
                </c:pt>
                <c:pt idx="149">
                  <c:v>0.46493280160863032</c:v>
                </c:pt>
                <c:pt idx="150">
                  <c:v>0.47126369718604738</c:v>
                </c:pt>
                <c:pt idx="151">
                  <c:v>0.47729570334869098</c:v>
                </c:pt>
                <c:pt idx="152">
                  <c:v>0.48284712992953188</c:v>
                </c:pt>
                <c:pt idx="153">
                  <c:v>0.48778351906382988</c:v>
                </c:pt>
                <c:pt idx="154">
                  <c:v>0.49200971369756563</c:v>
                </c:pt>
                <c:pt idx="155">
                  <c:v>0.49544304297023833</c:v>
                </c:pt>
                <c:pt idx="156">
                  <c:v>0.49817153381206036</c:v>
                </c:pt>
                <c:pt idx="157">
                  <c:v>0.5001174901143205</c:v>
                </c:pt>
                <c:pt idx="158">
                  <c:v>0.50144700924973251</c:v>
                </c:pt>
                <c:pt idx="159">
                  <c:v>0.50451184215029921</c:v>
                </c:pt>
                <c:pt idx="160">
                  <c:v>0.51065800868361677</c:v>
                </c:pt>
                <c:pt idx="161">
                  <c:v>0.5163464377641066</c:v>
                </c:pt>
                <c:pt idx="162">
                  <c:v>0.5214559410953995</c:v>
                </c:pt>
                <c:pt idx="163">
                  <c:v>0.5257211666683228</c:v>
                </c:pt>
                <c:pt idx="164">
                  <c:v>0.52898729994995253</c:v>
                </c:pt>
                <c:pt idx="165">
                  <c:v>0.53120780657013034</c:v>
                </c:pt>
                <c:pt idx="166">
                  <c:v>0.53238395994240939</c:v>
                </c:pt>
                <c:pt idx="167">
                  <c:v>0.5326928393777679</c:v>
                </c:pt>
                <c:pt idx="168">
                  <c:v>0.53345839349540702</c:v>
                </c:pt>
                <c:pt idx="169">
                  <c:v>0.53354514475505443</c:v>
                </c:pt>
                <c:pt idx="170">
                  <c:v>0.53280644678950861</c:v>
                </c:pt>
                <c:pt idx="171">
                  <c:v>0.53111975017880264</c:v>
                </c:pt>
                <c:pt idx="172">
                  <c:v>0.52941868138782056</c:v>
                </c:pt>
                <c:pt idx="173">
                  <c:v>0.52880306515551401</c:v>
                </c:pt>
                <c:pt idx="174">
                  <c:v>0.52746975994968359</c:v>
                </c:pt>
                <c:pt idx="175">
                  <c:v>0.52590122702706354</c:v>
                </c:pt>
                <c:pt idx="176">
                  <c:v>0.52414221298190022</c:v>
                </c:pt>
                <c:pt idx="177">
                  <c:v>0.5215834689965263</c:v>
                </c:pt>
                <c:pt idx="178">
                  <c:v>0.51819546111600823</c:v>
                </c:pt>
                <c:pt idx="179">
                  <c:v>0.51419893225670321</c:v>
                </c:pt>
                <c:pt idx="180">
                  <c:v>0.50968276838769344</c:v>
                </c:pt>
                <c:pt idx="181">
                  <c:v>0.50473305410455382</c:v>
                </c:pt>
                <c:pt idx="182">
                  <c:v>0.50004900655575835</c:v>
                </c:pt>
                <c:pt idx="183">
                  <c:v>0.49500347344723</c:v>
                </c:pt>
                <c:pt idx="184">
                  <c:v>0.48920476173615546</c:v>
                </c:pt>
                <c:pt idx="185">
                  <c:v>0.48264608609061532</c:v>
                </c:pt>
                <c:pt idx="186">
                  <c:v>0.47539663973122687</c:v>
                </c:pt>
                <c:pt idx="187">
                  <c:v>0.46769584425880012</c:v>
                </c:pt>
                <c:pt idx="188">
                  <c:v>0.46104961651456799</c:v>
                </c:pt>
                <c:pt idx="189">
                  <c:v>0.45425550329527298</c:v>
                </c:pt>
                <c:pt idx="190">
                  <c:v>0.4468901855316248</c:v>
                </c:pt>
                <c:pt idx="191">
                  <c:v>0.43899036601305763</c:v>
                </c:pt>
                <c:pt idx="192">
                  <c:v>0.43058289827713236</c:v>
                </c:pt>
                <c:pt idx="193">
                  <c:v>0.42174307384136778</c:v>
                </c:pt>
                <c:pt idx="194">
                  <c:v>0.41260187107832036</c:v>
                </c:pt>
                <c:pt idx="195">
                  <c:v>0.40350677509500027</c:v>
                </c:pt>
                <c:pt idx="196">
                  <c:v>0.39455681009417143</c:v>
                </c:pt>
                <c:pt idx="197">
                  <c:v>0.385581340073538</c:v>
                </c:pt>
                <c:pt idx="198">
                  <c:v>0.37642808541833972</c:v>
                </c:pt>
                <c:pt idx="199">
                  <c:v>0.36706366945548247</c:v>
                </c:pt>
                <c:pt idx="200">
                  <c:v>0.35756074136652388</c:v>
                </c:pt>
              </c:numCache>
            </c:numRef>
          </c:yVal>
        </c:ser>
        <c:ser>
          <c:idx val="4"/>
          <c:order val="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Foglio1!$F$3:$F$203</c:f>
              <c:numCache>
                <c:formatCode>0.0000</c:formatCode>
                <c:ptCount val="201"/>
                <c:pt idx="0">
                  <c:v>1.7699545296418173</c:v>
                </c:pt>
                <c:pt idx="1">
                  <c:v>1.8443709219072113</c:v>
                </c:pt>
                <c:pt idx="2">
                  <c:v>2.3585097830725581</c:v>
                </c:pt>
                <c:pt idx="3">
                  <c:v>3.0625389730528467</c:v>
                </c:pt>
                <c:pt idx="4">
                  <c:v>3.5938312569173867</c:v>
                </c:pt>
                <c:pt idx="5">
                  <c:v>3.9553059144180329</c:v>
                </c:pt>
                <c:pt idx="6">
                  <c:v>4.7258496005465291</c:v>
                </c:pt>
                <c:pt idx="7">
                  <c:v>5.4573995176995949</c:v>
                </c:pt>
                <c:pt idx="8">
                  <c:v>6.516164322952803</c:v>
                </c:pt>
                <c:pt idx="9">
                  <c:v>4.276279317382726</c:v>
                </c:pt>
                <c:pt idx="10">
                  <c:v>3.878437541293998</c:v>
                </c:pt>
                <c:pt idx="11">
                  <c:v>3.9260650995044215</c:v>
                </c:pt>
                <c:pt idx="12">
                  <c:v>4.3452532323280719</c:v>
                </c:pt>
                <c:pt idx="13">
                  <c:v>5.1401865117163208</c:v>
                </c:pt>
                <c:pt idx="14">
                  <c:v>6.1446569315720465</c:v>
                </c:pt>
                <c:pt idx="15">
                  <c:v>6.007145276472678</c:v>
                </c:pt>
                <c:pt idx="16">
                  <c:v>5.1870910676294644</c:v>
                </c:pt>
                <c:pt idx="17">
                  <c:v>4.2315725144955314</c:v>
                </c:pt>
                <c:pt idx="18">
                  <c:v>4.6771378578526255</c:v>
                </c:pt>
                <c:pt idx="19">
                  <c:v>4.6729511249370637</c:v>
                </c:pt>
                <c:pt idx="20">
                  <c:v>4.573222390220729</c:v>
                </c:pt>
                <c:pt idx="21">
                  <c:v>5.2699306476980414</c:v>
                </c:pt>
                <c:pt idx="22">
                  <c:v>5.5328673774364665</c:v>
                </c:pt>
                <c:pt idx="23">
                  <c:v>5.7989841196080754</c:v>
                </c:pt>
                <c:pt idx="24">
                  <c:v>6.0803594331487938</c:v>
                </c:pt>
                <c:pt idx="25">
                  <c:v>6.3494785815968324</c:v>
                </c:pt>
                <c:pt idx="26">
                  <c:v>6.4608609589259745</c:v>
                </c:pt>
                <c:pt idx="27">
                  <c:v>6.0297794891243655</c:v>
                </c:pt>
                <c:pt idx="28">
                  <c:v>5.2704748571399032</c:v>
                </c:pt>
                <c:pt idx="29">
                  <c:v>4.5404965950802394</c:v>
                </c:pt>
                <c:pt idx="30">
                  <c:v>4.0313094769797129</c:v>
                </c:pt>
                <c:pt idx="31">
                  <c:v>3.7131755346671182</c:v>
                </c:pt>
                <c:pt idx="32">
                  <c:v>3.44677245745706</c:v>
                </c:pt>
                <c:pt idx="33">
                  <c:v>3.1258255473427692</c:v>
                </c:pt>
                <c:pt idx="34">
                  <c:v>2.7531221607091259</c:v>
                </c:pt>
                <c:pt idx="35">
                  <c:v>2.3631547728843301</c:v>
                </c:pt>
                <c:pt idx="36">
                  <c:v>2.0144045345554158</c:v>
                </c:pt>
                <c:pt idx="37">
                  <c:v>1.7900843293174549</c:v>
                </c:pt>
                <c:pt idx="38">
                  <c:v>1.7313239971568581</c:v>
                </c:pt>
                <c:pt idx="39">
                  <c:v>1.8030842544678618</c:v>
                </c:pt>
                <c:pt idx="40">
                  <c:v>1.9223300434883681</c:v>
                </c:pt>
                <c:pt idx="41">
                  <c:v>2.0109661655625715</c:v>
                </c:pt>
                <c:pt idx="42">
                  <c:v>2.0230118882463435</c:v>
                </c:pt>
                <c:pt idx="43">
                  <c:v>1.9541701442577109</c:v>
                </c:pt>
                <c:pt idx="44">
                  <c:v>1.8123058657760125</c:v>
                </c:pt>
                <c:pt idx="45">
                  <c:v>1.6651110235713784</c:v>
                </c:pt>
                <c:pt idx="46">
                  <c:v>1.6336959605638761</c:v>
                </c:pt>
                <c:pt idx="47">
                  <c:v>1.5497787038895419</c:v>
                </c:pt>
                <c:pt idx="48">
                  <c:v>1.5733001369467943</c:v>
                </c:pt>
                <c:pt idx="49">
                  <c:v>1.739871223354386</c:v>
                </c:pt>
                <c:pt idx="50">
                  <c:v>1.8506718068811081</c:v>
                </c:pt>
                <c:pt idx="51">
                  <c:v>1.9349534420505141</c:v>
                </c:pt>
                <c:pt idx="52">
                  <c:v>2.0179086796993673</c:v>
                </c:pt>
                <c:pt idx="53">
                  <c:v>2.1626049979098507</c:v>
                </c:pt>
                <c:pt idx="54">
                  <c:v>2.3507718848357149</c:v>
                </c:pt>
                <c:pt idx="55">
                  <c:v>2.4954025223210867</c:v>
                </c:pt>
                <c:pt idx="56">
                  <c:v>2.5691762756755598</c:v>
                </c:pt>
                <c:pt idx="57">
                  <c:v>2.5488558583135057</c:v>
                </c:pt>
                <c:pt idx="58">
                  <c:v>2.4207104737668637</c:v>
                </c:pt>
                <c:pt idx="59">
                  <c:v>2.1979683505274092</c:v>
                </c:pt>
                <c:pt idx="60">
                  <c:v>2.0903674717432748</c:v>
                </c:pt>
                <c:pt idx="61">
                  <c:v>1.8983825730998469</c:v>
                </c:pt>
                <c:pt idx="62">
                  <c:v>1.6707491002004937</c:v>
                </c:pt>
                <c:pt idx="63">
                  <c:v>1.4495291083511765</c:v>
                </c:pt>
                <c:pt idx="64">
                  <c:v>1.4312366721820735</c:v>
                </c:pt>
                <c:pt idx="65">
                  <c:v>1.4183495093482161</c:v>
                </c:pt>
                <c:pt idx="66">
                  <c:v>1.4017737631857179</c:v>
                </c:pt>
                <c:pt idx="67">
                  <c:v>1.3826379583199309</c:v>
                </c:pt>
                <c:pt idx="68">
                  <c:v>1.3612743333616164</c:v>
                </c:pt>
                <c:pt idx="69">
                  <c:v>1.3385173138391069</c:v>
                </c:pt>
                <c:pt idx="70">
                  <c:v>1.318469048701038</c:v>
                </c:pt>
                <c:pt idx="71">
                  <c:v>1.299046324880698</c:v>
                </c:pt>
                <c:pt idx="72">
                  <c:v>1.2783857307645041</c:v>
                </c:pt>
                <c:pt idx="73">
                  <c:v>1.2564190739208181</c:v>
                </c:pt>
                <c:pt idx="74">
                  <c:v>1.233887760456116</c:v>
                </c:pt>
                <c:pt idx="75">
                  <c:v>1.2111963010683038</c:v>
                </c:pt>
                <c:pt idx="76">
                  <c:v>1.1879004096127441</c:v>
                </c:pt>
                <c:pt idx="77">
                  <c:v>1.165573426025168</c:v>
                </c:pt>
                <c:pt idx="78">
                  <c:v>1.1430794916021898</c:v>
                </c:pt>
                <c:pt idx="79">
                  <c:v>1.1216717683426978</c:v>
                </c:pt>
                <c:pt idx="80">
                  <c:v>1.1009214242799739</c:v>
                </c:pt>
                <c:pt idx="81">
                  <c:v>1.0807644112143098</c:v>
                </c:pt>
                <c:pt idx="82">
                  <c:v>1.0621879025870757</c:v>
                </c:pt>
                <c:pt idx="83">
                  <c:v>1.0441810910517557</c:v>
                </c:pt>
                <c:pt idx="84">
                  <c:v>1.0504899171297528</c:v>
                </c:pt>
                <c:pt idx="85">
                  <c:v>1.0618508395540889</c:v>
                </c:pt>
                <c:pt idx="86">
                  <c:v>1.0707344910640983</c:v>
                </c:pt>
                <c:pt idx="87">
                  <c:v>1.0769920533050192</c:v>
                </c:pt>
                <c:pt idx="88">
                  <c:v>1.0814834974713492</c:v>
                </c:pt>
                <c:pt idx="89">
                  <c:v>1.0837938066855308</c:v>
                </c:pt>
                <c:pt idx="90">
                  <c:v>1.083927024421856</c:v>
                </c:pt>
                <c:pt idx="91">
                  <c:v>1.0825993524486006</c:v>
                </c:pt>
                <c:pt idx="92">
                  <c:v>1.0798506728541277</c:v>
                </c:pt>
                <c:pt idx="93">
                  <c:v>1.076014553081956</c:v>
                </c:pt>
                <c:pt idx="94">
                  <c:v>1.0714533033867357</c:v>
                </c:pt>
                <c:pt idx="95">
                  <c:v>1.0655376630808782</c:v>
                </c:pt>
                <c:pt idx="96">
                  <c:v>1.058315190655235</c:v>
                </c:pt>
                <c:pt idx="97">
                  <c:v>1.0496447066008552</c:v>
                </c:pt>
                <c:pt idx="98">
                  <c:v>1.0395549957139518</c:v>
                </c:pt>
                <c:pt idx="99">
                  <c:v>1.0282585363144001</c:v>
                </c:pt>
                <c:pt idx="100">
                  <c:v>1.0157299279054468</c:v>
                </c:pt>
                <c:pt idx="101">
                  <c:v>1.0018586548641815</c:v>
                </c:pt>
                <c:pt idx="102">
                  <c:v>0.98673136063105349</c:v>
                </c:pt>
                <c:pt idx="103">
                  <c:v>0.98239821869216515</c:v>
                </c:pt>
                <c:pt idx="104">
                  <c:v>0.98181756581197321</c:v>
                </c:pt>
                <c:pt idx="105">
                  <c:v>0.98091971958299118</c:v>
                </c:pt>
                <c:pt idx="106">
                  <c:v>0.97915159568313825</c:v>
                </c:pt>
                <c:pt idx="107">
                  <c:v>0.97682436940102102</c:v>
                </c:pt>
                <c:pt idx="108">
                  <c:v>0.97387683686404058</c:v>
                </c:pt>
                <c:pt idx="109">
                  <c:v>0.97013355107717814</c:v>
                </c:pt>
                <c:pt idx="110">
                  <c:v>0.9660016584678488</c:v>
                </c:pt>
                <c:pt idx="111">
                  <c:v>0.96088882929228514</c:v>
                </c:pt>
                <c:pt idx="112">
                  <c:v>0.95545314865194086</c:v>
                </c:pt>
                <c:pt idx="113">
                  <c:v>0.94904683388753164</c:v>
                </c:pt>
                <c:pt idx="114">
                  <c:v>0.94214833520046815</c:v>
                </c:pt>
                <c:pt idx="115">
                  <c:v>0.94685496560238391</c:v>
                </c:pt>
                <c:pt idx="116">
                  <c:v>0.95392546599628592</c:v>
                </c:pt>
                <c:pt idx="117">
                  <c:v>0.95925921019424865</c:v>
                </c:pt>
                <c:pt idx="118">
                  <c:v>0.96284649622881313</c:v>
                </c:pt>
                <c:pt idx="119">
                  <c:v>0.96488330746860163</c:v>
                </c:pt>
                <c:pt idx="120">
                  <c:v>0.96553239785364675</c:v>
                </c:pt>
                <c:pt idx="121">
                  <c:v>0.96477283508573564</c:v>
                </c:pt>
                <c:pt idx="122">
                  <c:v>0.96253125618249891</c:v>
                </c:pt>
                <c:pt idx="123">
                  <c:v>0.95885690113138855</c:v>
                </c:pt>
                <c:pt idx="124">
                  <c:v>0.95386495467362264</c:v>
                </c:pt>
                <c:pt idx="125">
                  <c:v>0.94759037774621757</c:v>
                </c:pt>
                <c:pt idx="126">
                  <c:v>0.94018322619240924</c:v>
                </c:pt>
                <c:pt idx="127">
                  <c:v>0.93159699256567163</c:v>
                </c:pt>
                <c:pt idx="128">
                  <c:v>0.92185289019356464</c:v>
                </c:pt>
                <c:pt idx="129">
                  <c:v>0.9110970895592605</c:v>
                </c:pt>
                <c:pt idx="130">
                  <c:v>0.89943295814460256</c:v>
                </c:pt>
                <c:pt idx="131">
                  <c:v>0.88689481424146388</c:v>
                </c:pt>
                <c:pt idx="132">
                  <c:v>0.87370716595058973</c:v>
                </c:pt>
                <c:pt idx="133">
                  <c:v>0.85969931838376612</c:v>
                </c:pt>
                <c:pt idx="134">
                  <c:v>0.84497767146386182</c:v>
                </c:pt>
                <c:pt idx="135">
                  <c:v>0.82974059514413523</c:v>
                </c:pt>
                <c:pt idx="136">
                  <c:v>0.81421336963541158</c:v>
                </c:pt>
                <c:pt idx="137">
                  <c:v>0.79866375960132052</c:v>
                </c:pt>
                <c:pt idx="138">
                  <c:v>0.78335623293528878</c:v>
                </c:pt>
                <c:pt idx="139">
                  <c:v>0.76812649728582394</c:v>
                </c:pt>
                <c:pt idx="140">
                  <c:v>0.75279118596269734</c:v>
                </c:pt>
                <c:pt idx="141">
                  <c:v>0.73745356923906558</c:v>
                </c:pt>
                <c:pt idx="142">
                  <c:v>0.72276495076728753</c:v>
                </c:pt>
                <c:pt idx="143">
                  <c:v>0.70822346804141367</c:v>
                </c:pt>
                <c:pt idx="144">
                  <c:v>0.69354018717332266</c:v>
                </c:pt>
                <c:pt idx="145">
                  <c:v>0.67866758086464651</c:v>
                </c:pt>
                <c:pt idx="146">
                  <c:v>0.66362833847059932</c:v>
                </c:pt>
                <c:pt idx="147">
                  <c:v>0.64842749830282065</c:v>
                </c:pt>
                <c:pt idx="148">
                  <c:v>0.63311489518769271</c:v>
                </c:pt>
                <c:pt idx="149">
                  <c:v>0.61829227889271166</c:v>
                </c:pt>
                <c:pt idx="150">
                  <c:v>0.6048197672220097</c:v>
                </c:pt>
                <c:pt idx="151">
                  <c:v>0.59238359918297856</c:v>
                </c:pt>
                <c:pt idx="152">
                  <c:v>0.58041409647803521</c:v>
                </c:pt>
                <c:pt idx="153">
                  <c:v>0.56849462187307964</c:v>
                </c:pt>
                <c:pt idx="154">
                  <c:v>0.55643294459393822</c:v>
                </c:pt>
                <c:pt idx="155">
                  <c:v>0.54419862618074433</c:v>
                </c:pt>
                <c:pt idx="156">
                  <c:v>0.5319446237928076</c:v>
                </c:pt>
                <c:pt idx="157">
                  <c:v>0.51958201044745356</c:v>
                </c:pt>
                <c:pt idx="158">
                  <c:v>0.51094848963882566</c:v>
                </c:pt>
                <c:pt idx="159">
                  <c:v>0.50386625382032046</c:v>
                </c:pt>
                <c:pt idx="160">
                  <c:v>0.49674710754195411</c:v>
                </c:pt>
                <c:pt idx="161">
                  <c:v>0.48951532272613174</c:v>
                </c:pt>
                <c:pt idx="162">
                  <c:v>0.48236476399481765</c:v>
                </c:pt>
                <c:pt idx="163">
                  <c:v>0.47514080977872647</c:v>
                </c:pt>
                <c:pt idx="164">
                  <c:v>0.46784524472736316</c:v>
                </c:pt>
                <c:pt idx="165">
                  <c:v>0.4606564595002513</c:v>
                </c:pt>
                <c:pt idx="166">
                  <c:v>0.45342245116469876</c:v>
                </c:pt>
                <c:pt idx="167">
                  <c:v>0.44615081927344657</c:v>
                </c:pt>
                <c:pt idx="168">
                  <c:v>0.43894877760932488</c:v>
                </c:pt>
                <c:pt idx="169">
                  <c:v>0.43178185612732145</c:v>
                </c:pt>
                <c:pt idx="170">
                  <c:v>0.42460512083754681</c:v>
                </c:pt>
                <c:pt idx="171">
                  <c:v>0.4174292401703838</c:v>
                </c:pt>
                <c:pt idx="172">
                  <c:v>0.41034723356268382</c:v>
                </c:pt>
                <c:pt idx="173">
                  <c:v>0.40332212632537334</c:v>
                </c:pt>
                <c:pt idx="174">
                  <c:v>0.39631843393735527</c:v>
                </c:pt>
                <c:pt idx="175">
                  <c:v>0.3893442772853028</c:v>
                </c:pt>
                <c:pt idx="176">
                  <c:v>0.38297371964111332</c:v>
                </c:pt>
                <c:pt idx="177">
                  <c:v>0.38043179547384676</c:v>
                </c:pt>
                <c:pt idx="178">
                  <c:v>0.37705551015352717</c:v>
                </c:pt>
                <c:pt idx="179">
                  <c:v>0.37287226141009394</c:v>
                </c:pt>
                <c:pt idx="180">
                  <c:v>0.36815945206022099</c:v>
                </c:pt>
                <c:pt idx="181">
                  <c:v>0.36277736780867265</c:v>
                </c:pt>
                <c:pt idx="182">
                  <c:v>0.35663385036074052</c:v>
                </c:pt>
                <c:pt idx="183">
                  <c:v>0.34998261476601816</c:v>
                </c:pt>
                <c:pt idx="184">
                  <c:v>0.347502834210621</c:v>
                </c:pt>
                <c:pt idx="185">
                  <c:v>0.34792856062327338</c:v>
                </c:pt>
                <c:pt idx="186">
                  <c:v>0.34745221437206691</c:v>
                </c:pt>
                <c:pt idx="187">
                  <c:v>0.34603915577698574</c:v>
                </c:pt>
                <c:pt idx="188">
                  <c:v>0.34392063326802313</c:v>
                </c:pt>
                <c:pt idx="189">
                  <c:v>0.34307531122350382</c:v>
                </c:pt>
                <c:pt idx="190">
                  <c:v>0.34174946396418632</c:v>
                </c:pt>
                <c:pt idx="191">
                  <c:v>0.33983492675278965</c:v>
                </c:pt>
                <c:pt idx="192">
                  <c:v>0.33715754180373281</c:v>
                </c:pt>
                <c:pt idx="193">
                  <c:v>0.33372278174968378</c:v>
                </c:pt>
                <c:pt idx="194">
                  <c:v>0.32962876262178137</c:v>
                </c:pt>
                <c:pt idx="195">
                  <c:v>0.32493589469234607</c:v>
                </c:pt>
                <c:pt idx="196">
                  <c:v>0.31953195105303089</c:v>
                </c:pt>
                <c:pt idx="197">
                  <c:v>0.31353291814555895</c:v>
                </c:pt>
                <c:pt idx="198">
                  <c:v>0.30697488143273055</c:v>
                </c:pt>
                <c:pt idx="199">
                  <c:v>0.30001060158129605</c:v>
                </c:pt>
                <c:pt idx="200">
                  <c:v>0.29274535394678974</c:v>
                </c:pt>
              </c:numCache>
            </c:numRef>
          </c:yVal>
        </c:ser>
        <c:ser>
          <c:idx val="5"/>
          <c:order val="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Foglio1!$G$3:$G$203</c:f>
              <c:numCache>
                <c:formatCode>0.0000</c:formatCode>
                <c:ptCount val="201"/>
                <c:pt idx="0">
                  <c:v>1.3602043597343616</c:v>
                </c:pt>
                <c:pt idx="1">
                  <c:v>1.4216024635903062</c:v>
                </c:pt>
                <c:pt idx="2">
                  <c:v>1.6874860810636281</c:v>
                </c:pt>
                <c:pt idx="3">
                  <c:v>2.2946137609164232</c:v>
                </c:pt>
                <c:pt idx="4">
                  <c:v>3.7855965678327652</c:v>
                </c:pt>
                <c:pt idx="5">
                  <c:v>3.9277431710931938</c:v>
                </c:pt>
                <c:pt idx="6">
                  <c:v>3.122421566234618</c:v>
                </c:pt>
                <c:pt idx="7">
                  <c:v>3.1115577167220194</c:v>
                </c:pt>
                <c:pt idx="8">
                  <c:v>4.0998376011757776</c:v>
                </c:pt>
                <c:pt idx="9">
                  <c:v>4.4154697476250488</c:v>
                </c:pt>
                <c:pt idx="10">
                  <c:v>4.1592777850615317</c:v>
                </c:pt>
                <c:pt idx="11">
                  <c:v>3.1051903292197172</c:v>
                </c:pt>
                <c:pt idx="12">
                  <c:v>2.2943105258212175</c:v>
                </c:pt>
                <c:pt idx="13">
                  <c:v>2.0558559134907384</c:v>
                </c:pt>
                <c:pt idx="14">
                  <c:v>2.0106795823775201</c:v>
                </c:pt>
                <c:pt idx="15">
                  <c:v>2.1416188239030438</c:v>
                </c:pt>
                <c:pt idx="16">
                  <c:v>2.2207794246966022</c:v>
                </c:pt>
                <c:pt idx="17">
                  <c:v>2.3306852913526379</c:v>
                </c:pt>
                <c:pt idx="18">
                  <c:v>2.5929806081172853</c:v>
                </c:pt>
                <c:pt idx="19">
                  <c:v>2.618437636371703</c:v>
                </c:pt>
                <c:pt idx="20">
                  <c:v>2.4789635911515422</c:v>
                </c:pt>
                <c:pt idx="21">
                  <c:v>2.4982519870155033</c:v>
                </c:pt>
                <c:pt idx="22">
                  <c:v>2.3885014606905552</c:v>
                </c:pt>
                <c:pt idx="23">
                  <c:v>2.229999682910496</c:v>
                </c:pt>
                <c:pt idx="24">
                  <c:v>2.1669422308373685</c:v>
                </c:pt>
                <c:pt idx="25">
                  <c:v>2.2503488064511155</c:v>
                </c:pt>
                <c:pt idx="26">
                  <c:v>2.3841728361934837</c:v>
                </c:pt>
                <c:pt idx="27">
                  <c:v>2.464057427046852</c:v>
                </c:pt>
                <c:pt idx="28">
                  <c:v>2.4784777455794593</c:v>
                </c:pt>
                <c:pt idx="29">
                  <c:v>2.4453249150989294</c:v>
                </c:pt>
                <c:pt idx="30">
                  <c:v>2.4752566409660397</c:v>
                </c:pt>
                <c:pt idx="31">
                  <c:v>2.6567407481791991</c:v>
                </c:pt>
                <c:pt idx="32">
                  <c:v>3.0683582753791847</c:v>
                </c:pt>
                <c:pt idx="33">
                  <c:v>3.1634215713129668</c:v>
                </c:pt>
                <c:pt idx="34">
                  <c:v>2.9661416907750904</c:v>
                </c:pt>
                <c:pt idx="35">
                  <c:v>2.7005474537301608</c:v>
                </c:pt>
                <c:pt idx="36">
                  <c:v>2.7121962749066042</c:v>
                </c:pt>
                <c:pt idx="37">
                  <c:v>2.7070946151169424</c:v>
                </c:pt>
                <c:pt idx="38">
                  <c:v>2.6880766449319462</c:v>
                </c:pt>
                <c:pt idx="39">
                  <c:v>2.6612909811699259</c:v>
                </c:pt>
                <c:pt idx="40">
                  <c:v>2.6263640679006492</c:v>
                </c:pt>
                <c:pt idx="41">
                  <c:v>2.5868944625443802</c:v>
                </c:pt>
                <c:pt idx="42">
                  <c:v>2.5474708488403315</c:v>
                </c:pt>
                <c:pt idx="43">
                  <c:v>2.5103042206409611</c:v>
                </c:pt>
                <c:pt idx="44">
                  <c:v>2.4767385636306547</c:v>
                </c:pt>
                <c:pt idx="45">
                  <c:v>2.4482813753490182</c:v>
                </c:pt>
                <c:pt idx="46">
                  <c:v>2.4251212483999018</c:v>
                </c:pt>
                <c:pt idx="47">
                  <c:v>2.4064761183107537</c:v>
                </c:pt>
                <c:pt idx="48">
                  <c:v>2.3924643811519934</c:v>
                </c:pt>
                <c:pt idx="49">
                  <c:v>2.3804570300560117</c:v>
                </c:pt>
                <c:pt idx="50">
                  <c:v>2.3649795567167216</c:v>
                </c:pt>
                <c:pt idx="51">
                  <c:v>2.3444992394159061</c:v>
                </c:pt>
                <c:pt idx="52">
                  <c:v>2.318531288879139</c:v>
                </c:pt>
                <c:pt idx="53">
                  <c:v>2.2876319694109051</c:v>
                </c:pt>
                <c:pt idx="54">
                  <c:v>2.2529463272277668</c:v>
                </c:pt>
                <c:pt idx="55">
                  <c:v>2.2494787786934411</c:v>
                </c:pt>
                <c:pt idx="56">
                  <c:v>2.3997496573388326</c:v>
                </c:pt>
                <c:pt idx="57">
                  <c:v>2.5644645258201266</c:v>
                </c:pt>
                <c:pt idx="58">
                  <c:v>2.6906983094129457</c:v>
                </c:pt>
                <c:pt idx="59">
                  <c:v>2.7766162324700936</c:v>
                </c:pt>
                <c:pt idx="60">
                  <c:v>2.822680824528073</c:v>
                </c:pt>
                <c:pt idx="61">
                  <c:v>2.8379976885755163</c:v>
                </c:pt>
                <c:pt idx="62">
                  <c:v>2.8362285564219172</c:v>
                </c:pt>
                <c:pt idx="63">
                  <c:v>2.798417926835624</c:v>
                </c:pt>
                <c:pt idx="64">
                  <c:v>2.7247648947694576</c:v>
                </c:pt>
                <c:pt idx="65">
                  <c:v>2.6225486141099585</c:v>
                </c:pt>
                <c:pt idx="66">
                  <c:v>2.5058986843233377</c:v>
                </c:pt>
                <c:pt idx="67">
                  <c:v>2.3805224223909951</c:v>
                </c:pt>
                <c:pt idx="68">
                  <c:v>2.2453870605810096</c:v>
                </c:pt>
                <c:pt idx="69">
                  <c:v>2.1087741777638898</c:v>
                </c:pt>
                <c:pt idx="70">
                  <c:v>1.9928143964148728</c:v>
                </c:pt>
                <c:pt idx="71">
                  <c:v>1.9466668777837441</c:v>
                </c:pt>
                <c:pt idx="72">
                  <c:v>1.8993950216805391</c:v>
                </c:pt>
                <c:pt idx="73">
                  <c:v>1.8523293583304954</c:v>
                </c:pt>
                <c:pt idx="74">
                  <c:v>1.8067345747203702</c:v>
                </c:pt>
                <c:pt idx="75">
                  <c:v>1.7626217676163272</c:v>
                </c:pt>
                <c:pt idx="76">
                  <c:v>1.7218151369672121</c:v>
                </c:pt>
                <c:pt idx="77">
                  <c:v>1.6864498728568573</c:v>
                </c:pt>
                <c:pt idx="78">
                  <c:v>1.6526985452960081</c:v>
                </c:pt>
                <c:pt idx="79">
                  <c:v>1.6180240251215321</c:v>
                </c:pt>
                <c:pt idx="80">
                  <c:v>1.5821971042949061</c:v>
                </c:pt>
                <c:pt idx="81">
                  <c:v>1.5455383068689228</c:v>
                </c:pt>
                <c:pt idx="82">
                  <c:v>1.5087527718955147</c:v>
                </c:pt>
                <c:pt idx="83">
                  <c:v>1.4836470184860917</c:v>
                </c:pt>
                <c:pt idx="84">
                  <c:v>1.4647435932909518</c:v>
                </c:pt>
                <c:pt idx="85">
                  <c:v>1.4455715745502631</c:v>
                </c:pt>
                <c:pt idx="86">
                  <c:v>1.4260385826414992</c:v>
                </c:pt>
                <c:pt idx="87">
                  <c:v>1.4062872778551139</c:v>
                </c:pt>
                <c:pt idx="88">
                  <c:v>1.3864185440806946</c:v>
                </c:pt>
                <c:pt idx="89">
                  <c:v>1.3664985120026718</c:v>
                </c:pt>
                <c:pt idx="90">
                  <c:v>1.3465672910761053</c:v>
                </c:pt>
                <c:pt idx="91">
                  <c:v>1.3266087219045661</c:v>
                </c:pt>
                <c:pt idx="92">
                  <c:v>1.306490592766808</c:v>
                </c:pt>
                <c:pt idx="93">
                  <c:v>1.2860872132814287</c:v>
                </c:pt>
                <c:pt idx="94">
                  <c:v>1.2653816700405678</c:v>
                </c:pt>
                <c:pt idx="95">
                  <c:v>1.2439919556240044</c:v>
                </c:pt>
                <c:pt idx="96">
                  <c:v>1.2218192574230291</c:v>
                </c:pt>
                <c:pt idx="97">
                  <c:v>1.1993043716462151</c:v>
                </c:pt>
                <c:pt idx="98">
                  <c:v>1.1763797313180659</c:v>
                </c:pt>
                <c:pt idx="99">
                  <c:v>1.1531080589020184</c:v>
                </c:pt>
                <c:pt idx="100">
                  <c:v>1.1297782999960064</c:v>
                </c:pt>
                <c:pt idx="101">
                  <c:v>1.1066004966441172</c:v>
                </c:pt>
                <c:pt idx="102">
                  <c:v>1.0840900719041746</c:v>
                </c:pt>
                <c:pt idx="103">
                  <c:v>1.061980330783977</c:v>
                </c:pt>
                <c:pt idx="104">
                  <c:v>1.0424781478618601</c:v>
                </c:pt>
                <c:pt idx="105">
                  <c:v>1.0316975570725557</c:v>
                </c:pt>
                <c:pt idx="106">
                  <c:v>1.0300302521950018</c:v>
                </c:pt>
                <c:pt idx="107">
                  <c:v>1.0338647358422934</c:v>
                </c:pt>
                <c:pt idx="108">
                  <c:v>1.0349585475312202</c:v>
                </c:pt>
                <c:pt idx="109">
                  <c:v>1.0329980802832588</c:v>
                </c:pt>
                <c:pt idx="110">
                  <c:v>1.0273818741675271</c:v>
                </c:pt>
                <c:pt idx="111">
                  <c:v>1.0183528538821571</c:v>
                </c:pt>
                <c:pt idx="112">
                  <c:v>1.0063647961427358</c:v>
                </c:pt>
                <c:pt idx="113">
                  <c:v>0.99465565999156169</c:v>
                </c:pt>
                <c:pt idx="114">
                  <c:v>0.98331274351791997</c:v>
                </c:pt>
                <c:pt idx="115">
                  <c:v>0.96972254928058099</c:v>
                </c:pt>
                <c:pt idx="116">
                  <c:v>0.95350430881630155</c:v>
                </c:pt>
                <c:pt idx="117">
                  <c:v>0.93478551356104278</c:v>
                </c:pt>
                <c:pt idx="118">
                  <c:v>0.91380039710798977</c:v>
                </c:pt>
                <c:pt idx="119">
                  <c:v>0.89088397145131049</c:v>
                </c:pt>
                <c:pt idx="120">
                  <c:v>0.86641837264973964</c:v>
                </c:pt>
                <c:pt idx="121">
                  <c:v>0.84078905308647434</c:v>
                </c:pt>
                <c:pt idx="122">
                  <c:v>0.81441267946939022</c:v>
                </c:pt>
                <c:pt idx="123">
                  <c:v>0.78816859816646057</c:v>
                </c:pt>
                <c:pt idx="124">
                  <c:v>0.76206208966183497</c:v>
                </c:pt>
                <c:pt idx="125">
                  <c:v>0.73601900789473163</c:v>
                </c:pt>
                <c:pt idx="126">
                  <c:v>0.71021530313311465</c:v>
                </c:pt>
                <c:pt idx="127">
                  <c:v>0.68513396756978262</c:v>
                </c:pt>
                <c:pt idx="128">
                  <c:v>0.66009625136034955</c:v>
                </c:pt>
                <c:pt idx="129">
                  <c:v>0.63493375556117626</c:v>
                </c:pt>
                <c:pt idx="130">
                  <c:v>0.61509699712141064</c:v>
                </c:pt>
                <c:pt idx="131">
                  <c:v>0.6066553217194226</c:v>
                </c:pt>
                <c:pt idx="132">
                  <c:v>0.59754537240228833</c:v>
                </c:pt>
                <c:pt idx="133">
                  <c:v>0.58772047065543565</c:v>
                </c:pt>
                <c:pt idx="134">
                  <c:v>0.57727771096289993</c:v>
                </c:pt>
                <c:pt idx="135">
                  <c:v>0.56635537449394335</c:v>
                </c:pt>
                <c:pt idx="136">
                  <c:v>0.55496181720551563</c:v>
                </c:pt>
                <c:pt idx="137">
                  <c:v>0.54321149298459426</c:v>
                </c:pt>
                <c:pt idx="138">
                  <c:v>0.53119605390201452</c:v>
                </c:pt>
                <c:pt idx="139">
                  <c:v>0.51886051806185296</c:v>
                </c:pt>
                <c:pt idx="140">
                  <c:v>0.50650184689326738</c:v>
                </c:pt>
                <c:pt idx="141">
                  <c:v>0.49390081463820862</c:v>
                </c:pt>
                <c:pt idx="142">
                  <c:v>0.48135070289541554</c:v>
                </c:pt>
                <c:pt idx="143">
                  <c:v>0.46875744646884826</c:v>
                </c:pt>
                <c:pt idx="144">
                  <c:v>0.45616036055635611</c:v>
                </c:pt>
                <c:pt idx="145">
                  <c:v>0.44374249983517927</c:v>
                </c:pt>
                <c:pt idx="146">
                  <c:v>0.43135247021471912</c:v>
                </c:pt>
                <c:pt idx="147">
                  <c:v>0.41913648700978806</c:v>
                </c:pt>
                <c:pt idx="148">
                  <c:v>0.40712316635429208</c:v>
                </c:pt>
                <c:pt idx="149">
                  <c:v>0.39524490496412157</c:v>
                </c:pt>
                <c:pt idx="150">
                  <c:v>0.38355756110440037</c:v>
                </c:pt>
                <c:pt idx="151">
                  <c:v>0.37218842187854589</c:v>
                </c:pt>
                <c:pt idx="152">
                  <c:v>0.36102599176777139</c:v>
                </c:pt>
                <c:pt idx="153">
                  <c:v>0.35009250126414143</c:v>
                </c:pt>
                <c:pt idx="154">
                  <c:v>0.33940663846649832</c:v>
                </c:pt>
                <c:pt idx="155">
                  <c:v>0.33229467665570289</c:v>
                </c:pt>
                <c:pt idx="156">
                  <c:v>0.32569709465695695</c:v>
                </c:pt>
                <c:pt idx="157">
                  <c:v>0.31923274719211442</c:v>
                </c:pt>
                <c:pt idx="158">
                  <c:v>0.31290137002863838</c:v>
                </c:pt>
                <c:pt idx="159">
                  <c:v>0.30673270352615084</c:v>
                </c:pt>
                <c:pt idx="160">
                  <c:v>0.30071145727003795</c:v>
                </c:pt>
                <c:pt idx="161">
                  <c:v>0.29481749571459365</c:v>
                </c:pt>
                <c:pt idx="162">
                  <c:v>0.28904990691302807</c:v>
                </c:pt>
                <c:pt idx="163">
                  <c:v>0.28340760445987506</c:v>
                </c:pt>
                <c:pt idx="164">
                  <c:v>0.27788934558507311</c:v>
                </c:pt>
                <c:pt idx="165">
                  <c:v>0.27249374802694015</c:v>
                </c:pt>
                <c:pt idx="166">
                  <c:v>0.26723508026083126</c:v>
                </c:pt>
                <c:pt idx="167">
                  <c:v>0.26211063559119119</c:v>
                </c:pt>
                <c:pt idx="168">
                  <c:v>0.25710163569229105</c:v>
                </c:pt>
                <c:pt idx="169">
                  <c:v>0.2522064331371871</c:v>
                </c:pt>
                <c:pt idx="170">
                  <c:v>0.24742330105665111</c:v>
                </c:pt>
                <c:pt idx="171">
                  <c:v>0.24275044424490083</c:v>
                </c:pt>
                <c:pt idx="172">
                  <c:v>0.23818600941453819</c:v>
                </c:pt>
                <c:pt idx="173">
                  <c:v>0.23372809465018091</c:v>
                </c:pt>
                <c:pt idx="174">
                  <c:v>0.2293747581079186</c:v>
                </c:pt>
                <c:pt idx="175">
                  <c:v>0.22513315084112479</c:v>
                </c:pt>
                <c:pt idx="176">
                  <c:v>0.22100029519557926</c:v>
                </c:pt>
                <c:pt idx="177">
                  <c:v>0.21696460887334512</c:v>
                </c:pt>
                <c:pt idx="178">
                  <c:v>0.21302415406198091</c:v>
                </c:pt>
                <c:pt idx="179">
                  <c:v>0.20917698160248291</c:v>
                </c:pt>
                <c:pt idx="180">
                  <c:v>0.20542113632223319</c:v>
                </c:pt>
                <c:pt idx="181">
                  <c:v>0.20175466188270341</c:v>
                </c:pt>
                <c:pt idx="182">
                  <c:v>0.19817560517448138</c:v>
                </c:pt>
                <c:pt idx="183">
                  <c:v>0.19468202029045187</c:v>
                </c:pt>
                <c:pt idx="184">
                  <c:v>0.19127197210766642</c:v>
                </c:pt>
                <c:pt idx="185">
                  <c:v>0.18794353950453338</c:v>
                </c:pt>
                <c:pt idx="186">
                  <c:v>0.18469481824053002</c:v>
                </c:pt>
                <c:pt idx="187">
                  <c:v>0.18152392352280441</c:v>
                </c:pt>
                <c:pt idx="188">
                  <c:v>0.17843233727138669</c:v>
                </c:pt>
                <c:pt idx="189">
                  <c:v>0.17541840102802864</c:v>
                </c:pt>
                <c:pt idx="190">
                  <c:v>0.17247613592606931</c:v>
                </c:pt>
                <c:pt idx="191">
                  <c:v>0.16960379815832374</c:v>
                </c:pt>
                <c:pt idx="192">
                  <c:v>0.16679966970397384</c:v>
                </c:pt>
                <c:pt idx="193">
                  <c:v>0.16406205960156214</c:v>
                </c:pt>
                <c:pt idx="194">
                  <c:v>0.16138930503701721</c:v>
                </c:pt>
                <c:pt idx="195">
                  <c:v>0.15877977226241591</c:v>
                </c:pt>
                <c:pt idx="196">
                  <c:v>0.15623185735930956</c:v>
                </c:pt>
                <c:pt idx="197">
                  <c:v>0.15374398685986279</c:v>
                </c:pt>
                <c:pt idx="198">
                  <c:v>0.15131461823761647</c:v>
                </c:pt>
                <c:pt idx="199">
                  <c:v>0.14894224027993574</c:v>
                </c:pt>
                <c:pt idx="200">
                  <c:v>0.14662537335205972</c:v>
                </c:pt>
              </c:numCache>
            </c:numRef>
          </c:yVal>
        </c:ser>
        <c:ser>
          <c:idx val="6"/>
          <c:order val="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Foglio1!$H$3:$H$203</c:f>
              <c:numCache>
                <c:formatCode>0.0000</c:formatCode>
                <c:ptCount val="201"/>
                <c:pt idx="0">
                  <c:v>5.1226455651781375</c:v>
                </c:pt>
                <c:pt idx="1">
                  <c:v>5.8864178662681903</c:v>
                </c:pt>
                <c:pt idx="2">
                  <c:v>14.867787436097057</c:v>
                </c:pt>
                <c:pt idx="3">
                  <c:v>18.089557089516287</c:v>
                </c:pt>
                <c:pt idx="4">
                  <c:v>11.166200130689116</c:v>
                </c:pt>
                <c:pt idx="5">
                  <c:v>9.061666388000555</c:v>
                </c:pt>
                <c:pt idx="6">
                  <c:v>12.106203830652301</c:v>
                </c:pt>
                <c:pt idx="7">
                  <c:v>17.405017160591683</c:v>
                </c:pt>
                <c:pt idx="8">
                  <c:v>22.152479106252965</c:v>
                </c:pt>
                <c:pt idx="9">
                  <c:v>16.791758801748028</c:v>
                </c:pt>
                <c:pt idx="10">
                  <c:v>15.214527111865518</c:v>
                </c:pt>
                <c:pt idx="11">
                  <c:v>19.73105882826599</c:v>
                </c:pt>
                <c:pt idx="12">
                  <c:v>13.01863512231836</c:v>
                </c:pt>
                <c:pt idx="13">
                  <c:v>10.691759970561296</c:v>
                </c:pt>
                <c:pt idx="14">
                  <c:v>9.4522117750412527</c:v>
                </c:pt>
                <c:pt idx="15">
                  <c:v>10.238639702176949</c:v>
                </c:pt>
                <c:pt idx="16">
                  <c:v>10.265516659685845</c:v>
                </c:pt>
                <c:pt idx="17">
                  <c:v>9.2266384846435479</c:v>
                </c:pt>
                <c:pt idx="18">
                  <c:v>8.4424072293340267</c:v>
                </c:pt>
                <c:pt idx="19">
                  <c:v>7.1430838018848783</c:v>
                </c:pt>
                <c:pt idx="20">
                  <c:v>7.1692013891471333</c:v>
                </c:pt>
                <c:pt idx="21">
                  <c:v>7.1507467363924855</c:v>
                </c:pt>
                <c:pt idx="22">
                  <c:v>6.9805880197309085</c:v>
                </c:pt>
                <c:pt idx="23">
                  <c:v>6.6704911284055886</c:v>
                </c:pt>
                <c:pt idx="24">
                  <c:v>6.2800204311836918</c:v>
                </c:pt>
                <c:pt idx="25">
                  <c:v>5.8700578889392636</c:v>
                </c:pt>
                <c:pt idx="26">
                  <c:v>5.5038107449105897</c:v>
                </c:pt>
                <c:pt idx="27">
                  <c:v>5.1701717972217294</c:v>
                </c:pt>
                <c:pt idx="28">
                  <c:v>4.9100789644184681</c:v>
                </c:pt>
                <c:pt idx="29">
                  <c:v>5.3527302144302045</c:v>
                </c:pt>
                <c:pt idx="30">
                  <c:v>5.7148796977424547</c:v>
                </c:pt>
                <c:pt idx="31">
                  <c:v>5.9302123574769343</c:v>
                </c:pt>
                <c:pt idx="32">
                  <c:v>6.0077558191012068</c:v>
                </c:pt>
                <c:pt idx="33">
                  <c:v>5.9688700181539405</c:v>
                </c:pt>
                <c:pt idx="34">
                  <c:v>5.8427056767961689</c:v>
                </c:pt>
                <c:pt idx="35">
                  <c:v>5.6596383101977885</c:v>
                </c:pt>
                <c:pt idx="36">
                  <c:v>5.4454021595611772</c:v>
                </c:pt>
                <c:pt idx="37">
                  <c:v>5.2166132646800589</c:v>
                </c:pt>
                <c:pt idx="38">
                  <c:v>4.9794259036537341</c:v>
                </c:pt>
                <c:pt idx="39">
                  <c:v>4.7361873053003434</c:v>
                </c:pt>
                <c:pt idx="40">
                  <c:v>4.489258303211404</c:v>
                </c:pt>
                <c:pt idx="41">
                  <c:v>4.5004561124121114</c:v>
                </c:pt>
                <c:pt idx="42">
                  <c:v>4.4982046586955278</c:v>
                </c:pt>
                <c:pt idx="43">
                  <c:v>4.4004396436804054</c:v>
                </c:pt>
                <c:pt idx="44">
                  <c:v>4.2279989123354502</c:v>
                </c:pt>
                <c:pt idx="45">
                  <c:v>3.9950324470652387</c:v>
                </c:pt>
                <c:pt idx="46">
                  <c:v>3.7116422045561177</c:v>
                </c:pt>
                <c:pt idx="47">
                  <c:v>3.4131732390759741</c:v>
                </c:pt>
                <c:pt idx="48">
                  <c:v>3.1814530595764356</c:v>
                </c:pt>
                <c:pt idx="49">
                  <c:v>3.045430906737109</c:v>
                </c:pt>
                <c:pt idx="50">
                  <c:v>2.8982538937874183</c:v>
                </c:pt>
                <c:pt idx="51">
                  <c:v>2.7470784614891035</c:v>
                </c:pt>
                <c:pt idx="52">
                  <c:v>2.5943517418532052</c:v>
                </c:pt>
                <c:pt idx="53">
                  <c:v>2.441167160324444</c:v>
                </c:pt>
                <c:pt idx="54">
                  <c:v>2.2891374574313561</c:v>
                </c:pt>
                <c:pt idx="55">
                  <c:v>2.1402118568168245</c:v>
                </c:pt>
                <c:pt idx="56">
                  <c:v>1.9984201580004239</c:v>
                </c:pt>
                <c:pt idx="57">
                  <c:v>1.9058198455849911</c:v>
                </c:pt>
                <c:pt idx="58">
                  <c:v>1.8532848685411321</c:v>
                </c:pt>
                <c:pt idx="59">
                  <c:v>1.78685687104987</c:v>
                </c:pt>
                <c:pt idx="60">
                  <c:v>1.7068023298478201</c:v>
                </c:pt>
                <c:pt idx="61">
                  <c:v>1.6202451206837385</c:v>
                </c:pt>
                <c:pt idx="62">
                  <c:v>1.5327213730286358</c:v>
                </c:pt>
                <c:pt idx="63">
                  <c:v>1.4446953932864837</c:v>
                </c:pt>
                <c:pt idx="64">
                  <c:v>1.3540585701048415</c:v>
                </c:pt>
                <c:pt idx="65">
                  <c:v>1.2893022538401018</c:v>
                </c:pt>
                <c:pt idx="66">
                  <c:v>1.2480208787536391</c:v>
                </c:pt>
                <c:pt idx="67">
                  <c:v>1.2199836178172796</c:v>
                </c:pt>
                <c:pt idx="68">
                  <c:v>1.1935754630058681</c:v>
                </c:pt>
                <c:pt idx="69">
                  <c:v>1.16849838064531</c:v>
                </c:pt>
                <c:pt idx="70">
                  <c:v>1.1444838946972844</c:v>
                </c:pt>
                <c:pt idx="71">
                  <c:v>1.121401028922772</c:v>
                </c:pt>
                <c:pt idx="72">
                  <c:v>1.099718155526386</c:v>
                </c:pt>
                <c:pt idx="73">
                  <c:v>1.0784504903388701</c:v>
                </c:pt>
                <c:pt idx="74">
                  <c:v>1.0574533959467587</c:v>
                </c:pt>
                <c:pt idx="75">
                  <c:v>1.0366093107990018</c:v>
                </c:pt>
                <c:pt idx="76">
                  <c:v>1.0160051113310391</c:v>
                </c:pt>
                <c:pt idx="77">
                  <c:v>0.99606840679101549</c:v>
                </c:pt>
                <c:pt idx="78">
                  <c:v>0.97603044113249871</c:v>
                </c:pt>
                <c:pt idx="79">
                  <c:v>0.95585756396222898</c:v>
                </c:pt>
                <c:pt idx="80">
                  <c:v>0.93617226730341974</c:v>
                </c:pt>
                <c:pt idx="81">
                  <c:v>0.91647032285149554</c:v>
                </c:pt>
                <c:pt idx="82">
                  <c:v>0.89656787588754627</c:v>
                </c:pt>
                <c:pt idx="83">
                  <c:v>0.87696502343683813</c:v>
                </c:pt>
                <c:pt idx="84">
                  <c:v>0.85743795663753875</c:v>
                </c:pt>
                <c:pt idx="85">
                  <c:v>0.83772397515990804</c:v>
                </c:pt>
                <c:pt idx="86">
                  <c:v>0.81785457058895261</c:v>
                </c:pt>
                <c:pt idx="87">
                  <c:v>0.79831191025323101</c:v>
                </c:pt>
                <c:pt idx="88">
                  <c:v>0.7788647803441745</c:v>
                </c:pt>
                <c:pt idx="89">
                  <c:v>0.75932524758646758</c:v>
                </c:pt>
                <c:pt idx="90">
                  <c:v>0.73973281818782965</c:v>
                </c:pt>
                <c:pt idx="91">
                  <c:v>0.72276532431121543</c:v>
                </c:pt>
                <c:pt idx="92">
                  <c:v>0.70947550698418749</c:v>
                </c:pt>
                <c:pt idx="93">
                  <c:v>0.69626436762448063</c:v>
                </c:pt>
                <c:pt idx="94">
                  <c:v>0.68268097916292758</c:v>
                </c:pt>
                <c:pt idx="95">
                  <c:v>0.66906783806185965</c:v>
                </c:pt>
                <c:pt idx="96">
                  <c:v>0.65548183780475633</c:v>
                </c:pt>
                <c:pt idx="97">
                  <c:v>0.64163531853935685</c:v>
                </c:pt>
                <c:pt idx="98">
                  <c:v>0.62757673387463453</c:v>
                </c:pt>
                <c:pt idx="99">
                  <c:v>0.61335212231879666</c:v>
                </c:pt>
                <c:pt idx="100">
                  <c:v>0.59940835548781457</c:v>
                </c:pt>
                <c:pt idx="101">
                  <c:v>0.58543457624109951</c:v>
                </c:pt>
                <c:pt idx="102">
                  <c:v>0.57138275821427542</c:v>
                </c:pt>
                <c:pt idx="103">
                  <c:v>0.55729018946240549</c:v>
                </c:pt>
                <c:pt idx="104">
                  <c:v>0.54319150521125137</c:v>
                </c:pt>
                <c:pt idx="105">
                  <c:v>0.52911872750693556</c:v>
                </c:pt>
                <c:pt idx="106">
                  <c:v>0.51510132425271549</c:v>
                </c:pt>
                <c:pt idx="107">
                  <c:v>0.5101992000378418</c:v>
                </c:pt>
                <c:pt idx="108">
                  <c:v>0.51000834625822067</c:v>
                </c:pt>
                <c:pt idx="109">
                  <c:v>0.50842225394590956</c:v>
                </c:pt>
                <c:pt idx="110">
                  <c:v>0.50599769407489736</c:v>
                </c:pt>
                <c:pt idx="111">
                  <c:v>0.50397291554774959</c:v>
                </c:pt>
                <c:pt idx="112">
                  <c:v>0.50438656129802495</c:v>
                </c:pt>
                <c:pt idx="113">
                  <c:v>0.50364224759988296</c:v>
                </c:pt>
                <c:pt idx="114">
                  <c:v>0.5016715528313096</c:v>
                </c:pt>
                <c:pt idx="115">
                  <c:v>0.50804839510867461</c:v>
                </c:pt>
                <c:pt idx="116">
                  <c:v>0.51515880592122676</c:v>
                </c:pt>
                <c:pt idx="117">
                  <c:v>0.5200298175932847</c:v>
                </c:pt>
                <c:pt idx="118">
                  <c:v>0.52299425970702551</c:v>
                </c:pt>
                <c:pt idx="119">
                  <c:v>0.52424072815469613</c:v>
                </c:pt>
                <c:pt idx="120">
                  <c:v>0.52671552940195121</c:v>
                </c:pt>
                <c:pt idx="121">
                  <c:v>0.53301894426289376</c:v>
                </c:pt>
                <c:pt idx="122">
                  <c:v>0.5376722109259513</c:v>
                </c:pt>
                <c:pt idx="123">
                  <c:v>0.5405636165229275</c:v>
                </c:pt>
                <c:pt idx="124">
                  <c:v>0.54189606358206555</c:v>
                </c:pt>
                <c:pt idx="125">
                  <c:v>0.54155427097312114</c:v>
                </c:pt>
                <c:pt idx="126">
                  <c:v>0.53983819775186759</c:v>
                </c:pt>
                <c:pt idx="127">
                  <c:v>0.54230486710979464</c:v>
                </c:pt>
                <c:pt idx="128">
                  <c:v>0.54520875104773658</c:v>
                </c:pt>
                <c:pt idx="129">
                  <c:v>0.54722611764496221</c:v>
                </c:pt>
                <c:pt idx="130">
                  <c:v>0.54788197656602078</c:v>
                </c:pt>
                <c:pt idx="131">
                  <c:v>0.54743420715846092</c:v>
                </c:pt>
                <c:pt idx="132">
                  <c:v>0.5468981626652436</c:v>
                </c:pt>
                <c:pt idx="133">
                  <c:v>0.54595782770189505</c:v>
                </c:pt>
                <c:pt idx="134">
                  <c:v>0.54403840543122151</c:v>
                </c:pt>
                <c:pt idx="135">
                  <c:v>0.5415686618032286</c:v>
                </c:pt>
                <c:pt idx="136">
                  <c:v>0.53965395833910068</c:v>
                </c:pt>
                <c:pt idx="137">
                  <c:v>0.53662398559101576</c:v>
                </c:pt>
                <c:pt idx="138">
                  <c:v>0.53269799025246678</c:v>
                </c:pt>
                <c:pt idx="139">
                  <c:v>0.52778715238180884</c:v>
                </c:pt>
                <c:pt idx="140">
                  <c:v>0.52221342457010234</c:v>
                </c:pt>
                <c:pt idx="141">
                  <c:v>0.51677664796350964</c:v>
                </c:pt>
                <c:pt idx="142">
                  <c:v>0.51111141582059005</c:v>
                </c:pt>
                <c:pt idx="143">
                  <c:v>0.50534623779995058</c:v>
                </c:pt>
                <c:pt idx="144">
                  <c:v>0.49936660752566847</c:v>
                </c:pt>
                <c:pt idx="145">
                  <c:v>0.49285774304532187</c:v>
                </c:pt>
                <c:pt idx="146">
                  <c:v>0.48575999046049145</c:v>
                </c:pt>
                <c:pt idx="147">
                  <c:v>0.47792988050441054</c:v>
                </c:pt>
                <c:pt idx="148">
                  <c:v>0.46970778121359635</c:v>
                </c:pt>
                <c:pt idx="149">
                  <c:v>0.46082477779636072</c:v>
                </c:pt>
                <c:pt idx="150">
                  <c:v>0.4513513885505297</c:v>
                </c:pt>
                <c:pt idx="151">
                  <c:v>0.44164832348711924</c:v>
                </c:pt>
                <c:pt idx="152">
                  <c:v>0.43150291102764127</c:v>
                </c:pt>
                <c:pt idx="153">
                  <c:v>0.42094188375063663</c:v>
                </c:pt>
                <c:pt idx="154">
                  <c:v>0.41019213483611533</c:v>
                </c:pt>
                <c:pt idx="155">
                  <c:v>0.40176233268694228</c:v>
                </c:pt>
                <c:pt idx="156">
                  <c:v>0.39509605431532901</c:v>
                </c:pt>
                <c:pt idx="157">
                  <c:v>0.38823922360946644</c:v>
                </c:pt>
                <c:pt idx="158">
                  <c:v>0.38112392430847264</c:v>
                </c:pt>
                <c:pt idx="159">
                  <c:v>0.37377149643931967</c:v>
                </c:pt>
                <c:pt idx="160">
                  <c:v>0.36627663407054861</c:v>
                </c:pt>
                <c:pt idx="161">
                  <c:v>0.35874370254641819</c:v>
                </c:pt>
                <c:pt idx="162">
                  <c:v>0.35116528967429822</c:v>
                </c:pt>
                <c:pt idx="163">
                  <c:v>0.34348242678802887</c:v>
                </c:pt>
                <c:pt idx="164">
                  <c:v>0.33776457639560908</c:v>
                </c:pt>
                <c:pt idx="165">
                  <c:v>0.33405164134539866</c:v>
                </c:pt>
                <c:pt idx="166">
                  <c:v>0.33018107592339807</c:v>
                </c:pt>
                <c:pt idx="167">
                  <c:v>0.32614372233005351</c:v>
                </c:pt>
                <c:pt idx="168">
                  <c:v>0.32195677660227862</c:v>
                </c:pt>
                <c:pt idx="169">
                  <c:v>0.31763657649889032</c:v>
                </c:pt>
                <c:pt idx="170">
                  <c:v>0.31319861713292774</c:v>
                </c:pt>
                <c:pt idx="171">
                  <c:v>0.30865756899685254</c:v>
                </c:pt>
                <c:pt idx="172">
                  <c:v>0.30402729799399136</c:v>
                </c:pt>
                <c:pt idx="173">
                  <c:v>0.29932088711810773</c:v>
                </c:pt>
                <c:pt idx="174">
                  <c:v>0.29457912841757039</c:v>
                </c:pt>
                <c:pt idx="175">
                  <c:v>0.29144136629612916</c:v>
                </c:pt>
                <c:pt idx="176">
                  <c:v>0.28817536628466911</c:v>
                </c:pt>
                <c:pt idx="177">
                  <c:v>0.28479401918366182</c:v>
                </c:pt>
                <c:pt idx="178">
                  <c:v>0.28130956836338938</c:v>
                </c:pt>
                <c:pt idx="179">
                  <c:v>0.27773362487303549</c:v>
                </c:pt>
                <c:pt idx="180">
                  <c:v>0.27407718373734974</c:v>
                </c:pt>
                <c:pt idx="181">
                  <c:v>0.27035064121357288</c:v>
                </c:pt>
                <c:pt idx="182">
                  <c:v>0.26658281715041438</c:v>
                </c:pt>
                <c:pt idx="183">
                  <c:v>0.26283262900910082</c:v>
                </c:pt>
                <c:pt idx="184">
                  <c:v>0.25903553749446556</c:v>
                </c:pt>
                <c:pt idx="185">
                  <c:v>0.25519988497737567</c:v>
                </c:pt>
                <c:pt idx="186">
                  <c:v>0.25133350821893474</c:v>
                </c:pt>
                <c:pt idx="187">
                  <c:v>0.24744375751864436</c:v>
                </c:pt>
                <c:pt idx="188">
                  <c:v>0.24353751585636557</c:v>
                </c:pt>
                <c:pt idx="189">
                  <c:v>0.23962121794101737</c:v>
                </c:pt>
                <c:pt idx="190">
                  <c:v>0.23570086908828061</c:v>
                </c:pt>
                <c:pt idx="191">
                  <c:v>0.23178206385616273</c:v>
                </c:pt>
                <c:pt idx="192">
                  <c:v>0.22787000438649471</c:v>
                </c:pt>
                <c:pt idx="193">
                  <c:v>0.22396951839677798</c:v>
                </c:pt>
                <c:pt idx="194">
                  <c:v>0.22008507678370337</c:v>
                </c:pt>
                <c:pt idx="195">
                  <c:v>0.21625241574824194</c:v>
                </c:pt>
                <c:pt idx="196">
                  <c:v>0.21246097634689126</c:v>
                </c:pt>
                <c:pt idx="197">
                  <c:v>0.20869413739793632</c:v>
                </c:pt>
                <c:pt idx="198">
                  <c:v>0.20495523159511186</c:v>
                </c:pt>
                <c:pt idx="199">
                  <c:v>0.20124731245103547</c:v>
                </c:pt>
                <c:pt idx="200">
                  <c:v>0.1975731690245853</c:v>
                </c:pt>
              </c:numCache>
            </c:numRef>
          </c:yVal>
        </c:ser>
        <c:ser>
          <c:idx val="7"/>
          <c:order val="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Foglio1!$I$3:$I$203</c:f>
              <c:numCache>
                <c:formatCode>0.0000</c:formatCode>
                <c:ptCount val="201"/>
                <c:pt idx="0">
                  <c:v>1.5746187989685763</c:v>
                </c:pt>
                <c:pt idx="1">
                  <c:v>1.5948696972149319</c:v>
                </c:pt>
                <c:pt idx="2">
                  <c:v>1.8827276968326119</c:v>
                </c:pt>
                <c:pt idx="3">
                  <c:v>1.9026845110202921</c:v>
                </c:pt>
                <c:pt idx="4">
                  <c:v>2.7313824744050077</c:v>
                </c:pt>
                <c:pt idx="5">
                  <c:v>2.4245364430812182</c:v>
                </c:pt>
                <c:pt idx="6">
                  <c:v>2.6792650946921537</c:v>
                </c:pt>
                <c:pt idx="7">
                  <c:v>3.1979890969099092</c:v>
                </c:pt>
                <c:pt idx="8">
                  <c:v>4.6295239306046172</c:v>
                </c:pt>
                <c:pt idx="9">
                  <c:v>5.7876049242244694</c:v>
                </c:pt>
                <c:pt idx="10">
                  <c:v>6.2260273340479637</c:v>
                </c:pt>
                <c:pt idx="11">
                  <c:v>5.1409683354298803</c:v>
                </c:pt>
                <c:pt idx="12">
                  <c:v>5.2463375372492855</c:v>
                </c:pt>
                <c:pt idx="13">
                  <c:v>6.9218602221178234</c:v>
                </c:pt>
                <c:pt idx="14">
                  <c:v>5.9487179594659052</c:v>
                </c:pt>
                <c:pt idx="15">
                  <c:v>5.0672404507237481</c:v>
                </c:pt>
                <c:pt idx="16">
                  <c:v>4.8851925793681685</c:v>
                </c:pt>
                <c:pt idx="17">
                  <c:v>3.8678615381736283</c:v>
                </c:pt>
                <c:pt idx="18">
                  <c:v>3.1612007999284675</c:v>
                </c:pt>
                <c:pt idx="19">
                  <c:v>2.701653845604254</c:v>
                </c:pt>
                <c:pt idx="20">
                  <c:v>3.220374696490524</c:v>
                </c:pt>
                <c:pt idx="21">
                  <c:v>3.7302155927964775</c:v>
                </c:pt>
                <c:pt idx="22">
                  <c:v>3.7279219437814635</c:v>
                </c:pt>
                <c:pt idx="23">
                  <c:v>3.9480060399502737</c:v>
                </c:pt>
                <c:pt idx="24">
                  <c:v>4.1197376237361674</c:v>
                </c:pt>
                <c:pt idx="25">
                  <c:v>4.2114471867810144</c:v>
                </c:pt>
                <c:pt idx="26">
                  <c:v>4.7487945542281631</c:v>
                </c:pt>
                <c:pt idx="27">
                  <c:v>4.9588111608728482</c:v>
                </c:pt>
                <c:pt idx="28">
                  <c:v>4.7383104501386981</c:v>
                </c:pt>
                <c:pt idx="29">
                  <c:v>4.3029325230408055</c:v>
                </c:pt>
                <c:pt idx="30">
                  <c:v>3.7859245455671862</c:v>
                </c:pt>
                <c:pt idx="31">
                  <c:v>3.3104291553727787</c:v>
                </c:pt>
                <c:pt idx="32">
                  <c:v>2.9739752641289665</c:v>
                </c:pt>
                <c:pt idx="33">
                  <c:v>2.7785557719345801</c:v>
                </c:pt>
                <c:pt idx="34">
                  <c:v>2.6603132489434227</c:v>
                </c:pt>
                <c:pt idx="35">
                  <c:v>2.5556078274635867</c:v>
                </c:pt>
                <c:pt idx="36">
                  <c:v>2.432588213184105</c:v>
                </c:pt>
                <c:pt idx="37">
                  <c:v>2.2863091705385905</c:v>
                </c:pt>
                <c:pt idx="38">
                  <c:v>2.1296826495569676</c:v>
                </c:pt>
                <c:pt idx="39">
                  <c:v>1.9705230213212228</c:v>
                </c:pt>
                <c:pt idx="40">
                  <c:v>2.0550540360820198</c:v>
                </c:pt>
                <c:pt idx="41">
                  <c:v>2.2610069436266298</c:v>
                </c:pt>
                <c:pt idx="42">
                  <c:v>2.4330880634820047</c:v>
                </c:pt>
                <c:pt idx="43">
                  <c:v>2.5916697923155385</c:v>
                </c:pt>
                <c:pt idx="44">
                  <c:v>2.7589109418438511</c:v>
                </c:pt>
                <c:pt idx="45">
                  <c:v>2.9324793941641927</c:v>
                </c:pt>
                <c:pt idx="46">
                  <c:v>3.0871268038919211</c:v>
                </c:pt>
                <c:pt idx="47">
                  <c:v>3.1759402522636244</c:v>
                </c:pt>
                <c:pt idx="48">
                  <c:v>3.1666882648152677</c:v>
                </c:pt>
                <c:pt idx="49">
                  <c:v>3.043287200067136</c:v>
                </c:pt>
                <c:pt idx="50">
                  <c:v>2.9382548242769597</c:v>
                </c:pt>
                <c:pt idx="51">
                  <c:v>2.968942641549706</c:v>
                </c:pt>
                <c:pt idx="52">
                  <c:v>2.8438355082368152</c:v>
                </c:pt>
                <c:pt idx="53">
                  <c:v>2.5963024319484167</c:v>
                </c:pt>
                <c:pt idx="54">
                  <c:v>2.2825265545407611</c:v>
                </c:pt>
                <c:pt idx="55">
                  <c:v>1.9979548624794916</c:v>
                </c:pt>
                <c:pt idx="56">
                  <c:v>1.8686486189209419</c:v>
                </c:pt>
                <c:pt idx="57">
                  <c:v>1.8945972717007349</c:v>
                </c:pt>
                <c:pt idx="58">
                  <c:v>1.9165579104524442</c:v>
                </c:pt>
                <c:pt idx="59">
                  <c:v>1.934136898475028</c:v>
                </c:pt>
                <c:pt idx="60">
                  <c:v>1.9471604015558441</c:v>
                </c:pt>
                <c:pt idx="61">
                  <c:v>1.9560193108180801</c:v>
                </c:pt>
                <c:pt idx="62">
                  <c:v>1.9598418021363315</c:v>
                </c:pt>
                <c:pt idx="63">
                  <c:v>1.9585363581497957</c:v>
                </c:pt>
                <c:pt idx="64">
                  <c:v>1.9520482435025881</c:v>
                </c:pt>
                <c:pt idx="65">
                  <c:v>1.940529967760904</c:v>
                </c:pt>
                <c:pt idx="66">
                  <c:v>1.9244189685966648</c:v>
                </c:pt>
                <c:pt idx="67">
                  <c:v>1.9043092638853387</c:v>
                </c:pt>
                <c:pt idx="68">
                  <c:v>1.8807841441116524</c:v>
                </c:pt>
                <c:pt idx="69">
                  <c:v>1.8623239862741718</c:v>
                </c:pt>
                <c:pt idx="70">
                  <c:v>1.8449813023557329</c:v>
                </c:pt>
                <c:pt idx="71">
                  <c:v>1.8301240864294961</c:v>
                </c:pt>
                <c:pt idx="72">
                  <c:v>1.925903123097896</c:v>
                </c:pt>
                <c:pt idx="73">
                  <c:v>2.0021970668585491</c:v>
                </c:pt>
                <c:pt idx="74">
                  <c:v>2.0609633796451949</c:v>
                </c:pt>
                <c:pt idx="75">
                  <c:v>2.1047116211052472</c:v>
                </c:pt>
                <c:pt idx="76">
                  <c:v>2.1312051575204825</c:v>
                </c:pt>
                <c:pt idx="77">
                  <c:v>2.1415219733102742</c:v>
                </c:pt>
                <c:pt idx="78">
                  <c:v>2.1384804578032908</c:v>
                </c:pt>
                <c:pt idx="79">
                  <c:v>2.1264991535863613</c:v>
                </c:pt>
                <c:pt idx="80">
                  <c:v>2.1055007774131296</c:v>
                </c:pt>
                <c:pt idx="81">
                  <c:v>2.0766198651212431</c:v>
                </c:pt>
                <c:pt idx="82">
                  <c:v>2.0419321221147362</c:v>
                </c:pt>
                <c:pt idx="83">
                  <c:v>2.0041715857472067</c:v>
                </c:pt>
                <c:pt idx="84">
                  <c:v>1.9639842084749886</c:v>
                </c:pt>
                <c:pt idx="85">
                  <c:v>1.920669556687093</c:v>
                </c:pt>
                <c:pt idx="86">
                  <c:v>1.8929635095419981</c:v>
                </c:pt>
                <c:pt idx="87">
                  <c:v>1.9071302883373378</c:v>
                </c:pt>
                <c:pt idx="88">
                  <c:v>1.9066680147150803</c:v>
                </c:pt>
                <c:pt idx="89">
                  <c:v>1.8918771428982419</c:v>
                </c:pt>
                <c:pt idx="90">
                  <c:v>1.8631716693365363</c:v>
                </c:pt>
                <c:pt idx="91">
                  <c:v>1.8212573026612791</c:v>
                </c:pt>
                <c:pt idx="92">
                  <c:v>1.7690216067734972</c:v>
                </c:pt>
                <c:pt idx="93">
                  <c:v>1.7125982517787259</c:v>
                </c:pt>
                <c:pt idx="94">
                  <c:v>1.6852491539303041</c:v>
                </c:pt>
                <c:pt idx="95">
                  <c:v>1.6567362147195446</c:v>
                </c:pt>
                <c:pt idx="96">
                  <c:v>1.6205006244755369</c:v>
                </c:pt>
                <c:pt idx="97">
                  <c:v>1.576422195082863</c:v>
                </c:pt>
                <c:pt idx="98">
                  <c:v>1.5259525707084807</c:v>
                </c:pt>
                <c:pt idx="99">
                  <c:v>1.4707212990193634</c:v>
                </c:pt>
                <c:pt idx="100">
                  <c:v>1.4127641003486018</c:v>
                </c:pt>
                <c:pt idx="101">
                  <c:v>1.3533162816916369</c:v>
                </c:pt>
                <c:pt idx="102">
                  <c:v>1.2939702030311762</c:v>
                </c:pt>
                <c:pt idx="103">
                  <c:v>1.2333861244291866</c:v>
                </c:pt>
                <c:pt idx="104">
                  <c:v>1.1703337213075711</c:v>
                </c:pt>
                <c:pt idx="105">
                  <c:v>1.114694741254779</c:v>
                </c:pt>
                <c:pt idx="106">
                  <c:v>1.0980576864834373</c:v>
                </c:pt>
                <c:pt idx="107">
                  <c:v>1.0801226888783488</c:v>
                </c:pt>
                <c:pt idx="108">
                  <c:v>1.0612616927894689</c:v>
                </c:pt>
                <c:pt idx="109">
                  <c:v>1.041512035621198</c:v>
                </c:pt>
                <c:pt idx="110">
                  <c:v>1.0207540179519099</c:v>
                </c:pt>
                <c:pt idx="111">
                  <c:v>0.99902942573329634</c:v>
                </c:pt>
                <c:pt idx="112">
                  <c:v>0.97676689020156204</c:v>
                </c:pt>
                <c:pt idx="113">
                  <c:v>0.95372738816135816</c:v>
                </c:pt>
                <c:pt idx="114">
                  <c:v>0.92977094470067667</c:v>
                </c:pt>
                <c:pt idx="115">
                  <c:v>0.90558197365271031</c:v>
                </c:pt>
                <c:pt idx="116">
                  <c:v>0.88521843989996041</c:v>
                </c:pt>
                <c:pt idx="117">
                  <c:v>0.87261512878559966</c:v>
                </c:pt>
                <c:pt idx="118">
                  <c:v>0.85960626912917293</c:v>
                </c:pt>
                <c:pt idx="119">
                  <c:v>0.84666030746287702</c:v>
                </c:pt>
                <c:pt idx="120">
                  <c:v>0.83348513167547955</c:v>
                </c:pt>
                <c:pt idx="121">
                  <c:v>0.82027067651087793</c:v>
                </c:pt>
                <c:pt idx="122">
                  <c:v>0.80698577870057464</c:v>
                </c:pt>
                <c:pt idx="123">
                  <c:v>0.79365979274940046</c:v>
                </c:pt>
                <c:pt idx="124">
                  <c:v>0.7803193522806946</c:v>
                </c:pt>
                <c:pt idx="125">
                  <c:v>0.76703202793754732</c:v>
                </c:pt>
                <c:pt idx="126">
                  <c:v>0.7536913843108185</c:v>
                </c:pt>
                <c:pt idx="127">
                  <c:v>0.74057629276417325</c:v>
                </c:pt>
                <c:pt idx="128">
                  <c:v>0.72751307797604658</c:v>
                </c:pt>
                <c:pt idx="129">
                  <c:v>0.71454332022920741</c:v>
                </c:pt>
                <c:pt idx="130">
                  <c:v>0.701708361660493</c:v>
                </c:pt>
                <c:pt idx="131">
                  <c:v>0.68903609245944764</c:v>
                </c:pt>
                <c:pt idx="132">
                  <c:v>0.67635403393659643</c:v>
                </c:pt>
                <c:pt idx="133">
                  <c:v>0.6638498404787172</c:v>
                </c:pt>
                <c:pt idx="134">
                  <c:v>0.6513379767379065</c:v>
                </c:pt>
                <c:pt idx="135">
                  <c:v>0.63897323825441965</c:v>
                </c:pt>
                <c:pt idx="136">
                  <c:v>0.62664520888573716</c:v>
                </c:pt>
                <c:pt idx="137">
                  <c:v>0.6144555611459005</c:v>
                </c:pt>
                <c:pt idx="138">
                  <c:v>0.60236578805849694</c:v>
                </c:pt>
                <c:pt idx="139">
                  <c:v>0.59184808982492487</c:v>
                </c:pt>
                <c:pt idx="140">
                  <c:v>0.60721708444063949</c:v>
                </c:pt>
                <c:pt idx="141">
                  <c:v>0.62144672869927764</c:v>
                </c:pt>
                <c:pt idx="142">
                  <c:v>0.63467225563575358</c:v>
                </c:pt>
                <c:pt idx="143">
                  <c:v>0.64701601593061653</c:v>
                </c:pt>
                <c:pt idx="144">
                  <c:v>0.65842717063551814</c:v>
                </c:pt>
                <c:pt idx="145">
                  <c:v>0.66873669701359773</c:v>
                </c:pt>
                <c:pt idx="146">
                  <c:v>0.6778394314871512</c:v>
                </c:pt>
                <c:pt idx="147">
                  <c:v>0.68561686810462119</c:v>
                </c:pt>
                <c:pt idx="148">
                  <c:v>0.69200152171358065</c:v>
                </c:pt>
                <c:pt idx="149">
                  <c:v>0.69722672591351753</c:v>
                </c:pt>
                <c:pt idx="150">
                  <c:v>0.70104746809140062</c:v>
                </c:pt>
                <c:pt idx="151">
                  <c:v>0.70363792577647943</c:v>
                </c:pt>
                <c:pt idx="152">
                  <c:v>0.70504761276719674</c:v>
                </c:pt>
                <c:pt idx="153">
                  <c:v>0.70518866393089863</c:v>
                </c:pt>
                <c:pt idx="154">
                  <c:v>0.70431877010491617</c:v>
                </c:pt>
                <c:pt idx="155">
                  <c:v>0.70236599536090327</c:v>
                </c:pt>
                <c:pt idx="156">
                  <c:v>0.69937051446440046</c:v>
                </c:pt>
                <c:pt idx="157">
                  <c:v>0.69546213162781556</c:v>
                </c:pt>
                <c:pt idx="158">
                  <c:v>0.69076345040778364</c:v>
                </c:pt>
                <c:pt idx="159">
                  <c:v>0.68527314011508655</c:v>
                </c:pt>
                <c:pt idx="160">
                  <c:v>0.67909922157398572</c:v>
                </c:pt>
                <c:pt idx="161">
                  <c:v>0.67242496065989898</c:v>
                </c:pt>
                <c:pt idx="162">
                  <c:v>0.66541112387205059</c:v>
                </c:pt>
                <c:pt idx="163">
                  <c:v>0.65821493730644665</c:v>
                </c:pt>
                <c:pt idx="164">
                  <c:v>0.65080195776456573</c:v>
                </c:pt>
                <c:pt idx="165">
                  <c:v>0.64298550893749395</c:v>
                </c:pt>
                <c:pt idx="166">
                  <c:v>0.63474445942798208</c:v>
                </c:pt>
                <c:pt idx="167">
                  <c:v>0.62607665821413394</c:v>
                </c:pt>
                <c:pt idx="168">
                  <c:v>0.62258470679786049</c:v>
                </c:pt>
                <c:pt idx="169">
                  <c:v>0.62375396988796428</c:v>
                </c:pt>
                <c:pt idx="170">
                  <c:v>0.62351463658370665</c:v>
                </c:pt>
                <c:pt idx="171">
                  <c:v>0.62183556344554725</c:v>
                </c:pt>
                <c:pt idx="172">
                  <c:v>0.61919191222360892</c:v>
                </c:pt>
                <c:pt idx="173">
                  <c:v>0.61594714569112863</c:v>
                </c:pt>
                <c:pt idx="174">
                  <c:v>0.61755088460784513</c:v>
                </c:pt>
                <c:pt idx="175">
                  <c:v>0.61972760843024211</c:v>
                </c:pt>
                <c:pt idx="176">
                  <c:v>0.6207312834772637</c:v>
                </c:pt>
                <c:pt idx="177">
                  <c:v>0.62031840396717863</c:v>
                </c:pt>
                <c:pt idx="178">
                  <c:v>0.61864140867650863</c:v>
                </c:pt>
                <c:pt idx="179">
                  <c:v>0.61569563555727103</c:v>
                </c:pt>
                <c:pt idx="180">
                  <c:v>0.6115600360149529</c:v>
                </c:pt>
                <c:pt idx="181">
                  <c:v>0.60643695588561874</c:v>
                </c:pt>
                <c:pt idx="182">
                  <c:v>0.6003549829443402</c:v>
                </c:pt>
                <c:pt idx="183">
                  <c:v>0.59359389239775118</c:v>
                </c:pt>
                <c:pt idx="184">
                  <c:v>0.58616371863056349</c:v>
                </c:pt>
                <c:pt idx="185">
                  <c:v>0.57796703038477248</c:v>
                </c:pt>
                <c:pt idx="186">
                  <c:v>0.56916203290232259</c:v>
                </c:pt>
                <c:pt idx="187">
                  <c:v>0.55980188910087436</c:v>
                </c:pt>
                <c:pt idx="188">
                  <c:v>0.54997730543590517</c:v>
                </c:pt>
                <c:pt idx="189">
                  <c:v>0.53976616747563189</c:v>
                </c:pt>
                <c:pt idx="190">
                  <c:v>0.53270086684590745</c:v>
                </c:pt>
                <c:pt idx="191">
                  <c:v>0.52753847397892717</c:v>
                </c:pt>
                <c:pt idx="192">
                  <c:v>0.52193338442188031</c:v>
                </c:pt>
                <c:pt idx="193">
                  <c:v>0.51734745554146777</c:v>
                </c:pt>
                <c:pt idx="194">
                  <c:v>0.51343452732594519</c:v>
                </c:pt>
                <c:pt idx="195">
                  <c:v>0.5087075718783115</c:v>
                </c:pt>
                <c:pt idx="196">
                  <c:v>0.50318852201636521</c:v>
                </c:pt>
                <c:pt idx="197">
                  <c:v>0.49680123674677196</c:v>
                </c:pt>
                <c:pt idx="198">
                  <c:v>0.489634164798952</c:v>
                </c:pt>
                <c:pt idx="199">
                  <c:v>0.48172319118988688</c:v>
                </c:pt>
                <c:pt idx="200">
                  <c:v>0.47311733488009605</c:v>
                </c:pt>
              </c:numCache>
            </c:numRef>
          </c:yVal>
        </c:ser>
        <c:ser>
          <c:idx val="8"/>
          <c:order val="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Foglio1!$J$3:$J$203</c:f>
              <c:numCache>
                <c:formatCode>0.0000</c:formatCode>
                <c:ptCount val="201"/>
                <c:pt idx="0">
                  <c:v>0.82254173356092963</c:v>
                </c:pt>
                <c:pt idx="1">
                  <c:v>0.82084213362255565</c:v>
                </c:pt>
                <c:pt idx="2">
                  <c:v>1.0208871840469651</c:v>
                </c:pt>
                <c:pt idx="3">
                  <c:v>0.9640675849850795</c:v>
                </c:pt>
                <c:pt idx="4">
                  <c:v>1.0209756432314798</c:v>
                </c:pt>
                <c:pt idx="5">
                  <c:v>1.0052837651456628</c:v>
                </c:pt>
                <c:pt idx="6">
                  <c:v>0.93679659343237365</c:v>
                </c:pt>
                <c:pt idx="7">
                  <c:v>1.1815042869200079</c:v>
                </c:pt>
                <c:pt idx="8">
                  <c:v>1.3137704178947758</c:v>
                </c:pt>
                <c:pt idx="9">
                  <c:v>1.3459105845889963</c:v>
                </c:pt>
                <c:pt idx="10">
                  <c:v>1.7668509890584081</c:v>
                </c:pt>
                <c:pt idx="11">
                  <c:v>1.4726406509615639</c:v>
                </c:pt>
                <c:pt idx="12">
                  <c:v>1.624146220318166</c:v>
                </c:pt>
                <c:pt idx="13">
                  <c:v>2.2169152564247447</c:v>
                </c:pt>
                <c:pt idx="14">
                  <c:v>2.6998474261343999</c:v>
                </c:pt>
                <c:pt idx="15">
                  <c:v>2.852026364801826</c:v>
                </c:pt>
                <c:pt idx="16">
                  <c:v>2.7115332943568946</c:v>
                </c:pt>
                <c:pt idx="17">
                  <c:v>2.6359018442814892</c:v>
                </c:pt>
                <c:pt idx="18">
                  <c:v>2.6445468328853985</c:v>
                </c:pt>
                <c:pt idx="19">
                  <c:v>2.4393034643802056</c:v>
                </c:pt>
                <c:pt idx="20">
                  <c:v>2.3357493975504067</c:v>
                </c:pt>
                <c:pt idx="21">
                  <c:v>2.13309464898723</c:v>
                </c:pt>
                <c:pt idx="22">
                  <c:v>1.6725028815985246</c:v>
                </c:pt>
                <c:pt idx="23">
                  <c:v>1.3957655182125155</c:v>
                </c:pt>
                <c:pt idx="24">
                  <c:v>1.3556295243256924</c:v>
                </c:pt>
                <c:pt idx="25">
                  <c:v>1.4232276516849256</c:v>
                </c:pt>
                <c:pt idx="26">
                  <c:v>1.4840544208195481</c:v>
                </c:pt>
                <c:pt idx="27">
                  <c:v>1.5566446315317501</c:v>
                </c:pt>
                <c:pt idx="28">
                  <c:v>1.6603330265602809</c:v>
                </c:pt>
                <c:pt idx="29">
                  <c:v>1.8067861870514079</c:v>
                </c:pt>
                <c:pt idx="30">
                  <c:v>1.9136027128959299</c:v>
                </c:pt>
                <c:pt idx="31">
                  <c:v>2.0360321152903467</c:v>
                </c:pt>
                <c:pt idx="32">
                  <c:v>2.0856568235953921</c:v>
                </c:pt>
                <c:pt idx="33">
                  <c:v>2.090638592166826</c:v>
                </c:pt>
                <c:pt idx="34">
                  <c:v>2.0883007577027906</c:v>
                </c:pt>
                <c:pt idx="35">
                  <c:v>2.0977910781693949</c:v>
                </c:pt>
                <c:pt idx="36">
                  <c:v>2.1178827800021844</c:v>
                </c:pt>
                <c:pt idx="37">
                  <c:v>2.1364717088256451</c:v>
                </c:pt>
                <c:pt idx="38">
                  <c:v>2.1406825357976849</c:v>
                </c:pt>
                <c:pt idx="39">
                  <c:v>2.1241451384669112</c:v>
                </c:pt>
                <c:pt idx="40">
                  <c:v>2.0879891780143423</c:v>
                </c:pt>
                <c:pt idx="41">
                  <c:v>2.0412714097919902</c:v>
                </c:pt>
                <c:pt idx="42">
                  <c:v>1.9896096963696503</c:v>
                </c:pt>
                <c:pt idx="43">
                  <c:v>1.9380168039867209</c:v>
                </c:pt>
                <c:pt idx="44">
                  <c:v>1.8887122063633661</c:v>
                </c:pt>
                <c:pt idx="45">
                  <c:v>1.8408992980852996</c:v>
                </c:pt>
                <c:pt idx="46">
                  <c:v>1.8167085113280703</c:v>
                </c:pt>
                <c:pt idx="47">
                  <c:v>1.7917560162704698</c:v>
                </c:pt>
                <c:pt idx="48">
                  <c:v>1.7495544984009495</c:v>
                </c:pt>
                <c:pt idx="49">
                  <c:v>1.6935834055242809</c:v>
                </c:pt>
                <c:pt idx="50">
                  <c:v>1.625086211424803</c:v>
                </c:pt>
                <c:pt idx="51">
                  <c:v>1.5463728888887172</c:v>
                </c:pt>
                <c:pt idx="52">
                  <c:v>1.4632676749027289</c:v>
                </c:pt>
                <c:pt idx="53">
                  <c:v>1.377106330037599</c:v>
                </c:pt>
                <c:pt idx="54">
                  <c:v>1.2919355322007635</c:v>
                </c:pt>
                <c:pt idx="55">
                  <c:v>1.2241587481659157</c:v>
                </c:pt>
                <c:pt idx="56">
                  <c:v>1.1806130926828229</c:v>
                </c:pt>
                <c:pt idx="57">
                  <c:v>1.1892390120584913</c:v>
                </c:pt>
                <c:pt idx="58">
                  <c:v>1.185618384657388</c:v>
                </c:pt>
                <c:pt idx="59">
                  <c:v>1.1684895215664528</c:v>
                </c:pt>
                <c:pt idx="60">
                  <c:v>1.1403710125050155</c:v>
                </c:pt>
                <c:pt idx="61">
                  <c:v>1.1034020441289867</c:v>
                </c:pt>
                <c:pt idx="62">
                  <c:v>1.0594895839430529</c:v>
                </c:pt>
                <c:pt idx="63">
                  <c:v>1.0111962622660158</c:v>
                </c:pt>
                <c:pt idx="64">
                  <c:v>0.9588801113317037</c:v>
                </c:pt>
                <c:pt idx="65">
                  <c:v>0.90483125211679083</c:v>
                </c:pt>
                <c:pt idx="66">
                  <c:v>0.84958299919307889</c:v>
                </c:pt>
                <c:pt idx="67">
                  <c:v>0.79418387822245351</c:v>
                </c:pt>
                <c:pt idx="68">
                  <c:v>0.73959430634431744</c:v>
                </c:pt>
                <c:pt idx="69">
                  <c:v>0.72203969118061895</c:v>
                </c:pt>
                <c:pt idx="70">
                  <c:v>0.7142354171371279</c:v>
                </c:pt>
                <c:pt idx="71">
                  <c:v>0.6863513448670221</c:v>
                </c:pt>
                <c:pt idx="72">
                  <c:v>0.67570479545013573</c:v>
                </c:pt>
                <c:pt idx="73">
                  <c:v>0.66659496063434664</c:v>
                </c:pt>
                <c:pt idx="74">
                  <c:v>0.65891663651689725</c:v>
                </c:pt>
                <c:pt idx="75">
                  <c:v>0.65223526904096141</c:v>
                </c:pt>
                <c:pt idx="76">
                  <c:v>0.64675610798443062</c:v>
                </c:pt>
                <c:pt idx="77">
                  <c:v>0.6420165477180575</c:v>
                </c:pt>
                <c:pt idx="78">
                  <c:v>0.6378575971092677</c:v>
                </c:pt>
                <c:pt idx="79">
                  <c:v>0.63447553141398094</c:v>
                </c:pt>
                <c:pt idx="80">
                  <c:v>0.63136106563013461</c:v>
                </c:pt>
                <c:pt idx="81">
                  <c:v>0.62859541857153156</c:v>
                </c:pt>
                <c:pt idx="82">
                  <c:v>0.62616991688345236</c:v>
                </c:pt>
                <c:pt idx="83">
                  <c:v>0.62373685489423281</c:v>
                </c:pt>
                <c:pt idx="84">
                  <c:v>0.62155543636749166</c:v>
                </c:pt>
                <c:pt idx="85">
                  <c:v>0.6193885702850167</c:v>
                </c:pt>
                <c:pt idx="86">
                  <c:v>0.61705027579977922</c:v>
                </c:pt>
                <c:pt idx="87">
                  <c:v>0.61495206840088723</c:v>
                </c:pt>
                <c:pt idx="88">
                  <c:v>0.61264001528068701</c:v>
                </c:pt>
                <c:pt idx="89">
                  <c:v>0.61014193623042312</c:v>
                </c:pt>
                <c:pt idx="90">
                  <c:v>0.60776376239806462</c:v>
                </c:pt>
                <c:pt idx="91">
                  <c:v>0.605087615219707</c:v>
                </c:pt>
                <c:pt idx="92">
                  <c:v>0.60226102225417177</c:v>
                </c:pt>
                <c:pt idx="93">
                  <c:v>0.5994280131537626</c:v>
                </c:pt>
                <c:pt idx="94">
                  <c:v>0.59626484086550657</c:v>
                </c:pt>
                <c:pt idx="95">
                  <c:v>0.59298107912225317</c:v>
                </c:pt>
                <c:pt idx="96">
                  <c:v>0.58960187699113664</c:v>
                </c:pt>
                <c:pt idx="97">
                  <c:v>0.5858719483018846</c:v>
                </c:pt>
                <c:pt idx="98">
                  <c:v>0.58202613346154952</c:v>
                </c:pt>
                <c:pt idx="99">
                  <c:v>0.57803546678188522</c:v>
                </c:pt>
                <c:pt idx="100">
                  <c:v>0.57368021142227665</c:v>
                </c:pt>
                <c:pt idx="101">
                  <c:v>0.56919772471478269</c:v>
                </c:pt>
                <c:pt idx="102">
                  <c:v>0.56454759466882865</c:v>
                </c:pt>
                <c:pt idx="103">
                  <c:v>0.55952584098059099</c:v>
                </c:pt>
                <c:pt idx="104">
                  <c:v>0.5543781756792282</c:v>
                </c:pt>
                <c:pt idx="105">
                  <c:v>0.54903990530866154</c:v>
                </c:pt>
                <c:pt idx="106">
                  <c:v>0.54333159350359883</c:v>
                </c:pt>
                <c:pt idx="107">
                  <c:v>0.53752807677507963</c:v>
                </c:pt>
                <c:pt idx="108">
                  <c:v>0.53149727643667333</c:v>
                </c:pt>
                <c:pt idx="109">
                  <c:v>0.52510806457084402</c:v>
                </c:pt>
                <c:pt idx="110">
                  <c:v>0.51868140506540361</c:v>
                </c:pt>
                <c:pt idx="111">
                  <c:v>0.5119813067590816</c:v>
                </c:pt>
                <c:pt idx="112">
                  <c:v>0.50495755959991651</c:v>
                </c:pt>
                <c:pt idx="113">
                  <c:v>0.4979606676644332</c:v>
                </c:pt>
                <c:pt idx="114">
                  <c:v>0.49064176113959251</c:v>
                </c:pt>
                <c:pt idx="115">
                  <c:v>0.48317160946753851</c:v>
                </c:pt>
                <c:pt idx="116">
                  <c:v>0.47559329809915907</c:v>
                </c:pt>
                <c:pt idx="117">
                  <c:v>0.46777593943295531</c:v>
                </c:pt>
                <c:pt idx="118">
                  <c:v>0.45996469322181388</c:v>
                </c:pt>
                <c:pt idx="119">
                  <c:v>0.45193372781457058</c:v>
                </c:pt>
                <c:pt idx="120">
                  <c:v>0.44391881942728606</c:v>
                </c:pt>
                <c:pt idx="121">
                  <c:v>0.43578217166121308</c:v>
                </c:pt>
                <c:pt idx="122">
                  <c:v>0.42759515512238017</c:v>
                </c:pt>
                <c:pt idx="123">
                  <c:v>0.42120350474203483</c:v>
                </c:pt>
                <c:pt idx="124">
                  <c:v>0.41857066071126486</c:v>
                </c:pt>
                <c:pt idx="125">
                  <c:v>0.41589662109302838</c:v>
                </c:pt>
                <c:pt idx="126">
                  <c:v>0.41306523339026413</c:v>
                </c:pt>
                <c:pt idx="127">
                  <c:v>0.41009122983840862</c:v>
                </c:pt>
                <c:pt idx="128">
                  <c:v>0.40691668014292504</c:v>
                </c:pt>
                <c:pt idx="129">
                  <c:v>0.40466450401046788</c:v>
                </c:pt>
                <c:pt idx="130">
                  <c:v>0.40250776707754288</c:v>
                </c:pt>
                <c:pt idx="131">
                  <c:v>0.39975349735879206</c:v>
                </c:pt>
                <c:pt idx="132">
                  <c:v>0.39646350834642713</c:v>
                </c:pt>
                <c:pt idx="133">
                  <c:v>0.39270219039806326</c:v>
                </c:pt>
                <c:pt idx="134">
                  <c:v>0.3886578261341333</c:v>
                </c:pt>
                <c:pt idx="135">
                  <c:v>0.38442463806670296</c:v>
                </c:pt>
                <c:pt idx="136">
                  <c:v>0.3802952620062976</c:v>
                </c:pt>
                <c:pt idx="137">
                  <c:v>0.37677234375095198</c:v>
                </c:pt>
                <c:pt idx="138">
                  <c:v>0.3736210021285109</c:v>
                </c:pt>
                <c:pt idx="139">
                  <c:v>0.37044647072896203</c:v>
                </c:pt>
                <c:pt idx="140">
                  <c:v>0.36711066256300712</c:v>
                </c:pt>
                <c:pt idx="141">
                  <c:v>0.36351026659687413</c:v>
                </c:pt>
                <c:pt idx="142">
                  <c:v>0.35965556519494202</c:v>
                </c:pt>
                <c:pt idx="143">
                  <c:v>0.35549196757697482</c:v>
                </c:pt>
                <c:pt idx="144">
                  <c:v>0.35108095757620322</c:v>
                </c:pt>
                <c:pt idx="145">
                  <c:v>0.34644125395207132</c:v>
                </c:pt>
                <c:pt idx="146">
                  <c:v>0.34161988051941172</c:v>
                </c:pt>
                <c:pt idx="147">
                  <c:v>0.33676059029162903</c:v>
                </c:pt>
                <c:pt idx="148">
                  <c:v>0.33198144542181607</c:v>
                </c:pt>
                <c:pt idx="149">
                  <c:v>0.32739980485831832</c:v>
                </c:pt>
                <c:pt idx="150">
                  <c:v>0.3230477763001729</c:v>
                </c:pt>
                <c:pt idx="151">
                  <c:v>0.31886770216106297</c:v>
                </c:pt>
                <c:pt idx="152">
                  <c:v>0.31486305495155342</c:v>
                </c:pt>
                <c:pt idx="153">
                  <c:v>0.31143101673031925</c:v>
                </c:pt>
                <c:pt idx="154">
                  <c:v>0.30871755848513566</c:v>
                </c:pt>
                <c:pt idx="155">
                  <c:v>0.30589029392172712</c:v>
                </c:pt>
                <c:pt idx="156">
                  <c:v>0.30293519414227282</c:v>
                </c:pt>
                <c:pt idx="157">
                  <c:v>0.29991316600155232</c:v>
                </c:pt>
                <c:pt idx="158">
                  <c:v>0.29678935259141326</c:v>
                </c:pt>
                <c:pt idx="159">
                  <c:v>0.29355553747921581</c:v>
                </c:pt>
                <c:pt idx="160">
                  <c:v>0.29060784365579917</c:v>
                </c:pt>
                <c:pt idx="161">
                  <c:v>0.28813752672916221</c:v>
                </c:pt>
                <c:pt idx="162">
                  <c:v>0.28559741160682528</c:v>
                </c:pt>
                <c:pt idx="163">
                  <c:v>0.28295558091877188</c:v>
                </c:pt>
                <c:pt idx="164">
                  <c:v>0.28017103363623175</c:v>
                </c:pt>
                <c:pt idx="165">
                  <c:v>0.27726802772970432</c:v>
                </c:pt>
                <c:pt idx="166">
                  <c:v>0.27425832632376457</c:v>
                </c:pt>
                <c:pt idx="167">
                  <c:v>0.27121846421363482</c:v>
                </c:pt>
                <c:pt idx="168">
                  <c:v>0.26885166434926888</c:v>
                </c:pt>
                <c:pt idx="169">
                  <c:v>0.27004647946145482</c:v>
                </c:pt>
                <c:pt idx="170">
                  <c:v>0.27298208614704744</c:v>
                </c:pt>
                <c:pt idx="171">
                  <c:v>0.27811817219038432</c:v>
                </c:pt>
                <c:pt idx="172">
                  <c:v>0.28270095400905082</c:v>
                </c:pt>
                <c:pt idx="173">
                  <c:v>0.28672038368027808</c:v>
                </c:pt>
                <c:pt idx="174">
                  <c:v>0.29017535221746232</c:v>
                </c:pt>
                <c:pt idx="175">
                  <c:v>0.29307243520039128</c:v>
                </c:pt>
                <c:pt idx="176">
                  <c:v>0.29542129714385756</c:v>
                </c:pt>
                <c:pt idx="177">
                  <c:v>0.29723273168848607</c:v>
                </c:pt>
                <c:pt idx="178">
                  <c:v>0.29852111377493362</c:v>
                </c:pt>
                <c:pt idx="179">
                  <c:v>0.29931215342283596</c:v>
                </c:pt>
                <c:pt idx="180">
                  <c:v>0.2996537128095853</c:v>
                </c:pt>
                <c:pt idx="181">
                  <c:v>0.29953857297284198</c:v>
                </c:pt>
                <c:pt idx="182">
                  <c:v>0.29899467226557463</c:v>
                </c:pt>
                <c:pt idx="183">
                  <c:v>0.29805281426766567</c:v>
                </c:pt>
                <c:pt idx="184">
                  <c:v>0.29674888365255414</c:v>
                </c:pt>
                <c:pt idx="185">
                  <c:v>0.2951240835626463</c:v>
                </c:pt>
                <c:pt idx="186">
                  <c:v>0.29327639320453713</c:v>
                </c:pt>
                <c:pt idx="187">
                  <c:v>0.29131341791735338</c:v>
                </c:pt>
                <c:pt idx="188">
                  <c:v>0.28978433817479488</c:v>
                </c:pt>
                <c:pt idx="189">
                  <c:v>0.28866527023790445</c:v>
                </c:pt>
                <c:pt idx="190">
                  <c:v>0.28743471223229516</c:v>
                </c:pt>
                <c:pt idx="191">
                  <c:v>0.28599758537831088</c:v>
                </c:pt>
                <c:pt idx="192">
                  <c:v>0.28433002529134782</c:v>
                </c:pt>
                <c:pt idx="193">
                  <c:v>0.28244144415114575</c:v>
                </c:pt>
                <c:pt idx="194">
                  <c:v>0.2803233226887808</c:v>
                </c:pt>
                <c:pt idx="195">
                  <c:v>0.27799546172876438</c:v>
                </c:pt>
                <c:pt idx="196">
                  <c:v>0.27548032645059212</c:v>
                </c:pt>
                <c:pt idx="197">
                  <c:v>0.2728228381733368</c:v>
                </c:pt>
                <c:pt idx="198">
                  <c:v>0.27007807812993107</c:v>
                </c:pt>
                <c:pt idx="199">
                  <c:v>0.26733035901601526</c:v>
                </c:pt>
                <c:pt idx="200">
                  <c:v>0.26473036003690126</c:v>
                </c:pt>
              </c:numCache>
            </c:numRef>
          </c:yVal>
        </c:ser>
        <c:ser>
          <c:idx val="9"/>
          <c:order val="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Foglio1!$K$3:$K$203</c:f>
              <c:numCache>
                <c:formatCode>0.0000</c:formatCode>
                <c:ptCount val="201"/>
                <c:pt idx="0">
                  <c:v>1.5051519723642437</c:v>
                </c:pt>
                <c:pt idx="1">
                  <c:v>1.5746255822686031</c:v>
                </c:pt>
                <c:pt idx="2">
                  <c:v>2.3973191635121132</c:v>
                </c:pt>
                <c:pt idx="3">
                  <c:v>4.3368927320330908</c:v>
                </c:pt>
                <c:pt idx="4">
                  <c:v>3.9993688807119998</c:v>
                </c:pt>
                <c:pt idx="5">
                  <c:v>5.3458229780972042</c:v>
                </c:pt>
                <c:pt idx="6">
                  <c:v>4.4658401792213569</c:v>
                </c:pt>
                <c:pt idx="7">
                  <c:v>4.9730382384267475</c:v>
                </c:pt>
                <c:pt idx="8">
                  <c:v>3.0806551771618387</c:v>
                </c:pt>
                <c:pt idx="9">
                  <c:v>4.1049150074938332</c:v>
                </c:pt>
                <c:pt idx="10">
                  <c:v>5.244516542649972</c:v>
                </c:pt>
                <c:pt idx="11">
                  <c:v>5.761467950145736</c:v>
                </c:pt>
                <c:pt idx="12">
                  <c:v>3.8958800894838532</c:v>
                </c:pt>
                <c:pt idx="13">
                  <c:v>3.1981983779169139</c:v>
                </c:pt>
                <c:pt idx="14">
                  <c:v>2.748054408941297</c:v>
                </c:pt>
                <c:pt idx="15">
                  <c:v>2.3655659440650267</c:v>
                </c:pt>
                <c:pt idx="16">
                  <c:v>2.9599613331419468</c:v>
                </c:pt>
                <c:pt idx="17">
                  <c:v>3.0540152491367665</c:v>
                </c:pt>
                <c:pt idx="18">
                  <c:v>3.6736609213563782</c:v>
                </c:pt>
                <c:pt idx="19">
                  <c:v>3.6638012496783929</c:v>
                </c:pt>
                <c:pt idx="20">
                  <c:v>3.1784876034713032</c:v>
                </c:pt>
                <c:pt idx="21">
                  <c:v>2.3410304478510802</c:v>
                </c:pt>
                <c:pt idx="22">
                  <c:v>1.94302796044694</c:v>
                </c:pt>
                <c:pt idx="23">
                  <c:v>1.9385074422788815</c:v>
                </c:pt>
                <c:pt idx="24">
                  <c:v>1.9252830679331041</c:v>
                </c:pt>
                <c:pt idx="25">
                  <c:v>1.9093179454396245</c:v>
                </c:pt>
                <c:pt idx="26">
                  <c:v>1.8892242792316298</c:v>
                </c:pt>
                <c:pt idx="27">
                  <c:v>1.977745192809423</c:v>
                </c:pt>
                <c:pt idx="28">
                  <c:v>2.1318634424185987</c:v>
                </c:pt>
                <c:pt idx="29">
                  <c:v>2.2458790272727072</c:v>
                </c:pt>
                <c:pt idx="30">
                  <c:v>2.3087751393711367</c:v>
                </c:pt>
                <c:pt idx="31">
                  <c:v>2.3105492853830527</c:v>
                </c:pt>
                <c:pt idx="32">
                  <c:v>2.2372320446241654</c:v>
                </c:pt>
                <c:pt idx="33">
                  <c:v>2.1518103732031642</c:v>
                </c:pt>
                <c:pt idx="34">
                  <c:v>2.0334329316438526</c:v>
                </c:pt>
                <c:pt idx="35">
                  <c:v>1.8951910918024724</c:v>
                </c:pt>
                <c:pt idx="36">
                  <c:v>1.7443676770922119</c:v>
                </c:pt>
                <c:pt idx="37">
                  <c:v>1.5889434810917757</c:v>
                </c:pt>
                <c:pt idx="38">
                  <c:v>1.4449451466271312</c:v>
                </c:pt>
                <c:pt idx="39">
                  <c:v>1.3216163195599238</c:v>
                </c:pt>
                <c:pt idx="40">
                  <c:v>1.2133050767190208</c:v>
                </c:pt>
                <c:pt idx="41">
                  <c:v>1.1249056217197084</c:v>
                </c:pt>
                <c:pt idx="42">
                  <c:v>1.0439474120424423</c:v>
                </c:pt>
                <c:pt idx="43">
                  <c:v>0.9631441354638216</c:v>
                </c:pt>
                <c:pt idx="44">
                  <c:v>0.91136476859684357</c:v>
                </c:pt>
                <c:pt idx="45">
                  <c:v>0.86091513385883223</c:v>
                </c:pt>
                <c:pt idx="46">
                  <c:v>0.81024638817415506</c:v>
                </c:pt>
                <c:pt idx="47">
                  <c:v>0.76226486994396359</c:v>
                </c:pt>
                <c:pt idx="48">
                  <c:v>0.71373265753681925</c:v>
                </c:pt>
                <c:pt idx="49">
                  <c:v>0.66781254629790654</c:v>
                </c:pt>
                <c:pt idx="50">
                  <c:v>0.63318933955299261</c:v>
                </c:pt>
                <c:pt idx="51">
                  <c:v>0.6283470828211416</c:v>
                </c:pt>
                <c:pt idx="52">
                  <c:v>0.61086539264536444</c:v>
                </c:pt>
                <c:pt idx="53">
                  <c:v>0.58328864777835032</c:v>
                </c:pt>
                <c:pt idx="54">
                  <c:v>0.54876252977480633</c:v>
                </c:pt>
                <c:pt idx="55">
                  <c:v>0.51109864881053024</c:v>
                </c:pt>
                <c:pt idx="56">
                  <c:v>0.4733122977629915</c:v>
                </c:pt>
                <c:pt idx="57">
                  <c:v>0.43809513596065958</c:v>
                </c:pt>
                <c:pt idx="58">
                  <c:v>0.40631529197543514</c:v>
                </c:pt>
                <c:pt idx="59">
                  <c:v>0.37899109005276432</c:v>
                </c:pt>
                <c:pt idx="60">
                  <c:v>0.35640697244462466</c:v>
                </c:pt>
                <c:pt idx="61">
                  <c:v>0.33830680498130195</c:v>
                </c:pt>
                <c:pt idx="62">
                  <c:v>0.32407685713385376</c:v>
                </c:pt>
                <c:pt idx="63">
                  <c:v>0.31294323030661952</c:v>
                </c:pt>
                <c:pt idx="64">
                  <c:v>0.30413082964270088</c:v>
                </c:pt>
                <c:pt idx="65">
                  <c:v>0.29670600326645741</c:v>
                </c:pt>
                <c:pt idx="66">
                  <c:v>0.29029002265927717</c:v>
                </c:pt>
                <c:pt idx="67">
                  <c:v>0.28625240471010793</c:v>
                </c:pt>
                <c:pt idx="68">
                  <c:v>0.28200280645018672</c:v>
                </c:pt>
                <c:pt idx="69">
                  <c:v>0.27758621941218586</c:v>
                </c:pt>
                <c:pt idx="70">
                  <c:v>0.27235150131708186</c:v>
                </c:pt>
                <c:pt idx="71">
                  <c:v>0.26651627546046491</c:v>
                </c:pt>
                <c:pt idx="72">
                  <c:v>0.25989556347255288</c:v>
                </c:pt>
                <c:pt idx="73">
                  <c:v>0.2525591758541248</c:v>
                </c:pt>
                <c:pt idx="74">
                  <c:v>0.24464774715211268</c:v>
                </c:pt>
                <c:pt idx="75">
                  <c:v>0.24042401462522101</c:v>
                </c:pt>
                <c:pt idx="76">
                  <c:v>0.24007243504026338</c:v>
                </c:pt>
                <c:pt idx="77">
                  <c:v>0.23803003689971641</c:v>
                </c:pt>
                <c:pt idx="78">
                  <c:v>0.23413653035161119</c:v>
                </c:pt>
                <c:pt idx="79">
                  <c:v>0.22911222963768033</c:v>
                </c:pt>
                <c:pt idx="80">
                  <c:v>0.22273738784994687</c:v>
                </c:pt>
                <c:pt idx="81">
                  <c:v>0.22178392348049591</c:v>
                </c:pt>
                <c:pt idx="82">
                  <c:v>0.22596293204691212</c:v>
                </c:pt>
                <c:pt idx="83">
                  <c:v>0.22749432491713098</c:v>
                </c:pt>
                <c:pt idx="84">
                  <c:v>0.22660568201870182</c:v>
                </c:pt>
                <c:pt idx="85">
                  <c:v>0.22400776334468667</c:v>
                </c:pt>
                <c:pt idx="86">
                  <c:v>0.21978374445716797</c:v>
                </c:pt>
                <c:pt idx="87">
                  <c:v>0.21418908961742725</c:v>
                </c:pt>
                <c:pt idx="88">
                  <c:v>0.20752878406341541</c:v>
                </c:pt>
                <c:pt idx="89">
                  <c:v>0.19976037054094475</c:v>
                </c:pt>
                <c:pt idx="90">
                  <c:v>0.19110336748652276</c:v>
                </c:pt>
                <c:pt idx="91">
                  <c:v>0.18176241603366589</c:v>
                </c:pt>
                <c:pt idx="92">
                  <c:v>0.17194434458606453</c:v>
                </c:pt>
                <c:pt idx="93">
                  <c:v>0.16185644993369178</c:v>
                </c:pt>
                <c:pt idx="94">
                  <c:v>0.15176381629929991</c:v>
                </c:pt>
                <c:pt idx="95">
                  <c:v>0.14177434685554149</c:v>
                </c:pt>
                <c:pt idx="96">
                  <c:v>0.13416526374449741</c:v>
                </c:pt>
                <c:pt idx="97">
                  <c:v>0.13027077075459717</c:v>
                </c:pt>
                <c:pt idx="98">
                  <c:v>0.12653296443357268</c:v>
                </c:pt>
                <c:pt idx="99">
                  <c:v>0.1227538947267116</c:v>
                </c:pt>
                <c:pt idx="100">
                  <c:v>0.11892760514392565</c:v>
                </c:pt>
                <c:pt idx="101">
                  <c:v>0.11656407945269613</c:v>
                </c:pt>
                <c:pt idx="102">
                  <c:v>0.1147633457422611</c:v>
                </c:pt>
                <c:pt idx="103">
                  <c:v>0.11308706495094691</c:v>
                </c:pt>
                <c:pt idx="104">
                  <c:v>0.11153608172266177</c:v>
                </c:pt>
                <c:pt idx="105">
                  <c:v>0.11025239267094344</c:v>
                </c:pt>
                <c:pt idx="106">
                  <c:v>0.10949478173116602</c:v>
                </c:pt>
                <c:pt idx="107">
                  <c:v>0.10874347955318499</c:v>
                </c:pt>
                <c:pt idx="108">
                  <c:v>0.10792201979026952</c:v>
                </c:pt>
                <c:pt idx="109">
                  <c:v>0.10713426840909612</c:v>
                </c:pt>
                <c:pt idx="110">
                  <c:v>0.10629634757733199</c:v>
                </c:pt>
                <c:pt idx="111">
                  <c:v>0.10547656650717302</c:v>
                </c:pt>
                <c:pt idx="112">
                  <c:v>0.10466468356806044</c:v>
                </c:pt>
                <c:pt idx="113">
                  <c:v>0.10387100840859724</c:v>
                </c:pt>
                <c:pt idx="114">
                  <c:v>0.10310416771672012</c:v>
                </c:pt>
                <c:pt idx="115">
                  <c:v>0.10285441863259046</c:v>
                </c:pt>
                <c:pt idx="116">
                  <c:v>0.102685738045773</c:v>
                </c:pt>
                <c:pt idx="117">
                  <c:v>0.10258394702910677</c:v>
                </c:pt>
                <c:pt idx="118">
                  <c:v>0.10250626508040021</c:v>
                </c:pt>
                <c:pt idx="119">
                  <c:v>0.10243205649233486</c:v>
                </c:pt>
                <c:pt idx="120">
                  <c:v>0.10238972874167576</c:v>
                </c:pt>
                <c:pt idx="121">
                  <c:v>0.10234366867003009</c:v>
                </c:pt>
                <c:pt idx="122">
                  <c:v>0.10226811583964567</c:v>
                </c:pt>
                <c:pt idx="123">
                  <c:v>0.10218486664843121</c:v>
                </c:pt>
                <c:pt idx="124">
                  <c:v>0.10207836441078171</c:v>
                </c:pt>
                <c:pt idx="125">
                  <c:v>0.10191260768443205</c:v>
                </c:pt>
                <c:pt idx="126">
                  <c:v>0.10178068341615518</c:v>
                </c:pt>
                <c:pt idx="127">
                  <c:v>0.10178479852840262</c:v>
                </c:pt>
                <c:pt idx="128">
                  <c:v>0.10170577422871795</c:v>
                </c:pt>
                <c:pt idx="129">
                  <c:v>0.10159734682607149</c:v>
                </c:pt>
                <c:pt idx="130">
                  <c:v>0.10139680481595578</c:v>
                </c:pt>
                <c:pt idx="131">
                  <c:v>0.1010945484019255</c:v>
                </c:pt>
                <c:pt idx="132">
                  <c:v>0.10072256535910162</c:v>
                </c:pt>
                <c:pt idx="133">
                  <c:v>0.10027134468971706</c:v>
                </c:pt>
                <c:pt idx="134">
                  <c:v>9.9707240321833604E-2</c:v>
                </c:pt>
                <c:pt idx="135">
                  <c:v>9.9074235102318872E-2</c:v>
                </c:pt>
                <c:pt idx="136">
                  <c:v>9.8359351378478538E-2</c:v>
                </c:pt>
                <c:pt idx="137">
                  <c:v>9.7657336919557566E-2</c:v>
                </c:pt>
                <c:pt idx="138">
                  <c:v>9.6908097560318873E-2</c:v>
                </c:pt>
                <c:pt idx="139">
                  <c:v>9.6092886376893269E-2</c:v>
                </c:pt>
                <c:pt idx="140">
                  <c:v>9.5180240741879266E-2</c:v>
                </c:pt>
                <c:pt idx="141">
                  <c:v>9.4193861041523066E-2</c:v>
                </c:pt>
                <c:pt idx="142">
                  <c:v>9.3117173896038644E-2</c:v>
                </c:pt>
                <c:pt idx="143">
                  <c:v>9.1965822361084346E-2</c:v>
                </c:pt>
                <c:pt idx="144">
                  <c:v>9.0763684781727916E-2</c:v>
                </c:pt>
                <c:pt idx="145">
                  <c:v>8.9537258474830267E-2</c:v>
                </c:pt>
                <c:pt idx="146">
                  <c:v>8.828072970691421E-2</c:v>
                </c:pt>
                <c:pt idx="147">
                  <c:v>8.7168082425703994E-2</c:v>
                </c:pt>
                <c:pt idx="148">
                  <c:v>8.6064795636867725E-2</c:v>
                </c:pt>
                <c:pt idx="149">
                  <c:v>8.5282922304474207E-2</c:v>
                </c:pt>
                <c:pt idx="150">
                  <c:v>8.4778443335317727E-2</c:v>
                </c:pt>
                <c:pt idx="151">
                  <c:v>8.4883787138100339E-2</c:v>
                </c:pt>
                <c:pt idx="152">
                  <c:v>8.4901679033063795E-2</c:v>
                </c:pt>
                <c:pt idx="153">
                  <c:v>8.4832440495476669E-2</c:v>
                </c:pt>
                <c:pt idx="154">
                  <c:v>8.4685719472256893E-2</c:v>
                </c:pt>
                <c:pt idx="155">
                  <c:v>8.4443718594865519E-2</c:v>
                </c:pt>
                <c:pt idx="156">
                  <c:v>8.4098332080257118E-2</c:v>
                </c:pt>
                <c:pt idx="157">
                  <c:v>8.3684827487369842E-2</c:v>
                </c:pt>
                <c:pt idx="158">
                  <c:v>8.3169720507734995E-2</c:v>
                </c:pt>
                <c:pt idx="159">
                  <c:v>8.2576949669211044E-2</c:v>
                </c:pt>
                <c:pt idx="160">
                  <c:v>8.1901724184828023E-2</c:v>
                </c:pt>
                <c:pt idx="161">
                  <c:v>8.1146315529342566E-2</c:v>
                </c:pt>
                <c:pt idx="162">
                  <c:v>8.0321588884026504E-2</c:v>
                </c:pt>
                <c:pt idx="163">
                  <c:v>7.9420720710378423E-2</c:v>
                </c:pt>
                <c:pt idx="164">
                  <c:v>7.8462065310444112E-2</c:v>
                </c:pt>
                <c:pt idx="165">
                  <c:v>7.7433050211300591E-2</c:v>
                </c:pt>
                <c:pt idx="166">
                  <c:v>7.674277821619388E-2</c:v>
                </c:pt>
                <c:pt idx="167">
                  <c:v>7.625917097469008E-2</c:v>
                </c:pt>
                <c:pt idx="168">
                  <c:v>7.5610465692078396E-2</c:v>
                </c:pt>
                <c:pt idx="169">
                  <c:v>7.4848220568256435E-2</c:v>
                </c:pt>
                <c:pt idx="170">
                  <c:v>7.3934258542745684E-2</c:v>
                </c:pt>
                <c:pt idx="171">
                  <c:v>7.2920458724732087E-2</c:v>
                </c:pt>
                <c:pt idx="172">
                  <c:v>7.1787229297575403E-2</c:v>
                </c:pt>
                <c:pt idx="173">
                  <c:v>7.0555123382395918E-2</c:v>
                </c:pt>
                <c:pt idx="174">
                  <c:v>6.9713954557553928E-2</c:v>
                </c:pt>
                <c:pt idx="175">
                  <c:v>6.9236720015936781E-2</c:v>
                </c:pt>
                <c:pt idx="176">
                  <c:v>6.8742844330746913E-2</c:v>
                </c:pt>
                <c:pt idx="177">
                  <c:v>6.8223041515311222E-2</c:v>
                </c:pt>
                <c:pt idx="178">
                  <c:v>6.7680049555479793E-2</c:v>
                </c:pt>
                <c:pt idx="179">
                  <c:v>6.7122790639894694E-2</c:v>
                </c:pt>
                <c:pt idx="180">
                  <c:v>6.6537884965108512E-2</c:v>
                </c:pt>
                <c:pt idx="181">
                  <c:v>6.5937872828261593E-2</c:v>
                </c:pt>
                <c:pt idx="182">
                  <c:v>6.5323305402406162E-2</c:v>
                </c:pt>
                <c:pt idx="183">
                  <c:v>6.4685635263706423E-2</c:v>
                </c:pt>
                <c:pt idx="184">
                  <c:v>6.4032733506804523E-2</c:v>
                </c:pt>
                <c:pt idx="185">
                  <c:v>6.3372697626703195E-2</c:v>
                </c:pt>
                <c:pt idx="186">
                  <c:v>6.2693789014877793E-2</c:v>
                </c:pt>
                <c:pt idx="187">
                  <c:v>6.1997591760858811E-2</c:v>
                </c:pt>
                <c:pt idx="188">
                  <c:v>6.2051063063803542E-2</c:v>
                </c:pt>
                <c:pt idx="189">
                  <c:v>6.2545735820533493E-2</c:v>
                </c:pt>
                <c:pt idx="190">
                  <c:v>6.2807577118049532E-2</c:v>
                </c:pt>
                <c:pt idx="191">
                  <c:v>6.2900121595013112E-2</c:v>
                </c:pt>
                <c:pt idx="192">
                  <c:v>6.2800863495166281E-2</c:v>
                </c:pt>
                <c:pt idx="193">
                  <c:v>6.2612652676446459E-2</c:v>
                </c:pt>
                <c:pt idx="194">
                  <c:v>6.2341608714096074E-2</c:v>
                </c:pt>
                <c:pt idx="195">
                  <c:v>6.1986774769918394E-2</c:v>
                </c:pt>
                <c:pt idx="196">
                  <c:v>6.1526037490504303E-2</c:v>
                </c:pt>
                <c:pt idx="197">
                  <c:v>6.0893062366832312E-2</c:v>
                </c:pt>
                <c:pt idx="198">
                  <c:v>6.0156970311400583E-2</c:v>
                </c:pt>
                <c:pt idx="199">
                  <c:v>5.9307277911996831E-2</c:v>
                </c:pt>
                <c:pt idx="200">
                  <c:v>5.8436530123905921E-2</c:v>
                </c:pt>
              </c:numCache>
            </c:numRef>
          </c:yVal>
        </c:ser>
        <c:ser>
          <c:idx val="10"/>
          <c:order val="1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Foglio1!$L$3:$L$203</c:f>
              <c:numCache>
                <c:formatCode>0.0000</c:formatCode>
                <c:ptCount val="201"/>
                <c:pt idx="0">
                  <c:v>0.90255403418732016</c:v>
                </c:pt>
                <c:pt idx="1">
                  <c:v>0.90484578649009251</c:v>
                </c:pt>
                <c:pt idx="2">
                  <c:v>0.96608740202027366</c:v>
                </c:pt>
                <c:pt idx="3">
                  <c:v>0.96161441312633911</c:v>
                </c:pt>
                <c:pt idx="4">
                  <c:v>0.9525776441765087</c:v>
                </c:pt>
                <c:pt idx="5">
                  <c:v>1.0371300006527084</c:v>
                </c:pt>
                <c:pt idx="6">
                  <c:v>1.664316445752084</c:v>
                </c:pt>
                <c:pt idx="7">
                  <c:v>1.4795125780136307</c:v>
                </c:pt>
                <c:pt idx="8">
                  <c:v>1.3821547061784933</c:v>
                </c:pt>
                <c:pt idx="9">
                  <c:v>1.2464404954530075</c:v>
                </c:pt>
                <c:pt idx="10">
                  <c:v>1.7373957229104458</c:v>
                </c:pt>
                <c:pt idx="11">
                  <c:v>2.0066209011939447</c:v>
                </c:pt>
                <c:pt idx="12">
                  <c:v>1.754856681915512</c:v>
                </c:pt>
                <c:pt idx="13">
                  <c:v>1.3400373290004317</c:v>
                </c:pt>
                <c:pt idx="14">
                  <c:v>1.9818353981356216</c:v>
                </c:pt>
                <c:pt idx="15">
                  <c:v>2.3894729134199255</c:v>
                </c:pt>
                <c:pt idx="16">
                  <c:v>2.551276787379086</c:v>
                </c:pt>
                <c:pt idx="17">
                  <c:v>2.3447323487792602</c:v>
                </c:pt>
                <c:pt idx="18">
                  <c:v>2.1332786174445997</c:v>
                </c:pt>
                <c:pt idx="19">
                  <c:v>2.580452569769522</c:v>
                </c:pt>
                <c:pt idx="20">
                  <c:v>2.3767712062938937</c:v>
                </c:pt>
                <c:pt idx="21">
                  <c:v>1.9796471294254918</c:v>
                </c:pt>
                <c:pt idx="22">
                  <c:v>2.467733968607742</c:v>
                </c:pt>
                <c:pt idx="23">
                  <c:v>2.6690641792283332</c:v>
                </c:pt>
                <c:pt idx="24">
                  <c:v>2.5117761031034567</c:v>
                </c:pt>
                <c:pt idx="25">
                  <c:v>2.1906254275701849</c:v>
                </c:pt>
                <c:pt idx="26">
                  <c:v>1.9171911755262461</c:v>
                </c:pt>
                <c:pt idx="27">
                  <c:v>2.1226304313330799</c:v>
                </c:pt>
                <c:pt idx="28">
                  <c:v>2.0477080641422556</c:v>
                </c:pt>
                <c:pt idx="29">
                  <c:v>1.8052338759594544</c:v>
                </c:pt>
                <c:pt idx="30">
                  <c:v>1.6341849568538984</c:v>
                </c:pt>
                <c:pt idx="31">
                  <c:v>1.5439267896348576</c:v>
                </c:pt>
                <c:pt idx="32">
                  <c:v>1.4514079097603065</c:v>
                </c:pt>
                <c:pt idx="33">
                  <c:v>1.3800506755234641</c:v>
                </c:pt>
                <c:pt idx="34">
                  <c:v>1.2613683440591068</c:v>
                </c:pt>
                <c:pt idx="35">
                  <c:v>1.0879681712186782</c:v>
                </c:pt>
                <c:pt idx="36">
                  <c:v>1.1504241450298658</c:v>
                </c:pt>
                <c:pt idx="37">
                  <c:v>1.2434012366328318</c:v>
                </c:pt>
                <c:pt idx="38">
                  <c:v>1.3327086305496618</c:v>
                </c:pt>
                <c:pt idx="39">
                  <c:v>1.4386790224323818</c:v>
                </c:pt>
                <c:pt idx="40">
                  <c:v>1.4874357199196218</c:v>
                </c:pt>
                <c:pt idx="41">
                  <c:v>1.4988961265525125</c:v>
                </c:pt>
                <c:pt idx="42">
                  <c:v>1.4886829546345541</c:v>
                </c:pt>
                <c:pt idx="43">
                  <c:v>1.4856758374221584</c:v>
                </c:pt>
                <c:pt idx="44">
                  <c:v>1.4788673058447355</c:v>
                </c:pt>
                <c:pt idx="45">
                  <c:v>1.4903444015601934</c:v>
                </c:pt>
                <c:pt idx="46">
                  <c:v>1.5159629753521888</c:v>
                </c:pt>
                <c:pt idx="47">
                  <c:v>1.5523514529689293</c:v>
                </c:pt>
                <c:pt idx="48">
                  <c:v>1.6402026568525021</c:v>
                </c:pt>
                <c:pt idx="49">
                  <c:v>1.6973276513741018</c:v>
                </c:pt>
                <c:pt idx="50">
                  <c:v>1.746811219155485</c:v>
                </c:pt>
                <c:pt idx="51">
                  <c:v>1.7787547277829259</c:v>
                </c:pt>
                <c:pt idx="52">
                  <c:v>1.7743272233908904</c:v>
                </c:pt>
                <c:pt idx="53">
                  <c:v>1.7167304980228701</c:v>
                </c:pt>
                <c:pt idx="54">
                  <c:v>1.6469548333959221</c:v>
                </c:pt>
                <c:pt idx="55">
                  <c:v>1.6149111864767498</c:v>
                </c:pt>
                <c:pt idx="56">
                  <c:v>1.6065834207624421</c:v>
                </c:pt>
                <c:pt idx="57">
                  <c:v>1.5769333265567484</c:v>
                </c:pt>
                <c:pt idx="58">
                  <c:v>1.5120815416701709</c:v>
                </c:pt>
                <c:pt idx="59">
                  <c:v>1.4275608983664605</c:v>
                </c:pt>
                <c:pt idx="60">
                  <c:v>1.4254901352266038</c:v>
                </c:pt>
                <c:pt idx="61">
                  <c:v>1.5118679806558573</c:v>
                </c:pt>
                <c:pt idx="62">
                  <c:v>1.5717229469779224</c:v>
                </c:pt>
                <c:pt idx="63">
                  <c:v>1.6050269761989986</c:v>
                </c:pt>
                <c:pt idx="64">
                  <c:v>1.6189988353590838</c:v>
                </c:pt>
                <c:pt idx="65">
                  <c:v>1.6175121507534111</c:v>
                </c:pt>
                <c:pt idx="66">
                  <c:v>1.6025949299344331</c:v>
                </c:pt>
                <c:pt idx="67">
                  <c:v>1.6277170056841812</c:v>
                </c:pt>
                <c:pt idx="68">
                  <c:v>1.6718127810477561</c:v>
                </c:pt>
                <c:pt idx="69">
                  <c:v>1.6934216879053168</c:v>
                </c:pt>
                <c:pt idx="70">
                  <c:v>1.6985242684749278</c:v>
                </c:pt>
                <c:pt idx="71">
                  <c:v>1.6908652671625199</c:v>
                </c:pt>
                <c:pt idx="72">
                  <c:v>1.6721749650936188</c:v>
                </c:pt>
                <c:pt idx="73">
                  <c:v>1.6434632431652278</c:v>
                </c:pt>
                <c:pt idx="74">
                  <c:v>1.6058003082344761</c:v>
                </c:pt>
                <c:pt idx="75">
                  <c:v>1.5604731408666801</c:v>
                </c:pt>
                <c:pt idx="76">
                  <c:v>1.5081588608745953</c:v>
                </c:pt>
                <c:pt idx="77">
                  <c:v>1.4494106825242985</c:v>
                </c:pt>
                <c:pt idx="78">
                  <c:v>1.3852288611325441</c:v>
                </c:pt>
                <c:pt idx="79">
                  <c:v>1.3178994566483218</c:v>
                </c:pt>
                <c:pt idx="80">
                  <c:v>1.3074079265344929</c:v>
                </c:pt>
                <c:pt idx="81">
                  <c:v>1.3749100478647163</c:v>
                </c:pt>
                <c:pt idx="82">
                  <c:v>1.4302994776660338</c:v>
                </c:pt>
                <c:pt idx="83">
                  <c:v>1.4996696066151594</c:v>
                </c:pt>
                <c:pt idx="84">
                  <c:v>1.5572238139274837</c:v>
                </c:pt>
                <c:pt idx="85">
                  <c:v>1.604393633801958</c:v>
                </c:pt>
                <c:pt idx="86">
                  <c:v>1.6425422874778708</c:v>
                </c:pt>
                <c:pt idx="87">
                  <c:v>1.6734291164112269</c:v>
                </c:pt>
                <c:pt idx="88">
                  <c:v>1.6987645992897604</c:v>
                </c:pt>
                <c:pt idx="89">
                  <c:v>1.7194398331488492</c:v>
                </c:pt>
                <c:pt idx="90">
                  <c:v>1.7360579308095485</c:v>
                </c:pt>
                <c:pt idx="91">
                  <c:v>1.7496421212528421</c:v>
                </c:pt>
                <c:pt idx="92">
                  <c:v>1.7599788972393882</c:v>
                </c:pt>
                <c:pt idx="93">
                  <c:v>1.7678418591039498</c:v>
                </c:pt>
                <c:pt idx="94">
                  <c:v>1.7732081051642636</c:v>
                </c:pt>
                <c:pt idx="95">
                  <c:v>1.776099866893968</c:v>
                </c:pt>
                <c:pt idx="96">
                  <c:v>1.7767994063959758</c:v>
                </c:pt>
                <c:pt idx="97">
                  <c:v>1.7745495700858325</c:v>
                </c:pt>
                <c:pt idx="98">
                  <c:v>1.7696422013745639</c:v>
                </c:pt>
                <c:pt idx="99">
                  <c:v>1.7610311942088499</c:v>
                </c:pt>
                <c:pt idx="100">
                  <c:v>1.7487910889805478</c:v>
                </c:pt>
                <c:pt idx="101">
                  <c:v>1.7327357309244378</c:v>
                </c:pt>
                <c:pt idx="102">
                  <c:v>1.7127835962900819</c:v>
                </c:pt>
                <c:pt idx="103">
                  <c:v>1.6887705560274526</c:v>
                </c:pt>
                <c:pt idx="104">
                  <c:v>1.6612364928719046</c:v>
                </c:pt>
                <c:pt idx="105">
                  <c:v>1.6300696878778294</c:v>
                </c:pt>
                <c:pt idx="106">
                  <c:v>1.5953775688809761</c:v>
                </c:pt>
                <c:pt idx="107">
                  <c:v>1.5572255787134328</c:v>
                </c:pt>
                <c:pt idx="108">
                  <c:v>1.5157810889254641</c:v>
                </c:pt>
                <c:pt idx="109">
                  <c:v>1.4711868594541555</c:v>
                </c:pt>
                <c:pt idx="110">
                  <c:v>1.4233754158844536</c:v>
                </c:pt>
                <c:pt idx="111">
                  <c:v>1.3723516129178037</c:v>
                </c:pt>
                <c:pt idx="112">
                  <c:v>1.3178077572494418</c:v>
                </c:pt>
                <c:pt idx="113">
                  <c:v>1.2626051538351684</c:v>
                </c:pt>
                <c:pt idx="114">
                  <c:v>1.2160556615410567</c:v>
                </c:pt>
                <c:pt idx="115">
                  <c:v>1.1949044838032661</c:v>
                </c:pt>
                <c:pt idx="116">
                  <c:v>1.1884913341850345</c:v>
                </c:pt>
                <c:pt idx="117">
                  <c:v>1.1799265297208505</c:v>
                </c:pt>
                <c:pt idx="118">
                  <c:v>1.1694788952993738</c:v>
                </c:pt>
                <c:pt idx="119">
                  <c:v>1.1566495976790248</c:v>
                </c:pt>
                <c:pt idx="120">
                  <c:v>1.1415637265846146</c:v>
                </c:pt>
                <c:pt idx="121">
                  <c:v>1.1240243670191712</c:v>
                </c:pt>
                <c:pt idx="122">
                  <c:v>1.1041404384345341</c:v>
                </c:pt>
                <c:pt idx="123">
                  <c:v>1.0818707272340098</c:v>
                </c:pt>
                <c:pt idx="124">
                  <c:v>1.0574032284584374</c:v>
                </c:pt>
                <c:pt idx="125">
                  <c:v>1.0309173214025467</c:v>
                </c:pt>
                <c:pt idx="126">
                  <c:v>1.0025390906248777</c:v>
                </c:pt>
                <c:pt idx="127">
                  <c:v>0.97275005572120044</c:v>
                </c:pt>
                <c:pt idx="128">
                  <c:v>0.94168483791368396</c:v>
                </c:pt>
                <c:pt idx="129">
                  <c:v>0.90947524481372521</c:v>
                </c:pt>
                <c:pt idx="130">
                  <c:v>0.87634049580036688</c:v>
                </c:pt>
                <c:pt idx="131">
                  <c:v>0.84250994902948273</c:v>
                </c:pt>
                <c:pt idx="132">
                  <c:v>0.80809968700266688</c:v>
                </c:pt>
                <c:pt idx="133">
                  <c:v>0.78701726299243357</c:v>
                </c:pt>
                <c:pt idx="134">
                  <c:v>0.76596507399698788</c:v>
                </c:pt>
                <c:pt idx="135">
                  <c:v>0.74404893303061936</c:v>
                </c:pt>
                <c:pt idx="136">
                  <c:v>0.7214705804363355</c:v>
                </c:pt>
                <c:pt idx="137">
                  <c:v>0.69844544579523549</c:v>
                </c:pt>
                <c:pt idx="138">
                  <c:v>0.67518839985670831</c:v>
                </c:pt>
                <c:pt idx="139">
                  <c:v>0.65190673554720102</c:v>
                </c:pt>
                <c:pt idx="140">
                  <c:v>0.62880112762028728</c:v>
                </c:pt>
                <c:pt idx="141">
                  <c:v>0.60624062218580643</c:v>
                </c:pt>
                <c:pt idx="142">
                  <c:v>0.58424658017146647</c:v>
                </c:pt>
                <c:pt idx="143">
                  <c:v>0.58735437510074218</c:v>
                </c:pt>
                <c:pt idx="144">
                  <c:v>0.59035230659587801</c:v>
                </c:pt>
                <c:pt idx="145">
                  <c:v>0.59056216210546086</c:v>
                </c:pt>
                <c:pt idx="146">
                  <c:v>0.58834972356354664</c:v>
                </c:pt>
                <c:pt idx="147">
                  <c:v>0.58412607862385568</c:v>
                </c:pt>
                <c:pt idx="148">
                  <c:v>0.57831551694552463</c:v>
                </c:pt>
                <c:pt idx="149">
                  <c:v>0.57130003056055589</c:v>
                </c:pt>
                <c:pt idx="150">
                  <c:v>0.56342152519141209</c:v>
                </c:pt>
                <c:pt idx="151">
                  <c:v>0.55493660459418315</c:v>
                </c:pt>
                <c:pt idx="152">
                  <c:v>0.54601146172331216</c:v>
                </c:pt>
                <c:pt idx="153">
                  <c:v>0.53671221988950113</c:v>
                </c:pt>
                <c:pt idx="154">
                  <c:v>0.52705975840281771</c:v>
                </c:pt>
                <c:pt idx="155">
                  <c:v>0.51700180489484882</c:v>
                </c:pt>
                <c:pt idx="156">
                  <c:v>0.50651118845466647</c:v>
                </c:pt>
                <c:pt idx="157">
                  <c:v>0.49535804650193799</c:v>
                </c:pt>
                <c:pt idx="158">
                  <c:v>0.48894050950727813</c:v>
                </c:pt>
                <c:pt idx="159">
                  <c:v>0.48471576919320747</c:v>
                </c:pt>
                <c:pt idx="160">
                  <c:v>0.47808336767462706</c:v>
                </c:pt>
                <c:pt idx="161">
                  <c:v>0.46883758125543518</c:v>
                </c:pt>
                <c:pt idx="162">
                  <c:v>0.45691385578845245</c:v>
                </c:pt>
                <c:pt idx="163">
                  <c:v>0.44937000108080943</c:v>
                </c:pt>
                <c:pt idx="164">
                  <c:v>0.45420509169708068</c:v>
                </c:pt>
                <c:pt idx="165">
                  <c:v>0.45908513558798536</c:v>
                </c:pt>
                <c:pt idx="166">
                  <c:v>0.46388466197171219</c:v>
                </c:pt>
                <c:pt idx="167">
                  <c:v>0.46843901911134139</c:v>
                </c:pt>
                <c:pt idx="168">
                  <c:v>0.47277315106982137</c:v>
                </c:pt>
                <c:pt idx="169">
                  <c:v>0.4766791684122188</c:v>
                </c:pt>
                <c:pt idx="170">
                  <c:v>0.48021289153649982</c:v>
                </c:pt>
                <c:pt idx="171">
                  <c:v>0.48319151575017194</c:v>
                </c:pt>
                <c:pt idx="172">
                  <c:v>0.48568823707534797</c:v>
                </c:pt>
                <c:pt idx="173">
                  <c:v>0.48757657632873902</c:v>
                </c:pt>
                <c:pt idx="174">
                  <c:v>0.48882804558534237</c:v>
                </c:pt>
                <c:pt idx="175">
                  <c:v>0.48951331989002489</c:v>
                </c:pt>
                <c:pt idx="176">
                  <c:v>0.48953227960040108</c:v>
                </c:pt>
                <c:pt idx="177">
                  <c:v>0.48889219420588526</c:v>
                </c:pt>
                <c:pt idx="178">
                  <c:v>0.48760595000054618</c:v>
                </c:pt>
                <c:pt idx="179">
                  <c:v>0.48573140655100472</c:v>
                </c:pt>
                <c:pt idx="180">
                  <c:v>0.4832391223098943</c:v>
                </c:pt>
                <c:pt idx="181">
                  <c:v>0.48016247527691758</c:v>
                </c:pt>
                <c:pt idx="182">
                  <c:v>0.47653881380852831</c:v>
                </c:pt>
                <c:pt idx="183">
                  <c:v>0.47244286154538995</c:v>
                </c:pt>
                <c:pt idx="184">
                  <c:v>0.46788381542205965</c:v>
                </c:pt>
                <c:pt idx="185">
                  <c:v>0.46287888260879112</c:v>
                </c:pt>
                <c:pt idx="186">
                  <c:v>0.45746986990666927</c:v>
                </c:pt>
                <c:pt idx="187">
                  <c:v>0.45167887567657378</c:v>
                </c:pt>
                <c:pt idx="188">
                  <c:v>0.44549252603871853</c:v>
                </c:pt>
                <c:pt idx="189">
                  <c:v>0.43935839291636908</c:v>
                </c:pt>
                <c:pt idx="190">
                  <c:v>0.43368378817415493</c:v>
                </c:pt>
                <c:pt idx="191">
                  <c:v>0.42729460768901406</c:v>
                </c:pt>
                <c:pt idx="192">
                  <c:v>0.42023703761397779</c:v>
                </c:pt>
                <c:pt idx="193">
                  <c:v>0.41257135989635091</c:v>
                </c:pt>
                <c:pt idx="194">
                  <c:v>0.40435121605546542</c:v>
                </c:pt>
                <c:pt idx="195">
                  <c:v>0.4013233080961538</c:v>
                </c:pt>
                <c:pt idx="196">
                  <c:v>0.40149043103444898</c:v>
                </c:pt>
                <c:pt idx="197">
                  <c:v>0.4010572423241876</c:v>
                </c:pt>
                <c:pt idx="198">
                  <c:v>0.40012778416652484</c:v>
                </c:pt>
                <c:pt idx="199">
                  <c:v>0.39876255083642981</c:v>
                </c:pt>
                <c:pt idx="200">
                  <c:v>0.39700223357871145</c:v>
                </c:pt>
              </c:numCache>
            </c:numRef>
          </c:yVal>
        </c:ser>
        <c:ser>
          <c:idx val="11"/>
          <c:order val="1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Foglio1!$M$3:$M$203</c:f>
              <c:numCache>
                <c:formatCode>0.0000</c:formatCode>
                <c:ptCount val="201"/>
                <c:pt idx="0">
                  <c:v>1.2900177051758963</c:v>
                </c:pt>
                <c:pt idx="1">
                  <c:v>1.3307007052439499</c:v>
                </c:pt>
                <c:pt idx="2">
                  <c:v>1.5903587293129122</c:v>
                </c:pt>
                <c:pt idx="3">
                  <c:v>1.8816364121963356</c:v>
                </c:pt>
                <c:pt idx="4">
                  <c:v>1.9469117155700555</c:v>
                </c:pt>
                <c:pt idx="5">
                  <c:v>1.726980925737144</c:v>
                </c:pt>
                <c:pt idx="6">
                  <c:v>2.1970919204899566</c:v>
                </c:pt>
                <c:pt idx="7">
                  <c:v>2.6844243908476475</c:v>
                </c:pt>
                <c:pt idx="8">
                  <c:v>2.6015721256382967</c:v>
                </c:pt>
                <c:pt idx="9">
                  <c:v>3.6628412085982931</c:v>
                </c:pt>
                <c:pt idx="10">
                  <c:v>4.8828769319791441</c:v>
                </c:pt>
                <c:pt idx="11">
                  <c:v>3.928665373905659</c:v>
                </c:pt>
                <c:pt idx="12">
                  <c:v>3.6986526999655167</c:v>
                </c:pt>
                <c:pt idx="13">
                  <c:v>3.3654231270792181</c:v>
                </c:pt>
                <c:pt idx="14">
                  <c:v>3.0113113879313995</c:v>
                </c:pt>
                <c:pt idx="15">
                  <c:v>3.1192720871448567</c:v>
                </c:pt>
                <c:pt idx="16">
                  <c:v>3.1232027043687172</c:v>
                </c:pt>
                <c:pt idx="17">
                  <c:v>3.0501038272422392</c:v>
                </c:pt>
                <c:pt idx="18">
                  <c:v>2.9498346950379202</c:v>
                </c:pt>
                <c:pt idx="19">
                  <c:v>2.8116832508470071</c:v>
                </c:pt>
                <c:pt idx="20">
                  <c:v>2.6528893013764576</c:v>
                </c:pt>
                <c:pt idx="21">
                  <c:v>2.8009775459903641</c:v>
                </c:pt>
                <c:pt idx="22">
                  <c:v>3.7649829371960992</c:v>
                </c:pt>
                <c:pt idx="23">
                  <c:v>4.2684766190535735</c:v>
                </c:pt>
                <c:pt idx="24">
                  <c:v>4.0997367642752085</c:v>
                </c:pt>
                <c:pt idx="25">
                  <c:v>3.8478977768514468</c:v>
                </c:pt>
                <c:pt idx="26">
                  <c:v>3.6669964332239378</c:v>
                </c:pt>
                <c:pt idx="27">
                  <c:v>3.1937751443184279</c:v>
                </c:pt>
                <c:pt idx="28">
                  <c:v>2.4220897792328921</c:v>
                </c:pt>
                <c:pt idx="29">
                  <c:v>2.248087730677681</c:v>
                </c:pt>
                <c:pt idx="30">
                  <c:v>2.2006142403818849</c:v>
                </c:pt>
                <c:pt idx="31">
                  <c:v>2.2269979871843484</c:v>
                </c:pt>
                <c:pt idx="32">
                  <c:v>1.9071809784401481</c:v>
                </c:pt>
                <c:pt idx="33">
                  <c:v>1.7598549071135818</c:v>
                </c:pt>
                <c:pt idx="34">
                  <c:v>1.6136951661385521</c:v>
                </c:pt>
                <c:pt idx="35">
                  <c:v>1.5297494026156846</c:v>
                </c:pt>
                <c:pt idx="36">
                  <c:v>1.4456528879864106</c:v>
                </c:pt>
                <c:pt idx="37">
                  <c:v>1.365826139285947</c:v>
                </c:pt>
                <c:pt idx="38">
                  <c:v>1.2879540372427138</c:v>
                </c:pt>
                <c:pt idx="39">
                  <c:v>1.2116773772755796</c:v>
                </c:pt>
                <c:pt idx="40">
                  <c:v>1.1407957573394545</c:v>
                </c:pt>
                <c:pt idx="41">
                  <c:v>1.0721622324998277</c:v>
                </c:pt>
                <c:pt idx="42">
                  <c:v>1.0067792018579658</c:v>
                </c:pt>
                <c:pt idx="43">
                  <c:v>0.94555466448054282</c:v>
                </c:pt>
                <c:pt idx="44">
                  <c:v>0.88646480033876141</c:v>
                </c:pt>
                <c:pt idx="45">
                  <c:v>0.83227386766258904</c:v>
                </c:pt>
                <c:pt idx="46">
                  <c:v>0.78041032267363497</c:v>
                </c:pt>
                <c:pt idx="47">
                  <c:v>0.73209827652348214</c:v>
                </c:pt>
                <c:pt idx="48">
                  <c:v>0.68706155967241678</c:v>
                </c:pt>
                <c:pt idx="49">
                  <c:v>0.64454219960656067</c:v>
                </c:pt>
                <c:pt idx="50">
                  <c:v>0.60527873981834268</c:v>
                </c:pt>
                <c:pt idx="51">
                  <c:v>0.56831929685081062</c:v>
                </c:pt>
                <c:pt idx="52">
                  <c:v>0.5336398258536279</c:v>
                </c:pt>
                <c:pt idx="53">
                  <c:v>0.50131941215544162</c:v>
                </c:pt>
                <c:pt idx="54">
                  <c:v>0.47076668047006232</c:v>
                </c:pt>
                <c:pt idx="55">
                  <c:v>0.44234200828922282</c:v>
                </c:pt>
                <c:pt idx="56">
                  <c:v>0.41546463988126453</c:v>
                </c:pt>
                <c:pt idx="57">
                  <c:v>0.39034483984175855</c:v>
                </c:pt>
                <c:pt idx="58">
                  <c:v>0.37268298755719104</c:v>
                </c:pt>
                <c:pt idx="59">
                  <c:v>0.35931598316106172</c:v>
                </c:pt>
                <c:pt idx="60">
                  <c:v>0.34656449887851132</c:v>
                </c:pt>
                <c:pt idx="61">
                  <c:v>0.33467687431164811</c:v>
                </c:pt>
                <c:pt idx="62">
                  <c:v>0.32334503288556538</c:v>
                </c:pt>
                <c:pt idx="63">
                  <c:v>0.31250972074248817</c:v>
                </c:pt>
                <c:pt idx="64">
                  <c:v>0.30214849518421205</c:v>
                </c:pt>
                <c:pt idx="65">
                  <c:v>0.29232965086499674</c:v>
                </c:pt>
                <c:pt idx="66">
                  <c:v>0.28306341356562781</c:v>
                </c:pt>
                <c:pt idx="67">
                  <c:v>0.27418300563474213</c:v>
                </c:pt>
                <c:pt idx="68">
                  <c:v>0.26567135488638605</c:v>
                </c:pt>
                <c:pt idx="69">
                  <c:v>0.25762206777484697</c:v>
                </c:pt>
                <c:pt idx="70">
                  <c:v>0.24996140471967038</c:v>
                </c:pt>
                <c:pt idx="71">
                  <c:v>0.24260365427314587</c:v>
                </c:pt>
                <c:pt idx="72">
                  <c:v>0.23557958463719389</c:v>
                </c:pt>
                <c:pt idx="73">
                  <c:v>0.22892902325741499</c:v>
                </c:pt>
                <c:pt idx="74">
                  <c:v>0.22252908732461635</c:v>
                </c:pt>
                <c:pt idx="75">
                  <c:v>0.21642990865695091</c:v>
                </c:pt>
                <c:pt idx="76">
                  <c:v>0.21062021601084985</c:v>
                </c:pt>
                <c:pt idx="77">
                  <c:v>0.20501936972013274</c:v>
                </c:pt>
                <c:pt idx="78">
                  <c:v>0.19972064109005133</c:v>
                </c:pt>
                <c:pt idx="79">
                  <c:v>0.19461521495487838</c:v>
                </c:pt>
                <c:pt idx="80">
                  <c:v>0.18968502116771396</c:v>
                </c:pt>
                <c:pt idx="81">
                  <c:v>0.18501470103526696</c:v>
                </c:pt>
                <c:pt idx="82">
                  <c:v>0.1805041506456779</c:v>
                </c:pt>
                <c:pt idx="83">
                  <c:v>0.17614155080140792</c:v>
                </c:pt>
                <c:pt idx="84">
                  <c:v>0.17194975979981891</c:v>
                </c:pt>
                <c:pt idx="85">
                  <c:v>0.16794608653554294</c:v>
                </c:pt>
                <c:pt idx="86">
                  <c:v>0.16406802530525433</c:v>
                </c:pt>
                <c:pt idx="87">
                  <c:v>0.16031126883701596</c:v>
                </c:pt>
                <c:pt idx="88">
                  <c:v>0.15730888429512813</c:v>
                </c:pt>
                <c:pt idx="89">
                  <c:v>0.15737522288001901</c:v>
                </c:pt>
                <c:pt idx="90">
                  <c:v>0.1568423899779281</c:v>
                </c:pt>
                <c:pt idx="91">
                  <c:v>0.15576476392647784</c:v>
                </c:pt>
                <c:pt idx="92">
                  <c:v>0.15438023653070002</c:v>
                </c:pt>
                <c:pt idx="93">
                  <c:v>0.15259547462421941</c:v>
                </c:pt>
                <c:pt idx="94">
                  <c:v>0.15040505150394023</c:v>
                </c:pt>
                <c:pt idx="95">
                  <c:v>0.14787625804783541</c:v>
                </c:pt>
                <c:pt idx="96">
                  <c:v>0.14594662157862229</c:v>
                </c:pt>
                <c:pt idx="97">
                  <c:v>0.14592044781842936</c:v>
                </c:pt>
                <c:pt idx="98">
                  <c:v>0.14510692056825913</c:v>
                </c:pt>
                <c:pt idx="99">
                  <c:v>0.14381710884669374</c:v>
                </c:pt>
                <c:pt idx="100">
                  <c:v>0.14185583862622791</c:v>
                </c:pt>
                <c:pt idx="101">
                  <c:v>0.13930658344712146</c:v>
                </c:pt>
                <c:pt idx="102">
                  <c:v>0.13640421422435903</c:v>
                </c:pt>
                <c:pt idx="103">
                  <c:v>0.13299160876330043</c:v>
                </c:pt>
                <c:pt idx="104">
                  <c:v>0.12923896749319624</c:v>
                </c:pt>
                <c:pt idx="105">
                  <c:v>0.12518454387842051</c:v>
                </c:pt>
                <c:pt idx="106">
                  <c:v>0.12269492582534319</c:v>
                </c:pt>
                <c:pt idx="107">
                  <c:v>0.12336708700504541</c:v>
                </c:pt>
                <c:pt idx="108">
                  <c:v>0.12374773212779668</c:v>
                </c:pt>
                <c:pt idx="109">
                  <c:v>0.12383481603914244</c:v>
                </c:pt>
                <c:pt idx="110">
                  <c:v>0.12383972284401601</c:v>
                </c:pt>
                <c:pt idx="111">
                  <c:v>0.12574384518838044</c:v>
                </c:pt>
                <c:pt idx="112">
                  <c:v>0.12712956768628916</c:v>
                </c:pt>
                <c:pt idx="113">
                  <c:v>0.12814910057012877</c:v>
                </c:pt>
                <c:pt idx="114">
                  <c:v>0.12868181537936327</c:v>
                </c:pt>
                <c:pt idx="115">
                  <c:v>0.12875499870620424</c:v>
                </c:pt>
                <c:pt idx="116">
                  <c:v>0.12851233032423459</c:v>
                </c:pt>
                <c:pt idx="117">
                  <c:v>0.12790115323846349</c:v>
                </c:pt>
                <c:pt idx="118">
                  <c:v>0.12691258790520693</c:v>
                </c:pt>
                <c:pt idx="119">
                  <c:v>0.12569168931612471</c:v>
                </c:pt>
                <c:pt idx="120">
                  <c:v>0.12417239125489836</c:v>
                </c:pt>
                <c:pt idx="121">
                  <c:v>0.12240179805889199</c:v>
                </c:pt>
                <c:pt idx="122">
                  <c:v>0.12044523443759914</c:v>
                </c:pt>
                <c:pt idx="123">
                  <c:v>0.11825684566693608</c:v>
                </c:pt>
                <c:pt idx="124">
                  <c:v>0.11594884285983705</c:v>
                </c:pt>
                <c:pt idx="125">
                  <c:v>0.1134387295099954</c:v>
                </c:pt>
                <c:pt idx="126">
                  <c:v>0.11083242831018959</c:v>
                </c:pt>
                <c:pt idx="127">
                  <c:v>0.10808999834706035</c:v>
                </c:pt>
                <c:pt idx="128">
                  <c:v>0.10520900926576603</c:v>
                </c:pt>
                <c:pt idx="129">
                  <c:v>0.10228537617064062</c:v>
                </c:pt>
                <c:pt idx="130">
                  <c:v>9.9272913265195412E-2</c:v>
                </c:pt>
                <c:pt idx="131">
                  <c:v>9.693411402075483E-2</c:v>
                </c:pt>
                <c:pt idx="132">
                  <c:v>9.4650133144880591E-2</c:v>
                </c:pt>
                <c:pt idx="133">
                  <c:v>9.3927492610341751E-2</c:v>
                </c:pt>
                <c:pt idx="134">
                  <c:v>9.4701218138130525E-2</c:v>
                </c:pt>
                <c:pt idx="135">
                  <c:v>9.5222899001576225E-2</c:v>
                </c:pt>
                <c:pt idx="136">
                  <c:v>9.5558095142080551E-2</c:v>
                </c:pt>
                <c:pt idx="137">
                  <c:v>9.569415691078724E-2</c:v>
                </c:pt>
                <c:pt idx="138">
                  <c:v>9.561643832666715E-2</c:v>
                </c:pt>
                <c:pt idx="139">
                  <c:v>9.5338569515538027E-2</c:v>
                </c:pt>
                <c:pt idx="140">
                  <c:v>9.4874129608052998E-2</c:v>
                </c:pt>
                <c:pt idx="141">
                  <c:v>9.4236552884365526E-2</c:v>
                </c:pt>
                <c:pt idx="142">
                  <c:v>9.3479382863692728E-2</c:v>
                </c:pt>
                <c:pt idx="143">
                  <c:v>9.2601500299613226E-2</c:v>
                </c:pt>
                <c:pt idx="144">
                  <c:v>9.1585859104175008E-2</c:v>
                </c:pt>
                <c:pt idx="145">
                  <c:v>9.0444612322163928E-2</c:v>
                </c:pt>
                <c:pt idx="146">
                  <c:v>8.9189499686281024E-2</c:v>
                </c:pt>
                <c:pt idx="147">
                  <c:v>8.7831816078577166E-2</c:v>
                </c:pt>
                <c:pt idx="148">
                  <c:v>8.6392721798200692E-2</c:v>
                </c:pt>
                <c:pt idx="149">
                  <c:v>8.4914400006995738E-2</c:v>
                </c:pt>
                <c:pt idx="150">
                  <c:v>8.3361280454020886E-2</c:v>
                </c:pt>
                <c:pt idx="151">
                  <c:v>8.1742770495700487E-2</c:v>
                </c:pt>
                <c:pt idx="152">
                  <c:v>8.0067779887554993E-2</c:v>
                </c:pt>
                <c:pt idx="153">
                  <c:v>7.8344721200971398E-2</c:v>
                </c:pt>
                <c:pt idx="154">
                  <c:v>7.6581513690324177E-2</c:v>
                </c:pt>
                <c:pt idx="155">
                  <c:v>7.4785590103833635E-2</c:v>
                </c:pt>
                <c:pt idx="156">
                  <c:v>7.2989158576506286E-2</c:v>
                </c:pt>
                <c:pt idx="157">
                  <c:v>7.1181909775846972E-2</c:v>
                </c:pt>
                <c:pt idx="158">
                  <c:v>6.9358841777315092E-2</c:v>
                </c:pt>
                <c:pt idx="159">
                  <c:v>6.7525658860479176E-2</c:v>
                </c:pt>
                <c:pt idx="160">
                  <c:v>6.5687643045250321E-2</c:v>
                </c:pt>
                <c:pt idx="161">
                  <c:v>6.3849669807954576E-2</c:v>
                </c:pt>
                <c:pt idx="162">
                  <c:v>6.2016224462748654E-2</c:v>
                </c:pt>
                <c:pt idx="163">
                  <c:v>6.0191419000928933E-2</c:v>
                </c:pt>
                <c:pt idx="164">
                  <c:v>5.8379009207690187E-2</c:v>
                </c:pt>
                <c:pt idx="165">
                  <c:v>5.6582411898654018E-2</c:v>
                </c:pt>
                <c:pt idx="166">
                  <c:v>5.4804722141293866E-2</c:v>
                </c:pt>
                <c:pt idx="167">
                  <c:v>5.3063089298777733E-2</c:v>
                </c:pt>
                <c:pt idx="168">
                  <c:v>5.2128048060174036E-2</c:v>
                </c:pt>
                <c:pt idx="169">
                  <c:v>5.1481473867437892E-2</c:v>
                </c:pt>
                <c:pt idx="170">
                  <c:v>5.0786967438870727E-2</c:v>
                </c:pt>
                <c:pt idx="171">
                  <c:v>5.0062511539481692E-2</c:v>
                </c:pt>
                <c:pt idx="172">
                  <c:v>4.9312107979942926E-2</c:v>
                </c:pt>
                <c:pt idx="173">
                  <c:v>4.8526805860439497E-2</c:v>
                </c:pt>
                <c:pt idx="174">
                  <c:v>4.7735706524202733E-2</c:v>
                </c:pt>
                <c:pt idx="175">
                  <c:v>4.7494091169728851E-2</c:v>
                </c:pt>
                <c:pt idx="176">
                  <c:v>4.7226517222002599E-2</c:v>
                </c:pt>
                <c:pt idx="177">
                  <c:v>4.6934804344777363E-2</c:v>
                </c:pt>
                <c:pt idx="178">
                  <c:v>4.6620695147444872E-2</c:v>
                </c:pt>
                <c:pt idx="179">
                  <c:v>4.6285856689900588E-2</c:v>
                </c:pt>
                <c:pt idx="180">
                  <c:v>4.5931882122492905E-2</c:v>
                </c:pt>
                <c:pt idx="181">
                  <c:v>4.5560292438692723E-2</c:v>
                </c:pt>
                <c:pt idx="182">
                  <c:v>4.5172538318622002E-2</c:v>
                </c:pt>
                <c:pt idx="183">
                  <c:v>4.4770002045393532E-2</c:v>
                </c:pt>
                <c:pt idx="184">
                  <c:v>4.4353999476953024E-2</c:v>
                </c:pt>
                <c:pt idx="185">
                  <c:v>4.3925782058934507E-2</c:v>
                </c:pt>
                <c:pt idx="186">
                  <c:v>4.3486538864589482E-2</c:v>
                </c:pt>
                <c:pt idx="187">
                  <c:v>4.3037398650520323E-2</c:v>
                </c:pt>
                <c:pt idx="188">
                  <c:v>4.2579431917297114E-2</c:v>
                </c:pt>
                <c:pt idx="189">
                  <c:v>4.2113652966283735E-2</c:v>
                </c:pt>
                <c:pt idx="190">
                  <c:v>4.1641021944126708E-2</c:v>
                </c:pt>
                <c:pt idx="191">
                  <c:v>4.1162446868238833E-2</c:v>
                </c:pt>
                <c:pt idx="192">
                  <c:v>4.0678785626963046E-2</c:v>
                </c:pt>
                <c:pt idx="193">
                  <c:v>4.0190847949377093E-2</c:v>
                </c:pt>
                <c:pt idx="194">
                  <c:v>3.9699397340389291E-2</c:v>
                </c:pt>
                <c:pt idx="195">
                  <c:v>3.9207816946141782E-2</c:v>
                </c:pt>
                <c:pt idx="196">
                  <c:v>3.8720183834493403E-2</c:v>
                </c:pt>
                <c:pt idx="197">
                  <c:v>3.8230649229264953E-2</c:v>
                </c:pt>
                <c:pt idx="198">
                  <c:v>3.7739824704271806E-2</c:v>
                </c:pt>
                <c:pt idx="199">
                  <c:v>3.7248284359299014E-2</c:v>
                </c:pt>
                <c:pt idx="200">
                  <c:v>3.6756566476352719E-2</c:v>
                </c:pt>
              </c:numCache>
            </c:numRef>
          </c:yVal>
        </c:ser>
        <c:ser>
          <c:idx val="12"/>
          <c:order val="1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Foglio1!$N$3:$N$203</c:f>
              <c:numCache>
                <c:formatCode>0.0000</c:formatCode>
                <c:ptCount val="201"/>
                <c:pt idx="0">
                  <c:v>1.1756147477405059</c:v>
                </c:pt>
                <c:pt idx="1">
                  <c:v>1.1819041573619986</c:v>
                </c:pt>
                <c:pt idx="2">
                  <c:v>1.1881125158099053</c:v>
                </c:pt>
                <c:pt idx="3">
                  <c:v>1.2506152387692917</c:v>
                </c:pt>
                <c:pt idx="4">
                  <c:v>1.2454316291766938</c:v>
                </c:pt>
                <c:pt idx="5">
                  <c:v>1.5837440948066974</c:v>
                </c:pt>
                <c:pt idx="6">
                  <c:v>1.7537130319297141</c:v>
                </c:pt>
                <c:pt idx="7">
                  <c:v>1.828259015406646</c:v>
                </c:pt>
                <c:pt idx="8">
                  <c:v>1.930244350628483</c:v>
                </c:pt>
                <c:pt idx="9">
                  <c:v>2.5468620071364185</c:v>
                </c:pt>
                <c:pt idx="10">
                  <c:v>2.4609617799144012</c:v>
                </c:pt>
                <c:pt idx="11">
                  <c:v>3.3520261462390377</c:v>
                </c:pt>
                <c:pt idx="12">
                  <c:v>4.3962255205875485</c:v>
                </c:pt>
                <c:pt idx="13">
                  <c:v>5.0713181178941733</c:v>
                </c:pt>
                <c:pt idx="14">
                  <c:v>5.5541207277583746</c:v>
                </c:pt>
                <c:pt idx="15">
                  <c:v>5.6984056419258051</c:v>
                </c:pt>
                <c:pt idx="16">
                  <c:v>4.6234767988401853</c:v>
                </c:pt>
                <c:pt idx="17">
                  <c:v>3.8129813761259772</c:v>
                </c:pt>
                <c:pt idx="18">
                  <c:v>3.7675104456103208</c:v>
                </c:pt>
                <c:pt idx="19">
                  <c:v>3.1129222478663263</c:v>
                </c:pt>
                <c:pt idx="20">
                  <c:v>2.2352754401680595</c:v>
                </c:pt>
                <c:pt idx="21">
                  <c:v>1.894039254038911</c:v>
                </c:pt>
                <c:pt idx="22">
                  <c:v>1.5862526802741259</c:v>
                </c:pt>
                <c:pt idx="23">
                  <c:v>1.296704496129319</c:v>
                </c:pt>
                <c:pt idx="24">
                  <c:v>1.2050927531607412</c:v>
                </c:pt>
                <c:pt idx="25">
                  <c:v>1.1559758040735921</c:v>
                </c:pt>
                <c:pt idx="26">
                  <c:v>1.186184488677956</c:v>
                </c:pt>
                <c:pt idx="27">
                  <c:v>1.2490895271637981</c:v>
                </c:pt>
                <c:pt idx="28">
                  <c:v>1.4168479449912887</c:v>
                </c:pt>
                <c:pt idx="29">
                  <c:v>1.4316785323738999</c:v>
                </c:pt>
                <c:pt idx="30">
                  <c:v>1.3171936762102698</c:v>
                </c:pt>
                <c:pt idx="31">
                  <c:v>1.2877543356112031</c:v>
                </c:pt>
                <c:pt idx="32">
                  <c:v>1.3589812275756259</c:v>
                </c:pt>
                <c:pt idx="33">
                  <c:v>1.3317472511494601</c:v>
                </c:pt>
                <c:pt idx="34">
                  <c:v>1.3095196141300978</c:v>
                </c:pt>
                <c:pt idx="35">
                  <c:v>1.3536444963904528</c:v>
                </c:pt>
                <c:pt idx="36">
                  <c:v>1.3713256342207241</c:v>
                </c:pt>
                <c:pt idx="37">
                  <c:v>1.3410819976921677</c:v>
                </c:pt>
                <c:pt idx="38">
                  <c:v>1.2586632101068858</c:v>
                </c:pt>
                <c:pt idx="39">
                  <c:v>1.0923885030191873</c:v>
                </c:pt>
                <c:pt idx="40">
                  <c:v>0.89151249216106021</c:v>
                </c:pt>
                <c:pt idx="41">
                  <c:v>0.77942691592775137</c:v>
                </c:pt>
                <c:pt idx="42">
                  <c:v>0.67838655662903058</c:v>
                </c:pt>
                <c:pt idx="43">
                  <c:v>0.69942345180996546</c:v>
                </c:pt>
                <c:pt idx="44">
                  <c:v>0.70742853827436614</c:v>
                </c:pt>
                <c:pt idx="45">
                  <c:v>0.6835931244883604</c:v>
                </c:pt>
                <c:pt idx="46">
                  <c:v>0.65129069735372092</c:v>
                </c:pt>
                <c:pt idx="47">
                  <c:v>0.62540793492158464</c:v>
                </c:pt>
                <c:pt idx="48">
                  <c:v>0.59343966675265647</c:v>
                </c:pt>
                <c:pt idx="49">
                  <c:v>0.53923694125742205</c:v>
                </c:pt>
                <c:pt idx="50">
                  <c:v>0.48612063955233431</c:v>
                </c:pt>
                <c:pt idx="51">
                  <c:v>0.41963508229340851</c:v>
                </c:pt>
                <c:pt idx="52">
                  <c:v>0.37188233446585922</c:v>
                </c:pt>
                <c:pt idx="53">
                  <c:v>0.3804052559101278</c:v>
                </c:pt>
                <c:pt idx="54">
                  <c:v>0.39110536600357798</c:v>
                </c:pt>
                <c:pt idx="55">
                  <c:v>0.40112388525198217</c:v>
                </c:pt>
                <c:pt idx="56">
                  <c:v>0.40224991324785386</c:v>
                </c:pt>
                <c:pt idx="57">
                  <c:v>0.38655772125998955</c:v>
                </c:pt>
                <c:pt idx="58">
                  <c:v>0.38095766139111586</c:v>
                </c:pt>
                <c:pt idx="59">
                  <c:v>0.37288756592544464</c:v>
                </c:pt>
                <c:pt idx="60">
                  <c:v>0.37915663565065638</c:v>
                </c:pt>
                <c:pt idx="61">
                  <c:v>0.38736857864347268</c:v>
                </c:pt>
                <c:pt idx="62">
                  <c:v>0.39195292320071379</c:v>
                </c:pt>
                <c:pt idx="63">
                  <c:v>0.39232647522383152</c:v>
                </c:pt>
                <c:pt idx="64">
                  <c:v>0.38886229934924915</c:v>
                </c:pt>
                <c:pt idx="65">
                  <c:v>0.38130518904415872</c:v>
                </c:pt>
                <c:pt idx="66">
                  <c:v>0.37052846942994583</c:v>
                </c:pt>
                <c:pt idx="67">
                  <c:v>0.35716099132627688</c:v>
                </c:pt>
                <c:pt idx="68">
                  <c:v>0.34234817409870438</c:v>
                </c:pt>
                <c:pt idx="69">
                  <c:v>0.33977047405920491</c:v>
                </c:pt>
                <c:pt idx="70">
                  <c:v>0.33694659960231915</c:v>
                </c:pt>
                <c:pt idx="71">
                  <c:v>0.33844651357547401</c:v>
                </c:pt>
                <c:pt idx="72">
                  <c:v>0.36380084827019832</c:v>
                </c:pt>
                <c:pt idx="73">
                  <c:v>0.37458404431806808</c:v>
                </c:pt>
                <c:pt idx="74">
                  <c:v>0.39439198563375427</c:v>
                </c:pt>
                <c:pt idx="75">
                  <c:v>0.42940815524065806</c:v>
                </c:pt>
                <c:pt idx="76">
                  <c:v>0.4529446981473223</c:v>
                </c:pt>
                <c:pt idx="77">
                  <c:v>0.46166936181940343</c:v>
                </c:pt>
                <c:pt idx="78">
                  <c:v>0.45672707760103126</c:v>
                </c:pt>
                <c:pt idx="79">
                  <c:v>0.44111740703933022</c:v>
                </c:pt>
                <c:pt idx="80">
                  <c:v>0.41866150512561123</c:v>
                </c:pt>
                <c:pt idx="81">
                  <c:v>0.39328614912450705</c:v>
                </c:pt>
                <c:pt idx="82">
                  <c:v>0.36802641328578667</c:v>
                </c:pt>
                <c:pt idx="83">
                  <c:v>0.34522488304646914</c:v>
                </c:pt>
                <c:pt idx="84">
                  <c:v>0.32581468036225475</c:v>
                </c:pt>
                <c:pt idx="85">
                  <c:v>0.31019490610874606</c:v>
                </c:pt>
                <c:pt idx="86">
                  <c:v>0.29814686592334189</c:v>
                </c:pt>
                <c:pt idx="87">
                  <c:v>0.28901589578906622</c:v>
                </c:pt>
                <c:pt idx="88">
                  <c:v>0.28232667270158524</c:v>
                </c:pt>
                <c:pt idx="89">
                  <c:v>0.27781315837867332</c:v>
                </c:pt>
                <c:pt idx="90">
                  <c:v>0.27544640013681532</c:v>
                </c:pt>
                <c:pt idx="91">
                  <c:v>0.27535208538262229</c:v>
                </c:pt>
                <c:pt idx="92">
                  <c:v>0.27868948920421388</c:v>
                </c:pt>
                <c:pt idx="93">
                  <c:v>0.28446732645678524</c:v>
                </c:pt>
                <c:pt idx="94">
                  <c:v>0.29232122364729674</c:v>
                </c:pt>
                <c:pt idx="95">
                  <c:v>0.30217640574475318</c:v>
                </c:pt>
                <c:pt idx="96">
                  <c:v>0.31351703103915968</c:v>
                </c:pt>
                <c:pt idx="97">
                  <c:v>0.325739430926902</c:v>
                </c:pt>
                <c:pt idx="98">
                  <c:v>0.33814769830285668</c:v>
                </c:pt>
                <c:pt idx="99">
                  <c:v>0.35001731431439831</c:v>
                </c:pt>
                <c:pt idx="100">
                  <c:v>0.36085548442319876</c:v>
                </c:pt>
                <c:pt idx="101">
                  <c:v>0.37015192099952532</c:v>
                </c:pt>
                <c:pt idx="102">
                  <c:v>0.38801702585567766</c:v>
                </c:pt>
                <c:pt idx="103">
                  <c:v>0.40356118989296147</c:v>
                </c:pt>
                <c:pt idx="104">
                  <c:v>0.41612688494747069</c:v>
                </c:pt>
                <c:pt idx="105">
                  <c:v>0.42592357942803832</c:v>
                </c:pt>
                <c:pt idx="106">
                  <c:v>0.43276673914163488</c:v>
                </c:pt>
                <c:pt idx="107">
                  <c:v>0.43684422268658785</c:v>
                </c:pt>
                <c:pt idx="108">
                  <c:v>0.43881707184359664</c:v>
                </c:pt>
                <c:pt idx="109">
                  <c:v>0.43871255239275025</c:v>
                </c:pt>
                <c:pt idx="110">
                  <c:v>0.43642436252248651</c:v>
                </c:pt>
                <c:pt idx="111">
                  <c:v>0.43194242221187917</c:v>
                </c:pt>
                <c:pt idx="112">
                  <c:v>0.42557302357593768</c:v>
                </c:pt>
                <c:pt idx="113">
                  <c:v>0.42134272262137995</c:v>
                </c:pt>
                <c:pt idx="114">
                  <c:v>0.42271004966076881</c:v>
                </c:pt>
                <c:pt idx="115">
                  <c:v>0.42299249857799648</c:v>
                </c:pt>
                <c:pt idx="116">
                  <c:v>0.42185748836518938</c:v>
                </c:pt>
                <c:pt idx="117">
                  <c:v>0.41926239318609848</c:v>
                </c:pt>
                <c:pt idx="118">
                  <c:v>0.41538779268231202</c:v>
                </c:pt>
                <c:pt idx="119">
                  <c:v>0.41045068106277727</c:v>
                </c:pt>
                <c:pt idx="120">
                  <c:v>0.4046206711477402</c:v>
                </c:pt>
                <c:pt idx="121">
                  <c:v>0.39805369467499102</c:v>
                </c:pt>
                <c:pt idx="122">
                  <c:v>0.39099797158165794</c:v>
                </c:pt>
                <c:pt idx="123">
                  <c:v>0.39515760313187565</c:v>
                </c:pt>
                <c:pt idx="124">
                  <c:v>0.40179237090186931</c:v>
                </c:pt>
                <c:pt idx="125">
                  <c:v>0.41091033875230132</c:v>
                </c:pt>
                <c:pt idx="126">
                  <c:v>0.41911851875282308</c:v>
                </c:pt>
                <c:pt idx="127">
                  <c:v>0.42687871867326488</c:v>
                </c:pt>
                <c:pt idx="128">
                  <c:v>0.43416677310441276</c:v>
                </c:pt>
                <c:pt idx="129">
                  <c:v>0.44002093497846617</c:v>
                </c:pt>
                <c:pt idx="130">
                  <c:v>0.44381574229523685</c:v>
                </c:pt>
                <c:pt idx="131">
                  <c:v>0.44547427344119611</c:v>
                </c:pt>
                <c:pt idx="132">
                  <c:v>0.44494423552301127</c:v>
                </c:pt>
                <c:pt idx="133">
                  <c:v>0.4424073163913646</c:v>
                </c:pt>
                <c:pt idx="134">
                  <c:v>0.43803003339497454</c:v>
                </c:pt>
                <c:pt idx="135">
                  <c:v>0.43197726303913347</c:v>
                </c:pt>
                <c:pt idx="136">
                  <c:v>0.424677104675385</c:v>
                </c:pt>
                <c:pt idx="137">
                  <c:v>0.41661304812678079</c:v>
                </c:pt>
                <c:pt idx="138">
                  <c:v>0.40840485225772488</c:v>
                </c:pt>
                <c:pt idx="139">
                  <c:v>0.40040783039722105</c:v>
                </c:pt>
                <c:pt idx="140">
                  <c:v>0.39265815983421504</c:v>
                </c:pt>
                <c:pt idx="141">
                  <c:v>0.38493192504708273</c:v>
                </c:pt>
                <c:pt idx="142">
                  <c:v>0.38021111560007081</c:v>
                </c:pt>
                <c:pt idx="143">
                  <c:v>0.37531335545187688</c:v>
                </c:pt>
                <c:pt idx="144">
                  <c:v>0.37017649908577904</c:v>
                </c:pt>
                <c:pt idx="145">
                  <c:v>0.36498042406864162</c:v>
                </c:pt>
                <c:pt idx="146">
                  <c:v>0.35994955525180444</c:v>
                </c:pt>
                <c:pt idx="147">
                  <c:v>0.35528792067774162</c:v>
                </c:pt>
                <c:pt idx="148">
                  <c:v>0.35110244136911217</c:v>
                </c:pt>
                <c:pt idx="149">
                  <c:v>0.34746230723220928</c:v>
                </c:pt>
                <c:pt idx="150">
                  <c:v>0.34448029474617181</c:v>
                </c:pt>
                <c:pt idx="151">
                  <c:v>0.34209447814497107</c:v>
                </c:pt>
                <c:pt idx="152">
                  <c:v>0.34034202491555188</c:v>
                </c:pt>
                <c:pt idx="153">
                  <c:v>0.3391331541079608</c:v>
                </c:pt>
                <c:pt idx="154">
                  <c:v>0.33845925928686343</c:v>
                </c:pt>
                <c:pt idx="155">
                  <c:v>0.33835927930709636</c:v>
                </c:pt>
                <c:pt idx="156">
                  <c:v>0.33873908297102939</c:v>
                </c:pt>
                <c:pt idx="157">
                  <c:v>0.3393568686625838</c:v>
                </c:pt>
                <c:pt idx="158">
                  <c:v>0.33999772885362062</c:v>
                </c:pt>
                <c:pt idx="159">
                  <c:v>0.3404805364894089</c:v>
                </c:pt>
                <c:pt idx="160">
                  <c:v>0.34065488095798824</c:v>
                </c:pt>
                <c:pt idx="161">
                  <c:v>0.34043083150135334</c:v>
                </c:pt>
                <c:pt idx="162">
                  <c:v>0.33973090842889281</c:v>
                </c:pt>
                <c:pt idx="163">
                  <c:v>0.33849830646445883</c:v>
                </c:pt>
                <c:pt idx="164">
                  <c:v>0.33672133846770741</c:v>
                </c:pt>
                <c:pt idx="165">
                  <c:v>0.33442769821923418</c:v>
                </c:pt>
                <c:pt idx="166">
                  <c:v>0.33161923115768804</c:v>
                </c:pt>
                <c:pt idx="167">
                  <c:v>0.32836907553394401</c:v>
                </c:pt>
                <c:pt idx="168">
                  <c:v>0.32465126347305845</c:v>
                </c:pt>
                <c:pt idx="169">
                  <c:v>0.32115290989649126</c:v>
                </c:pt>
                <c:pt idx="170">
                  <c:v>0.31831166375402509</c:v>
                </c:pt>
                <c:pt idx="171">
                  <c:v>0.31511891825004745</c:v>
                </c:pt>
                <c:pt idx="172">
                  <c:v>0.31163654738685276</c:v>
                </c:pt>
                <c:pt idx="173">
                  <c:v>0.30796908493022696</c:v>
                </c:pt>
                <c:pt idx="174">
                  <c:v>0.3041367344638311</c:v>
                </c:pt>
                <c:pt idx="175">
                  <c:v>0.30009661901283308</c:v>
                </c:pt>
                <c:pt idx="176">
                  <c:v>0.29579102350078174</c:v>
                </c:pt>
                <c:pt idx="177">
                  <c:v>0.29122983556934112</c:v>
                </c:pt>
                <c:pt idx="178">
                  <c:v>0.28642148517801935</c:v>
                </c:pt>
                <c:pt idx="179">
                  <c:v>0.28140407883595386</c:v>
                </c:pt>
                <c:pt idx="180">
                  <c:v>0.27620026232593098</c:v>
                </c:pt>
                <c:pt idx="181">
                  <c:v>0.27085930131712582</c:v>
                </c:pt>
                <c:pt idx="182">
                  <c:v>0.26544918413574992</c:v>
                </c:pt>
                <c:pt idx="183">
                  <c:v>0.25998982761776407</c:v>
                </c:pt>
                <c:pt idx="184">
                  <c:v>0.25452422518867701</c:v>
                </c:pt>
                <c:pt idx="185">
                  <c:v>0.24908726028990191</c:v>
                </c:pt>
                <c:pt idx="186">
                  <c:v>0.24372299612979345</c:v>
                </c:pt>
                <c:pt idx="187">
                  <c:v>0.23844880324280027</c:v>
                </c:pt>
                <c:pt idx="188">
                  <c:v>0.23328352244915737</c:v>
                </c:pt>
                <c:pt idx="189">
                  <c:v>0.22825926925719095</c:v>
                </c:pt>
                <c:pt idx="190">
                  <c:v>0.22339280542859458</c:v>
                </c:pt>
                <c:pt idx="191">
                  <c:v>0.21870168193193404</c:v>
                </c:pt>
                <c:pt idx="192">
                  <c:v>0.21417823137995945</c:v>
                </c:pt>
                <c:pt idx="193">
                  <c:v>0.20983013767754904</c:v>
                </c:pt>
                <c:pt idx="194">
                  <c:v>0.20563249784615079</c:v>
                </c:pt>
                <c:pt idx="195">
                  <c:v>0.20157181398653617</c:v>
                </c:pt>
                <c:pt idx="196">
                  <c:v>0.19764287021786336</c:v>
                </c:pt>
                <c:pt idx="197">
                  <c:v>0.19384039701788891</c:v>
                </c:pt>
                <c:pt idx="198">
                  <c:v>0.19016006038142624</c:v>
                </c:pt>
                <c:pt idx="199">
                  <c:v>0.18658604306525134</c:v>
                </c:pt>
                <c:pt idx="200">
                  <c:v>0.18311059265282123</c:v>
                </c:pt>
              </c:numCache>
            </c:numRef>
          </c:yVal>
        </c:ser>
        <c:ser>
          <c:idx val="13"/>
          <c:order val="1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Foglio1!$O$3:$O$203</c:f>
              <c:numCache>
                <c:formatCode>0.0000</c:formatCode>
                <c:ptCount val="201"/>
                <c:pt idx="0">
                  <c:v>0.64565970426387786</c:v>
                </c:pt>
                <c:pt idx="1">
                  <c:v>0.64991858920397061</c:v>
                </c:pt>
                <c:pt idx="2">
                  <c:v>0.6755048316801876</c:v>
                </c:pt>
                <c:pt idx="3">
                  <c:v>0.84617382475305825</c:v>
                </c:pt>
                <c:pt idx="4">
                  <c:v>1.0384756171608178</c:v>
                </c:pt>
                <c:pt idx="5">
                  <c:v>1.2036624868969916</c:v>
                </c:pt>
                <c:pt idx="6">
                  <c:v>1.6191328679024839</c:v>
                </c:pt>
                <c:pt idx="7">
                  <c:v>1.509810049011622</c:v>
                </c:pt>
                <c:pt idx="8">
                  <c:v>1.4961993854206728</c:v>
                </c:pt>
                <c:pt idx="9">
                  <c:v>1.5208080149477341</c:v>
                </c:pt>
                <c:pt idx="10">
                  <c:v>1.5772856291688038</c:v>
                </c:pt>
                <c:pt idx="11">
                  <c:v>1.2774411602137101</c:v>
                </c:pt>
                <c:pt idx="12">
                  <c:v>1.8840256306604286</c:v>
                </c:pt>
                <c:pt idx="13">
                  <c:v>2.4765729227048303</c:v>
                </c:pt>
                <c:pt idx="14">
                  <c:v>2.5430080850139607</c:v>
                </c:pt>
                <c:pt idx="15">
                  <c:v>2.2523891689936542</c:v>
                </c:pt>
                <c:pt idx="16">
                  <c:v>2.0149996232997607</c:v>
                </c:pt>
                <c:pt idx="17">
                  <c:v>2.0098994290919268</c:v>
                </c:pt>
                <c:pt idx="18">
                  <c:v>1.4762436473657299</c:v>
                </c:pt>
                <c:pt idx="19">
                  <c:v>1.2075004568549097</c:v>
                </c:pt>
                <c:pt idx="20">
                  <c:v>1.3184039140429908</c:v>
                </c:pt>
                <c:pt idx="21">
                  <c:v>1.2534939922342796</c:v>
                </c:pt>
                <c:pt idx="22">
                  <c:v>1.0418347981933278</c:v>
                </c:pt>
                <c:pt idx="23">
                  <c:v>0.93953944824978164</c:v>
                </c:pt>
                <c:pt idx="24">
                  <c:v>0.9222413597493635</c:v>
                </c:pt>
                <c:pt idx="25">
                  <c:v>0.88473903278427712</c:v>
                </c:pt>
                <c:pt idx="26">
                  <c:v>1.0615474039084085</c:v>
                </c:pt>
                <c:pt idx="27">
                  <c:v>1.2085684464183297</c:v>
                </c:pt>
                <c:pt idx="28">
                  <c:v>1.2478987008352758</c:v>
                </c:pt>
                <c:pt idx="29">
                  <c:v>1.1630924139603787</c:v>
                </c:pt>
                <c:pt idx="30">
                  <c:v>1.0348321406601955</c:v>
                </c:pt>
                <c:pt idx="31">
                  <c:v>1.0594838889867695</c:v>
                </c:pt>
                <c:pt idx="32">
                  <c:v>1.1876016111248238</c:v>
                </c:pt>
                <c:pt idx="33">
                  <c:v>1.1998626328442299</c:v>
                </c:pt>
                <c:pt idx="34">
                  <c:v>1.1121375251506831</c:v>
                </c:pt>
                <c:pt idx="35">
                  <c:v>0.99563217118706349</c:v>
                </c:pt>
                <c:pt idx="36">
                  <c:v>0.96630828551761849</c:v>
                </c:pt>
                <c:pt idx="37">
                  <c:v>0.88515071863165251</c:v>
                </c:pt>
                <c:pt idx="38">
                  <c:v>0.8277051087851468</c:v>
                </c:pt>
                <c:pt idx="39">
                  <c:v>0.8121194089631697</c:v>
                </c:pt>
                <c:pt idx="40">
                  <c:v>0.77012014563438058</c:v>
                </c:pt>
                <c:pt idx="41">
                  <c:v>0.70529326743865095</c:v>
                </c:pt>
                <c:pt idx="42">
                  <c:v>0.66765250031157308</c:v>
                </c:pt>
                <c:pt idx="43">
                  <c:v>0.62641864418457804</c:v>
                </c:pt>
                <c:pt idx="44">
                  <c:v>0.60427960982796258</c:v>
                </c:pt>
                <c:pt idx="45">
                  <c:v>0.63475612883326749</c:v>
                </c:pt>
                <c:pt idx="46">
                  <c:v>0.65206443484276333</c:v>
                </c:pt>
                <c:pt idx="47">
                  <c:v>0.65179576300336506</c:v>
                </c:pt>
                <c:pt idx="48">
                  <c:v>0.62910571801854975</c:v>
                </c:pt>
                <c:pt idx="49">
                  <c:v>0.59529281921088162</c:v>
                </c:pt>
                <c:pt idx="50">
                  <c:v>0.56360907549944506</c:v>
                </c:pt>
                <c:pt idx="51">
                  <c:v>0.54451990997264732</c:v>
                </c:pt>
                <c:pt idx="52">
                  <c:v>0.54124381314445613</c:v>
                </c:pt>
                <c:pt idx="53">
                  <c:v>0.54526652626954719</c:v>
                </c:pt>
                <c:pt idx="54">
                  <c:v>0.54277064062223424</c:v>
                </c:pt>
                <c:pt idx="55">
                  <c:v>0.52284354136309874</c:v>
                </c:pt>
                <c:pt idx="56">
                  <c:v>0.48386085302863585</c:v>
                </c:pt>
                <c:pt idx="57">
                  <c:v>0.46709360361555197</c:v>
                </c:pt>
                <c:pt idx="58">
                  <c:v>0.49170440979637331</c:v>
                </c:pt>
                <c:pt idx="59">
                  <c:v>0.5057221577673815</c:v>
                </c:pt>
                <c:pt idx="60">
                  <c:v>0.51144021679153262</c:v>
                </c:pt>
                <c:pt idx="61">
                  <c:v>0.51112129112405702</c:v>
                </c:pt>
                <c:pt idx="62">
                  <c:v>0.505890641871937</c:v>
                </c:pt>
                <c:pt idx="63">
                  <c:v>0.49713605850678688</c:v>
                </c:pt>
                <c:pt idx="64">
                  <c:v>0.48621449455530891</c:v>
                </c:pt>
                <c:pt idx="65">
                  <c:v>0.47439229261090082</c:v>
                </c:pt>
                <c:pt idx="66">
                  <c:v>0.46267212471394281</c:v>
                </c:pt>
                <c:pt idx="67">
                  <c:v>0.45165293094950748</c:v>
                </c:pt>
                <c:pt idx="68">
                  <c:v>0.44151959384408135</c:v>
                </c:pt>
                <c:pt idx="69">
                  <c:v>0.43215493943281813</c:v>
                </c:pt>
                <c:pt idx="70">
                  <c:v>0.42328911696287452</c:v>
                </c:pt>
                <c:pt idx="71">
                  <c:v>0.41460909660961587</c:v>
                </c:pt>
                <c:pt idx="72">
                  <c:v>0.40582008072376302</c:v>
                </c:pt>
                <c:pt idx="73">
                  <c:v>0.39684390462303831</c:v>
                </c:pt>
                <c:pt idx="74">
                  <c:v>0.38747082096681251</c:v>
                </c:pt>
                <c:pt idx="75">
                  <c:v>0.37848813017082938</c:v>
                </c:pt>
                <c:pt idx="76">
                  <c:v>0.38228659165869827</c:v>
                </c:pt>
                <c:pt idx="77">
                  <c:v>0.38213990781369434</c:v>
                </c:pt>
                <c:pt idx="78">
                  <c:v>0.37822332381495116</c:v>
                </c:pt>
                <c:pt idx="79">
                  <c:v>0.37067989057599887</c:v>
                </c:pt>
                <c:pt idx="80">
                  <c:v>0.36049439468228772</c:v>
                </c:pt>
                <c:pt idx="81">
                  <c:v>0.3488799594273938</c:v>
                </c:pt>
                <c:pt idx="82">
                  <c:v>0.33596190855626495</c:v>
                </c:pt>
                <c:pt idx="83">
                  <c:v>0.32295620879026227</c:v>
                </c:pt>
                <c:pt idx="84">
                  <c:v>0.31741376968829604</c:v>
                </c:pt>
                <c:pt idx="85">
                  <c:v>0.31151712471195281</c:v>
                </c:pt>
                <c:pt idx="86">
                  <c:v>0.30534972819248457</c:v>
                </c:pt>
                <c:pt idx="87">
                  <c:v>0.29904657082430064</c:v>
                </c:pt>
                <c:pt idx="88">
                  <c:v>0.29258214709664576</c:v>
                </c:pt>
                <c:pt idx="89">
                  <c:v>0.28613078957138294</c:v>
                </c:pt>
                <c:pt idx="90">
                  <c:v>0.27952067319145418</c:v>
                </c:pt>
                <c:pt idx="91">
                  <c:v>0.27298248628912136</c:v>
                </c:pt>
                <c:pt idx="92">
                  <c:v>0.26628334170344581</c:v>
                </c:pt>
                <c:pt idx="93">
                  <c:v>0.25965766249126077</c:v>
                </c:pt>
                <c:pt idx="94">
                  <c:v>0.25294884571677267</c:v>
                </c:pt>
                <c:pt idx="95">
                  <c:v>0.24630494196977692</c:v>
                </c:pt>
                <c:pt idx="96">
                  <c:v>0.23975945709721344</c:v>
                </c:pt>
                <c:pt idx="97">
                  <c:v>0.23337821785713694</c:v>
                </c:pt>
                <c:pt idx="98">
                  <c:v>0.22785175225292034</c:v>
                </c:pt>
                <c:pt idx="99">
                  <c:v>0.22277700700960687</c:v>
                </c:pt>
                <c:pt idx="100">
                  <c:v>0.21797799740030979</c:v>
                </c:pt>
                <c:pt idx="101">
                  <c:v>0.21339913709224456</c:v>
                </c:pt>
                <c:pt idx="102">
                  <c:v>0.20911137715868031</c:v>
                </c:pt>
                <c:pt idx="103">
                  <c:v>0.2052285691572544</c:v>
                </c:pt>
                <c:pt idx="104">
                  <c:v>0.20178763212518896</c:v>
                </c:pt>
                <c:pt idx="105">
                  <c:v>0.1987485361054333</c:v>
                </c:pt>
                <c:pt idx="106">
                  <c:v>0.19610674179131071</c:v>
                </c:pt>
                <c:pt idx="107">
                  <c:v>0.19383577524548837</c:v>
                </c:pt>
                <c:pt idx="108">
                  <c:v>0.19189064405816422</c:v>
                </c:pt>
                <c:pt idx="109">
                  <c:v>0.19026063464748791</c:v>
                </c:pt>
                <c:pt idx="110">
                  <c:v>0.18887176886246426</c:v>
                </c:pt>
                <c:pt idx="111">
                  <c:v>0.18761069923519141</c:v>
                </c:pt>
                <c:pt idx="112">
                  <c:v>0.18640396770207904</c:v>
                </c:pt>
                <c:pt idx="113">
                  <c:v>0.18518119962144641</c:v>
                </c:pt>
                <c:pt idx="114">
                  <c:v>0.18394826552290613</c:v>
                </c:pt>
                <c:pt idx="115">
                  <c:v>0.18262833906009118</c:v>
                </c:pt>
                <c:pt idx="116">
                  <c:v>0.18112990452609601</c:v>
                </c:pt>
                <c:pt idx="117">
                  <c:v>0.17943589128448384</c:v>
                </c:pt>
                <c:pt idx="118">
                  <c:v>0.17761548417088852</c:v>
                </c:pt>
                <c:pt idx="119">
                  <c:v>0.17554468166206652</c:v>
                </c:pt>
                <c:pt idx="120">
                  <c:v>0.17327327516324573</c:v>
                </c:pt>
                <c:pt idx="121">
                  <c:v>0.17082640120820872</c:v>
                </c:pt>
                <c:pt idx="122">
                  <c:v>0.16815040818980548</c:v>
                </c:pt>
                <c:pt idx="123">
                  <c:v>0.16536431221269279</c:v>
                </c:pt>
                <c:pt idx="124">
                  <c:v>0.16237439352624791</c:v>
                </c:pt>
                <c:pt idx="125">
                  <c:v>0.15931864776224794</c:v>
                </c:pt>
                <c:pt idx="126">
                  <c:v>0.15610664528959259</c:v>
                </c:pt>
                <c:pt idx="127">
                  <c:v>0.15286961507279856</c:v>
                </c:pt>
                <c:pt idx="128">
                  <c:v>0.14952300082095446</c:v>
                </c:pt>
                <c:pt idx="129">
                  <c:v>0.14617755507493177</c:v>
                </c:pt>
                <c:pt idx="130">
                  <c:v>0.14277645686422191</c:v>
                </c:pt>
                <c:pt idx="131">
                  <c:v>0.13936244150890756</c:v>
                </c:pt>
                <c:pt idx="132">
                  <c:v>0.13597142261733344</c:v>
                </c:pt>
                <c:pt idx="133">
                  <c:v>0.13256373878408351</c:v>
                </c:pt>
                <c:pt idx="134">
                  <c:v>0.12917115763977985</c:v>
                </c:pt>
                <c:pt idx="135">
                  <c:v>0.12583659023156002</c:v>
                </c:pt>
                <c:pt idx="136">
                  <c:v>0.12251080985912459</c:v>
                </c:pt>
                <c:pt idx="137">
                  <c:v>0.11919894078802071</c:v>
                </c:pt>
                <c:pt idx="138">
                  <c:v>0.11721340599651572</c:v>
                </c:pt>
                <c:pt idx="139">
                  <c:v>0.11782655694993313</c:v>
                </c:pt>
                <c:pt idx="140">
                  <c:v>0.11794359527836475</c:v>
                </c:pt>
                <c:pt idx="141">
                  <c:v>0.11757050112424089</c:v>
                </c:pt>
                <c:pt idx="142">
                  <c:v>0.11728634904560629</c:v>
                </c:pt>
                <c:pt idx="143">
                  <c:v>0.1171534805843561</c:v>
                </c:pt>
                <c:pt idx="144">
                  <c:v>0.11699461748061381</c:v>
                </c:pt>
                <c:pt idx="145">
                  <c:v>0.11722332225824295</c:v>
                </c:pt>
                <c:pt idx="146">
                  <c:v>0.1169834943016685</c:v>
                </c:pt>
                <c:pt idx="147">
                  <c:v>0.11627914594954158</c:v>
                </c:pt>
                <c:pt idx="148">
                  <c:v>0.11520358874610583</c:v>
                </c:pt>
                <c:pt idx="149">
                  <c:v>0.11395853156419398</c:v>
                </c:pt>
                <c:pt idx="150">
                  <c:v>0.1125176114785001</c:v>
                </c:pt>
                <c:pt idx="151">
                  <c:v>0.110757878139086</c:v>
                </c:pt>
                <c:pt idx="152">
                  <c:v>0.10879509137080275</c:v>
                </c:pt>
                <c:pt idx="153">
                  <c:v>0.10657072870619576</c:v>
                </c:pt>
                <c:pt idx="154">
                  <c:v>0.10406986221409807</c:v>
                </c:pt>
                <c:pt idx="155">
                  <c:v>0.10130966972712795</c:v>
                </c:pt>
                <c:pt idx="156">
                  <c:v>9.8566468654175496E-2</c:v>
                </c:pt>
                <c:pt idx="157">
                  <c:v>9.6698186704429728E-2</c:v>
                </c:pt>
                <c:pt idx="158">
                  <c:v>9.5218925457842551E-2</c:v>
                </c:pt>
                <c:pt idx="159">
                  <c:v>9.4857359243133307E-2</c:v>
                </c:pt>
                <c:pt idx="160">
                  <c:v>9.4457336991638427E-2</c:v>
                </c:pt>
                <c:pt idx="161">
                  <c:v>9.4161700805499224E-2</c:v>
                </c:pt>
                <c:pt idx="162">
                  <c:v>9.3741697362367746E-2</c:v>
                </c:pt>
                <c:pt idx="163">
                  <c:v>9.3121231013303871E-2</c:v>
                </c:pt>
                <c:pt idx="164">
                  <c:v>9.2358803528904604E-2</c:v>
                </c:pt>
                <c:pt idx="165">
                  <c:v>9.1715886643752548E-2</c:v>
                </c:pt>
                <c:pt idx="166">
                  <c:v>9.1276247092311413E-2</c:v>
                </c:pt>
                <c:pt idx="167">
                  <c:v>9.0777899836778878E-2</c:v>
                </c:pt>
                <c:pt idx="168">
                  <c:v>9.0239662300162615E-2</c:v>
                </c:pt>
                <c:pt idx="169">
                  <c:v>8.9629795608098264E-2</c:v>
                </c:pt>
                <c:pt idx="170">
                  <c:v>8.8958148969270595E-2</c:v>
                </c:pt>
                <c:pt idx="171">
                  <c:v>8.8247108146614267E-2</c:v>
                </c:pt>
                <c:pt idx="172">
                  <c:v>8.7470296832946159E-2</c:v>
                </c:pt>
                <c:pt idx="173">
                  <c:v>8.6630589329605628E-2</c:v>
                </c:pt>
                <c:pt idx="174">
                  <c:v>8.5736818636438228E-2</c:v>
                </c:pt>
                <c:pt idx="175">
                  <c:v>8.4813597525119203E-2</c:v>
                </c:pt>
                <c:pt idx="176">
                  <c:v>8.3836091055583747E-2</c:v>
                </c:pt>
                <c:pt idx="177">
                  <c:v>8.2807891414783286E-2</c:v>
                </c:pt>
                <c:pt idx="178">
                  <c:v>8.1732695480933731E-2</c:v>
                </c:pt>
                <c:pt idx="179">
                  <c:v>8.0614273005149506E-2</c:v>
                </c:pt>
                <c:pt idx="180">
                  <c:v>7.9479864618102469E-2</c:v>
                </c:pt>
                <c:pt idx="181">
                  <c:v>7.8313229970793097E-2</c:v>
                </c:pt>
                <c:pt idx="182">
                  <c:v>7.7113455741510822E-2</c:v>
                </c:pt>
                <c:pt idx="183">
                  <c:v>7.5884333412506194E-2</c:v>
                </c:pt>
                <c:pt idx="184">
                  <c:v>7.4629602633772898E-2</c:v>
                </c:pt>
                <c:pt idx="185">
                  <c:v>7.3352931620068812E-2</c:v>
                </c:pt>
                <c:pt idx="186">
                  <c:v>7.2057899742110784E-2</c:v>
                </c:pt>
                <c:pt idx="187">
                  <c:v>7.0761903225058514E-2</c:v>
                </c:pt>
                <c:pt idx="188">
                  <c:v>6.9460129100046245E-2</c:v>
                </c:pt>
                <c:pt idx="189">
                  <c:v>6.8148804855087772E-2</c:v>
                </c:pt>
                <c:pt idx="190">
                  <c:v>6.6831055374119652E-2</c:v>
                </c:pt>
                <c:pt idx="191">
                  <c:v>6.5509862377623088E-2</c:v>
                </c:pt>
                <c:pt idx="192">
                  <c:v>6.418805830504172E-2</c:v>
                </c:pt>
                <c:pt idx="193">
                  <c:v>6.2868321772039978E-2</c:v>
                </c:pt>
                <c:pt idx="194">
                  <c:v>6.1553174482018073E-2</c:v>
                </c:pt>
                <c:pt idx="195">
                  <c:v>6.0244979470156466E-2</c:v>
                </c:pt>
                <c:pt idx="196">
                  <c:v>5.8945940559052043E-2</c:v>
                </c:pt>
                <c:pt idx="197">
                  <c:v>5.7658102906957776E-2</c:v>
                </c:pt>
                <c:pt idx="198">
                  <c:v>5.6388553599865165E-2</c:v>
                </c:pt>
                <c:pt idx="199">
                  <c:v>5.5138511036805435E-2</c:v>
                </c:pt>
                <c:pt idx="200">
                  <c:v>5.3904018003626937E-2</c:v>
                </c:pt>
              </c:numCache>
            </c:numRef>
          </c:yVal>
        </c:ser>
        <c:ser>
          <c:idx val="14"/>
          <c:order val="1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Foglio1!$P$3:$P$203</c:f>
              <c:numCache>
                <c:formatCode>0.0000</c:formatCode>
                <c:ptCount val="201"/>
                <c:pt idx="0">
                  <c:v>9.0640429743310662</c:v>
                </c:pt>
                <c:pt idx="1">
                  <c:v>9.2778728674443354</c:v>
                </c:pt>
                <c:pt idx="2">
                  <c:v>13.145241853565096</c:v>
                </c:pt>
                <c:pt idx="3">
                  <c:v>13.617252803058161</c:v>
                </c:pt>
                <c:pt idx="4">
                  <c:v>15.592899282940751</c:v>
                </c:pt>
                <c:pt idx="5">
                  <c:v>19.607344727674931</c:v>
                </c:pt>
                <c:pt idx="6">
                  <c:v>27.565393937648526</c:v>
                </c:pt>
                <c:pt idx="7">
                  <c:v>27.597682864492217</c:v>
                </c:pt>
                <c:pt idx="8">
                  <c:v>24.36110870909847</c:v>
                </c:pt>
                <c:pt idx="9">
                  <c:v>27.336164981402131</c:v>
                </c:pt>
                <c:pt idx="10">
                  <c:v>25.65344669665404</c:v>
                </c:pt>
                <c:pt idx="11">
                  <c:v>27.094958967323535</c:v>
                </c:pt>
                <c:pt idx="12">
                  <c:v>33.051019847916344</c:v>
                </c:pt>
                <c:pt idx="13">
                  <c:v>21.709947730414555</c:v>
                </c:pt>
                <c:pt idx="14">
                  <c:v>18.259340119999187</c:v>
                </c:pt>
                <c:pt idx="15">
                  <c:v>14.083670308904274</c:v>
                </c:pt>
                <c:pt idx="16">
                  <c:v>13.689306703849892</c:v>
                </c:pt>
                <c:pt idx="17">
                  <c:v>14.448110790631382</c:v>
                </c:pt>
                <c:pt idx="18">
                  <c:v>15.852834378039436</c:v>
                </c:pt>
                <c:pt idx="19">
                  <c:v>16.297614042291471</c:v>
                </c:pt>
                <c:pt idx="20">
                  <c:v>16.194799186625186</c:v>
                </c:pt>
                <c:pt idx="21">
                  <c:v>14.392560859780081</c:v>
                </c:pt>
                <c:pt idx="22">
                  <c:v>13.483255804473664</c:v>
                </c:pt>
                <c:pt idx="23">
                  <c:v>14.138915295293536</c:v>
                </c:pt>
                <c:pt idx="24">
                  <c:v>13.643960313786305</c:v>
                </c:pt>
                <c:pt idx="25">
                  <c:v>11.842113111362304</c:v>
                </c:pt>
                <c:pt idx="26">
                  <c:v>11.093303126133403</c:v>
                </c:pt>
                <c:pt idx="27">
                  <c:v>11.36795102526737</c:v>
                </c:pt>
                <c:pt idx="28">
                  <c:v>12.320137485728486</c:v>
                </c:pt>
                <c:pt idx="29">
                  <c:v>13.244474496955943</c:v>
                </c:pt>
                <c:pt idx="30">
                  <c:v>11.835486996260512</c:v>
                </c:pt>
                <c:pt idx="31">
                  <c:v>10.27920666825622</c:v>
                </c:pt>
                <c:pt idx="32">
                  <c:v>10.65817200684965</c:v>
                </c:pt>
                <c:pt idx="33">
                  <c:v>11.690204894312819</c:v>
                </c:pt>
                <c:pt idx="34">
                  <c:v>12.19017071641194</c:v>
                </c:pt>
                <c:pt idx="35">
                  <c:v>13.356866005141125</c:v>
                </c:pt>
                <c:pt idx="36">
                  <c:v>15.016367548535227</c:v>
                </c:pt>
                <c:pt idx="37">
                  <c:v>15.772176701359401</c:v>
                </c:pt>
                <c:pt idx="38">
                  <c:v>15.314029655347976</c:v>
                </c:pt>
                <c:pt idx="39">
                  <c:v>14.24741423275692</c:v>
                </c:pt>
                <c:pt idx="40">
                  <c:v>13.600079206029029</c:v>
                </c:pt>
                <c:pt idx="41">
                  <c:v>13.951044457951879</c:v>
                </c:pt>
                <c:pt idx="42">
                  <c:v>14.827123164795305</c:v>
                </c:pt>
                <c:pt idx="43">
                  <c:v>15.154067425861768</c:v>
                </c:pt>
                <c:pt idx="44">
                  <c:v>14.286651154488499</c:v>
                </c:pt>
                <c:pt idx="45">
                  <c:v>12.97326161428377</c:v>
                </c:pt>
                <c:pt idx="46">
                  <c:v>12.560645524169404</c:v>
                </c:pt>
                <c:pt idx="47">
                  <c:v>11.372408745906309</c:v>
                </c:pt>
                <c:pt idx="48">
                  <c:v>10.135599126532673</c:v>
                </c:pt>
                <c:pt idx="49">
                  <c:v>8.6602833706454749</c:v>
                </c:pt>
                <c:pt idx="50">
                  <c:v>7.24943944839079</c:v>
                </c:pt>
                <c:pt idx="51">
                  <c:v>6.7888076625074616</c:v>
                </c:pt>
                <c:pt idx="52">
                  <c:v>6.4288398348910185</c:v>
                </c:pt>
                <c:pt idx="53">
                  <c:v>6.0930874012153158</c:v>
                </c:pt>
                <c:pt idx="54">
                  <c:v>5.7847831200621362</c:v>
                </c:pt>
                <c:pt idx="55">
                  <c:v>6.1171682542452332</c:v>
                </c:pt>
                <c:pt idx="56">
                  <c:v>6.3653714488132387</c:v>
                </c:pt>
                <c:pt idx="57">
                  <c:v>6.5221730511475666</c:v>
                </c:pt>
                <c:pt idx="58">
                  <c:v>6.8139736023819495</c:v>
                </c:pt>
                <c:pt idx="59">
                  <c:v>7.3944827013170285</c:v>
                </c:pt>
                <c:pt idx="60">
                  <c:v>7.9659771708556395</c:v>
                </c:pt>
                <c:pt idx="61">
                  <c:v>8.2249258545791051</c:v>
                </c:pt>
                <c:pt idx="62">
                  <c:v>8.2021476882122286</c:v>
                </c:pt>
                <c:pt idx="63">
                  <c:v>8.1235102723108739</c:v>
                </c:pt>
                <c:pt idx="64">
                  <c:v>8.0338081172568909</c:v>
                </c:pt>
                <c:pt idx="65">
                  <c:v>7.8642256253615672</c:v>
                </c:pt>
                <c:pt idx="66">
                  <c:v>7.6279612332114199</c:v>
                </c:pt>
                <c:pt idx="67">
                  <c:v>7.4238721121775031</c:v>
                </c:pt>
                <c:pt idx="68">
                  <c:v>7.1448418733816705</c:v>
                </c:pt>
                <c:pt idx="69">
                  <c:v>6.8356129151531819</c:v>
                </c:pt>
                <c:pt idx="70">
                  <c:v>6.5435572334199286</c:v>
                </c:pt>
                <c:pt idx="71">
                  <c:v>6.2875878092116375</c:v>
                </c:pt>
                <c:pt idx="72">
                  <c:v>6.0705141832360381</c:v>
                </c:pt>
                <c:pt idx="73">
                  <c:v>5.9591097108634736</c:v>
                </c:pt>
                <c:pt idx="74">
                  <c:v>5.8913824140444904</c:v>
                </c:pt>
                <c:pt idx="75">
                  <c:v>5.8498177547642314</c:v>
                </c:pt>
                <c:pt idx="76">
                  <c:v>5.8231733939459485</c:v>
                </c:pt>
                <c:pt idx="77">
                  <c:v>5.8069936125681192</c:v>
                </c:pt>
                <c:pt idx="78">
                  <c:v>5.7955779788968886</c:v>
                </c:pt>
                <c:pt idx="79">
                  <c:v>5.7841398316873285</c:v>
                </c:pt>
                <c:pt idx="80">
                  <c:v>5.7635536288433427</c:v>
                </c:pt>
                <c:pt idx="81">
                  <c:v>5.7324599480178664</c:v>
                </c:pt>
                <c:pt idx="82">
                  <c:v>5.6930778707384091</c:v>
                </c:pt>
                <c:pt idx="83">
                  <c:v>5.6498293012964274</c:v>
                </c:pt>
                <c:pt idx="84">
                  <c:v>5.6086791335218891</c:v>
                </c:pt>
                <c:pt idx="85">
                  <c:v>5.5709224200588734</c:v>
                </c:pt>
                <c:pt idx="86">
                  <c:v>5.5397166877753108</c:v>
                </c:pt>
                <c:pt idx="87">
                  <c:v>5.5169276280948294</c:v>
                </c:pt>
                <c:pt idx="88">
                  <c:v>5.5015098443556978</c:v>
                </c:pt>
                <c:pt idx="89">
                  <c:v>5.4919563113220073</c:v>
                </c:pt>
                <c:pt idx="90">
                  <c:v>5.4879244263801805</c:v>
                </c:pt>
                <c:pt idx="91">
                  <c:v>5.4834602215818862</c:v>
                </c:pt>
                <c:pt idx="92">
                  <c:v>5.4813464601757333</c:v>
                </c:pt>
                <c:pt idx="93">
                  <c:v>5.4739754170379085</c:v>
                </c:pt>
                <c:pt idx="94">
                  <c:v>5.4625113693124048</c:v>
                </c:pt>
                <c:pt idx="95">
                  <c:v>5.4439681821243608</c:v>
                </c:pt>
                <c:pt idx="96">
                  <c:v>5.4163768297488941</c:v>
                </c:pt>
                <c:pt idx="97">
                  <c:v>5.3812366005946464</c:v>
                </c:pt>
                <c:pt idx="98">
                  <c:v>5.3343663045123524</c:v>
                </c:pt>
                <c:pt idx="99">
                  <c:v>5.2801212838038207</c:v>
                </c:pt>
                <c:pt idx="100">
                  <c:v>5.2143276176776086</c:v>
                </c:pt>
                <c:pt idx="101">
                  <c:v>5.141123491453552</c:v>
                </c:pt>
                <c:pt idx="102">
                  <c:v>5.0595042135263677</c:v>
                </c:pt>
                <c:pt idx="103">
                  <c:v>4.9711878008269395</c:v>
                </c:pt>
                <c:pt idx="104">
                  <c:v>4.8789310488867406</c:v>
                </c:pt>
                <c:pt idx="105">
                  <c:v>4.7853078865081899</c:v>
                </c:pt>
                <c:pt idx="106">
                  <c:v>4.6930081598366362</c:v>
                </c:pt>
                <c:pt idx="107">
                  <c:v>4.6006279481021881</c:v>
                </c:pt>
                <c:pt idx="108">
                  <c:v>4.5087263246947735</c:v>
                </c:pt>
                <c:pt idx="109">
                  <c:v>4.4177390411800328</c:v>
                </c:pt>
                <c:pt idx="110">
                  <c:v>4.3279197816164077</c:v>
                </c:pt>
                <c:pt idx="111">
                  <c:v>4.2495566787795056</c:v>
                </c:pt>
                <c:pt idx="112">
                  <c:v>4.1980766872345328</c:v>
                </c:pt>
                <c:pt idx="113">
                  <c:v>4.1436642550858602</c:v>
                </c:pt>
                <c:pt idx="114">
                  <c:v>4.0882939556414764</c:v>
                </c:pt>
                <c:pt idx="115">
                  <c:v>4.0348907868283552</c:v>
                </c:pt>
                <c:pt idx="116">
                  <c:v>3.9887067513561769</c:v>
                </c:pt>
                <c:pt idx="117">
                  <c:v>3.9497570516725604</c:v>
                </c:pt>
                <c:pt idx="118">
                  <c:v>3.9124046500777987</c:v>
                </c:pt>
                <c:pt idx="119">
                  <c:v>3.8756462062120138</c:v>
                </c:pt>
                <c:pt idx="120">
                  <c:v>3.8390176894727008</c:v>
                </c:pt>
                <c:pt idx="121">
                  <c:v>3.8021985956444877</c:v>
                </c:pt>
                <c:pt idx="122">
                  <c:v>3.7663336213892622</c:v>
                </c:pt>
                <c:pt idx="123">
                  <c:v>3.7365539970044321</c:v>
                </c:pt>
                <c:pt idx="124">
                  <c:v>3.7206927196445871</c:v>
                </c:pt>
                <c:pt idx="125">
                  <c:v>3.7062528258744427</c:v>
                </c:pt>
                <c:pt idx="126">
                  <c:v>3.6892460303915144</c:v>
                </c:pt>
                <c:pt idx="127">
                  <c:v>3.6683933446742412</c:v>
                </c:pt>
                <c:pt idx="128">
                  <c:v>3.6434325777843366</c:v>
                </c:pt>
                <c:pt idx="129">
                  <c:v>3.6143993212984484</c:v>
                </c:pt>
                <c:pt idx="130">
                  <c:v>3.582540286425107</c:v>
                </c:pt>
                <c:pt idx="131">
                  <c:v>3.5463366641999032</c:v>
                </c:pt>
                <c:pt idx="132">
                  <c:v>3.5056169053296027</c:v>
                </c:pt>
                <c:pt idx="133">
                  <c:v>3.4615375659024497</c:v>
                </c:pt>
                <c:pt idx="134">
                  <c:v>3.4159859735737381</c:v>
                </c:pt>
                <c:pt idx="135">
                  <c:v>3.3714634560854182</c:v>
                </c:pt>
                <c:pt idx="136">
                  <c:v>3.3264859927804387</c:v>
                </c:pt>
                <c:pt idx="137">
                  <c:v>3.2865410731815152</c:v>
                </c:pt>
                <c:pt idx="138">
                  <c:v>3.25599204001354</c:v>
                </c:pt>
                <c:pt idx="139">
                  <c:v>3.2242661857702197</c:v>
                </c:pt>
                <c:pt idx="140">
                  <c:v>3.1893314469264418</c:v>
                </c:pt>
                <c:pt idx="141">
                  <c:v>3.1502931109105932</c:v>
                </c:pt>
                <c:pt idx="142">
                  <c:v>3.1071663561426996</c:v>
                </c:pt>
                <c:pt idx="143">
                  <c:v>3.0600448498282931</c:v>
                </c:pt>
                <c:pt idx="144">
                  <c:v>3.0093063347572877</c:v>
                </c:pt>
                <c:pt idx="145">
                  <c:v>2.9556346665470801</c:v>
                </c:pt>
                <c:pt idx="146">
                  <c:v>2.8998638530638376</c:v>
                </c:pt>
                <c:pt idx="147">
                  <c:v>2.8428451829797869</c:v>
                </c:pt>
                <c:pt idx="148">
                  <c:v>2.7855533883225347</c:v>
                </c:pt>
                <c:pt idx="149">
                  <c:v>2.7573807241715693</c:v>
                </c:pt>
                <c:pt idx="150">
                  <c:v>2.7382960356873842</c:v>
                </c:pt>
                <c:pt idx="151">
                  <c:v>2.7151747119584879</c:v>
                </c:pt>
                <c:pt idx="152">
                  <c:v>2.6903935506192176</c:v>
                </c:pt>
                <c:pt idx="153">
                  <c:v>2.6633754279988677</c:v>
                </c:pt>
                <c:pt idx="154">
                  <c:v>2.6337135779024941</c:v>
                </c:pt>
                <c:pt idx="155">
                  <c:v>2.6019759845602426</c:v>
                </c:pt>
                <c:pt idx="156">
                  <c:v>2.5701163249719992</c:v>
                </c:pt>
                <c:pt idx="157">
                  <c:v>2.5385513567798585</c:v>
                </c:pt>
                <c:pt idx="158">
                  <c:v>2.5073971703793139</c:v>
                </c:pt>
                <c:pt idx="159">
                  <c:v>2.4753931647158787</c:v>
                </c:pt>
                <c:pt idx="160">
                  <c:v>2.4419749416437941</c:v>
                </c:pt>
                <c:pt idx="161">
                  <c:v>2.4086990924530589</c:v>
                </c:pt>
                <c:pt idx="162">
                  <c:v>2.3751579337846258</c:v>
                </c:pt>
                <c:pt idx="163">
                  <c:v>2.3406799747204587</c:v>
                </c:pt>
                <c:pt idx="164">
                  <c:v>2.3047087806093711</c:v>
                </c:pt>
                <c:pt idx="165">
                  <c:v>2.2671233586009798</c:v>
                </c:pt>
                <c:pt idx="166">
                  <c:v>2.2296238406388214</c:v>
                </c:pt>
                <c:pt idx="167">
                  <c:v>2.2025692400781409</c:v>
                </c:pt>
                <c:pt idx="168">
                  <c:v>2.1750395341593949</c:v>
                </c:pt>
                <c:pt idx="169">
                  <c:v>2.1470532656895092</c:v>
                </c:pt>
                <c:pt idx="170">
                  <c:v>2.1185734181788427</c:v>
                </c:pt>
                <c:pt idx="171">
                  <c:v>2.0892294487584082</c:v>
                </c:pt>
                <c:pt idx="172">
                  <c:v>2.0596499765437164</c:v>
                </c:pt>
                <c:pt idx="173">
                  <c:v>2.0290415909456372</c:v>
                </c:pt>
                <c:pt idx="174">
                  <c:v>1.9979749594590879</c:v>
                </c:pt>
                <c:pt idx="175">
                  <c:v>1.9661554852767031</c:v>
                </c:pt>
                <c:pt idx="176">
                  <c:v>1.9335118911744851</c:v>
                </c:pt>
                <c:pt idx="177">
                  <c:v>1.9004699116982724</c:v>
                </c:pt>
                <c:pt idx="178">
                  <c:v>1.8664445583140195</c:v>
                </c:pt>
                <c:pt idx="179">
                  <c:v>1.8321210913250539</c:v>
                </c:pt>
                <c:pt idx="180">
                  <c:v>1.7969853083372331</c:v>
                </c:pt>
                <c:pt idx="181">
                  <c:v>1.7669289163476098</c:v>
                </c:pt>
                <c:pt idx="182">
                  <c:v>1.7373309912078578</c:v>
                </c:pt>
                <c:pt idx="183">
                  <c:v>1.7102947311329941</c:v>
                </c:pt>
                <c:pt idx="184">
                  <c:v>1.6960024312598612</c:v>
                </c:pt>
                <c:pt idx="185">
                  <c:v>1.6810328059973321</c:v>
                </c:pt>
                <c:pt idx="186">
                  <c:v>1.6653897744542527</c:v>
                </c:pt>
                <c:pt idx="187">
                  <c:v>1.6492782644653321</c:v>
                </c:pt>
                <c:pt idx="188">
                  <c:v>1.6327667495865841</c:v>
                </c:pt>
                <c:pt idx="189">
                  <c:v>1.6156092024579027</c:v>
                </c:pt>
                <c:pt idx="190">
                  <c:v>1.5978272093126498</c:v>
                </c:pt>
                <c:pt idx="191">
                  <c:v>1.5796504521783508</c:v>
                </c:pt>
                <c:pt idx="192">
                  <c:v>1.5611112363756452</c:v>
                </c:pt>
                <c:pt idx="193">
                  <c:v>1.5420175967326701</c:v>
                </c:pt>
                <c:pt idx="194">
                  <c:v>1.5225764656340044</c:v>
                </c:pt>
                <c:pt idx="195">
                  <c:v>1.5028604692151135</c:v>
                </c:pt>
                <c:pt idx="196">
                  <c:v>1.4826810377640214</c:v>
                </c:pt>
                <c:pt idx="197">
                  <c:v>1.4623786709031699</c:v>
                </c:pt>
                <c:pt idx="198">
                  <c:v>1.4417398776264287</c:v>
                </c:pt>
                <c:pt idx="199">
                  <c:v>1.4208064370326092</c:v>
                </c:pt>
                <c:pt idx="200">
                  <c:v>1.3998198866611122</c:v>
                </c:pt>
              </c:numCache>
            </c:numRef>
          </c:yVal>
        </c:ser>
        <c:ser>
          <c:idx val="15"/>
          <c:order val="1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Foglio1!$Q$3:$Q$203</c:f>
              <c:numCache>
                <c:formatCode>0.0000</c:formatCode>
                <c:ptCount val="201"/>
                <c:pt idx="0">
                  <c:v>1.1713299169862161</c:v>
                </c:pt>
                <c:pt idx="1">
                  <c:v>1.1880500552597528</c:v>
                </c:pt>
                <c:pt idx="2">
                  <c:v>1.3765161779689781</c:v>
                </c:pt>
                <c:pt idx="3">
                  <c:v>1.2295316417753797</c:v>
                </c:pt>
                <c:pt idx="4">
                  <c:v>1.2828164192802802</c:v>
                </c:pt>
                <c:pt idx="5">
                  <c:v>1.7957907467112599</c:v>
                </c:pt>
                <c:pt idx="6">
                  <c:v>1.6071795076116453</c:v>
                </c:pt>
                <c:pt idx="7">
                  <c:v>1.5905914309934879</c:v>
                </c:pt>
                <c:pt idx="8">
                  <c:v>1.5220094781300102</c:v>
                </c:pt>
                <c:pt idx="9">
                  <c:v>1.6583179474570149</c:v>
                </c:pt>
                <c:pt idx="10">
                  <c:v>1.6271409760916624</c:v>
                </c:pt>
                <c:pt idx="11">
                  <c:v>1.6502342169723918</c:v>
                </c:pt>
                <c:pt idx="12">
                  <c:v>2.1448031631270013</c:v>
                </c:pt>
                <c:pt idx="13">
                  <c:v>2.8717693029961113</c:v>
                </c:pt>
                <c:pt idx="14">
                  <c:v>2.2808077582529447</c:v>
                </c:pt>
                <c:pt idx="15">
                  <c:v>1.9957423031433521</c:v>
                </c:pt>
                <c:pt idx="16">
                  <c:v>2.5261893586740252</c:v>
                </c:pt>
                <c:pt idx="17">
                  <c:v>2.6507477019460075</c:v>
                </c:pt>
                <c:pt idx="18">
                  <c:v>2.9725013850150797</c:v>
                </c:pt>
                <c:pt idx="19">
                  <c:v>3.0191215533704212</c:v>
                </c:pt>
                <c:pt idx="20">
                  <c:v>3.1399579738126047</c:v>
                </c:pt>
                <c:pt idx="21">
                  <c:v>3.3512928311450367</c:v>
                </c:pt>
                <c:pt idx="22">
                  <c:v>3.6374085787696293</c:v>
                </c:pt>
                <c:pt idx="23">
                  <c:v>3.8280177861898905</c:v>
                </c:pt>
                <c:pt idx="24">
                  <c:v>4.1910759590991775</c:v>
                </c:pt>
                <c:pt idx="25">
                  <c:v>4.070906348800678</c:v>
                </c:pt>
                <c:pt idx="26">
                  <c:v>3.2738187746729346</c:v>
                </c:pt>
                <c:pt idx="27">
                  <c:v>2.8089438980219392</c:v>
                </c:pt>
                <c:pt idx="28">
                  <c:v>2.6786390070130599</c:v>
                </c:pt>
                <c:pt idx="29">
                  <c:v>2.6258031411231548</c:v>
                </c:pt>
                <c:pt idx="30">
                  <c:v>2.9455437573531982</c:v>
                </c:pt>
                <c:pt idx="31">
                  <c:v>3.5795898922435008</c:v>
                </c:pt>
                <c:pt idx="32">
                  <c:v>4.3652391765187799</c:v>
                </c:pt>
                <c:pt idx="33">
                  <c:v>4.9073713636711513</c:v>
                </c:pt>
                <c:pt idx="34">
                  <c:v>5.1317031087075433</c:v>
                </c:pt>
                <c:pt idx="35">
                  <c:v>4.9823867214297284</c:v>
                </c:pt>
                <c:pt idx="36">
                  <c:v>4.5073713128387221</c:v>
                </c:pt>
                <c:pt idx="37">
                  <c:v>3.8513643261183534</c:v>
                </c:pt>
                <c:pt idx="38">
                  <c:v>3.1598727867159906</c:v>
                </c:pt>
                <c:pt idx="39">
                  <c:v>2.6699292402272654</c:v>
                </c:pt>
                <c:pt idx="40">
                  <c:v>2.3828951213421421</c:v>
                </c:pt>
                <c:pt idx="41">
                  <c:v>2.1477434957590331</c:v>
                </c:pt>
                <c:pt idx="42">
                  <c:v>1.955666309387712</c:v>
                </c:pt>
                <c:pt idx="43">
                  <c:v>1.778883913057812</c:v>
                </c:pt>
                <c:pt idx="44">
                  <c:v>1.6010155689326757</c:v>
                </c:pt>
                <c:pt idx="45">
                  <c:v>1.5049721149122941</c:v>
                </c:pt>
                <c:pt idx="46">
                  <c:v>1.5547589833716675</c:v>
                </c:pt>
                <c:pt idx="47">
                  <c:v>1.6425702755616047</c:v>
                </c:pt>
                <c:pt idx="48">
                  <c:v>1.7490802719174472</c:v>
                </c:pt>
                <c:pt idx="49">
                  <c:v>1.8607737184089255</c:v>
                </c:pt>
                <c:pt idx="50">
                  <c:v>1.9640491576867247</c:v>
                </c:pt>
                <c:pt idx="51">
                  <c:v>2.0539373385780282</c:v>
                </c:pt>
                <c:pt idx="52">
                  <c:v>2.1270486068357921</c:v>
                </c:pt>
                <c:pt idx="53">
                  <c:v>2.1815487077617401</c:v>
                </c:pt>
                <c:pt idx="54">
                  <c:v>2.2169778392788397</c:v>
                </c:pt>
                <c:pt idx="55">
                  <c:v>2.2344943554082559</c:v>
                </c:pt>
                <c:pt idx="56">
                  <c:v>2.2373845021883456</c:v>
                </c:pt>
                <c:pt idx="57">
                  <c:v>2.2248138134331588</c:v>
                </c:pt>
                <c:pt idx="58">
                  <c:v>2.20056838204738</c:v>
                </c:pt>
                <c:pt idx="59">
                  <c:v>2.1668091809779804</c:v>
                </c:pt>
                <c:pt idx="60">
                  <c:v>2.1247322670109789</c:v>
                </c:pt>
                <c:pt idx="61">
                  <c:v>2.0776902198455871</c:v>
                </c:pt>
                <c:pt idx="62">
                  <c:v>2.0264860193728724</c:v>
                </c:pt>
                <c:pt idx="63">
                  <c:v>1.9735718789129486</c:v>
                </c:pt>
                <c:pt idx="64">
                  <c:v>1.9189870743924702</c:v>
                </c:pt>
                <c:pt idx="65">
                  <c:v>1.8637011195877717</c:v>
                </c:pt>
                <c:pt idx="66">
                  <c:v>1.8069547393506225</c:v>
                </c:pt>
                <c:pt idx="67">
                  <c:v>1.7844298899996558</c:v>
                </c:pt>
                <c:pt idx="68">
                  <c:v>1.7948228092282561</c:v>
                </c:pt>
                <c:pt idx="69">
                  <c:v>1.7974757269612451</c:v>
                </c:pt>
                <c:pt idx="70">
                  <c:v>1.7913535964903202</c:v>
                </c:pt>
                <c:pt idx="71">
                  <c:v>1.7781024628379389</c:v>
                </c:pt>
                <c:pt idx="72">
                  <c:v>1.7575090938584033</c:v>
                </c:pt>
                <c:pt idx="73">
                  <c:v>1.7305554625711701</c:v>
                </c:pt>
                <c:pt idx="74">
                  <c:v>1.698079015819169</c:v>
                </c:pt>
                <c:pt idx="75">
                  <c:v>1.6606161472799892</c:v>
                </c:pt>
                <c:pt idx="76">
                  <c:v>1.6186291547227445</c:v>
                </c:pt>
                <c:pt idx="77">
                  <c:v>1.5730342421009496</c:v>
                </c:pt>
                <c:pt idx="78">
                  <c:v>1.5234327819317761</c:v>
                </c:pt>
                <c:pt idx="79">
                  <c:v>1.4704624920486418</c:v>
                </c:pt>
                <c:pt idx="80">
                  <c:v>1.4154261385856914</c:v>
                </c:pt>
                <c:pt idx="81">
                  <c:v>1.3583674402413601</c:v>
                </c:pt>
                <c:pt idx="82">
                  <c:v>1.3029693485800888</c:v>
                </c:pt>
                <c:pt idx="83">
                  <c:v>1.2862638616989821</c:v>
                </c:pt>
                <c:pt idx="84">
                  <c:v>1.2682634435996212</c:v>
                </c:pt>
                <c:pt idx="85">
                  <c:v>1.2491027746083549</c:v>
                </c:pt>
                <c:pt idx="86">
                  <c:v>1.2289135338853445</c:v>
                </c:pt>
                <c:pt idx="87">
                  <c:v>1.2078458154580958</c:v>
                </c:pt>
                <c:pt idx="88">
                  <c:v>1.1860840892884181</c:v>
                </c:pt>
                <c:pt idx="89">
                  <c:v>1.1638305552211758</c:v>
                </c:pt>
                <c:pt idx="90">
                  <c:v>1.14127050233834</c:v>
                </c:pt>
                <c:pt idx="91">
                  <c:v>1.1185381297568149</c:v>
                </c:pt>
                <c:pt idx="92">
                  <c:v>1.0957040601451693</c:v>
                </c:pt>
                <c:pt idx="93">
                  <c:v>1.0728054751394578</c:v>
                </c:pt>
                <c:pt idx="94">
                  <c:v>1.0498920136679697</c:v>
                </c:pt>
                <c:pt idx="95">
                  <c:v>1.0270219804003358</c:v>
                </c:pt>
                <c:pt idx="96">
                  <c:v>1.0042093492845918</c:v>
                </c:pt>
                <c:pt idx="97">
                  <c:v>0.98140404286186056</c:v>
                </c:pt>
                <c:pt idx="98">
                  <c:v>0.95854334308191558</c:v>
                </c:pt>
                <c:pt idx="99">
                  <c:v>0.93583537631077873</c:v>
                </c:pt>
                <c:pt idx="100">
                  <c:v>0.9132901661552848</c:v>
                </c:pt>
                <c:pt idx="101">
                  <c:v>0.89073398068591358</c:v>
                </c:pt>
                <c:pt idx="102">
                  <c:v>0.86835541293642848</c:v>
                </c:pt>
                <c:pt idx="103">
                  <c:v>0.84635511769641936</c:v>
                </c:pt>
                <c:pt idx="104">
                  <c:v>0.82445582878275658</c:v>
                </c:pt>
                <c:pt idx="105">
                  <c:v>0.80290937074768309</c:v>
                </c:pt>
                <c:pt idx="106">
                  <c:v>0.78176422850321214</c:v>
                </c:pt>
                <c:pt idx="107">
                  <c:v>0.76081126112769293</c:v>
                </c:pt>
                <c:pt idx="108">
                  <c:v>0.74039779899396851</c:v>
                </c:pt>
                <c:pt idx="109">
                  <c:v>0.72025758983321297</c:v>
                </c:pt>
                <c:pt idx="110">
                  <c:v>0.70050060961597393</c:v>
                </c:pt>
                <c:pt idx="111">
                  <c:v>0.68115311614190011</c:v>
                </c:pt>
                <c:pt idx="112">
                  <c:v>0.66213481668483853</c:v>
                </c:pt>
                <c:pt idx="113">
                  <c:v>0.64355682703946604</c:v>
                </c:pt>
                <c:pt idx="114">
                  <c:v>0.62532780432054325</c:v>
                </c:pt>
                <c:pt idx="115">
                  <c:v>0.60751134509013838</c:v>
                </c:pt>
                <c:pt idx="116">
                  <c:v>0.59009763939113624</c:v>
                </c:pt>
                <c:pt idx="117">
                  <c:v>0.57305216109998858</c:v>
                </c:pt>
                <c:pt idx="118">
                  <c:v>0.55646097117011251</c:v>
                </c:pt>
                <c:pt idx="119">
                  <c:v>0.54020927590002132</c:v>
                </c:pt>
                <c:pt idx="120">
                  <c:v>0.52443359876755535</c:v>
                </c:pt>
                <c:pt idx="121">
                  <c:v>0.50899591311834924</c:v>
                </c:pt>
                <c:pt idx="122">
                  <c:v>0.49401845631034308</c:v>
                </c:pt>
                <c:pt idx="123">
                  <c:v>0.47938757904150342</c:v>
                </c:pt>
                <c:pt idx="124">
                  <c:v>0.46518421821353084</c:v>
                </c:pt>
                <c:pt idx="125">
                  <c:v>0.45131564716884515</c:v>
                </c:pt>
                <c:pt idx="126">
                  <c:v>0.43785829968242246</c:v>
                </c:pt>
                <c:pt idx="127">
                  <c:v>0.42468789481575875</c:v>
                </c:pt>
                <c:pt idx="128">
                  <c:v>0.41258463945289947</c:v>
                </c:pt>
                <c:pt idx="129">
                  <c:v>0.40411944097185182</c:v>
                </c:pt>
                <c:pt idx="130">
                  <c:v>0.39586724210982316</c:v>
                </c:pt>
                <c:pt idx="131">
                  <c:v>0.38782157312454918</c:v>
                </c:pt>
                <c:pt idx="132">
                  <c:v>0.3800315115918903</c:v>
                </c:pt>
                <c:pt idx="133">
                  <c:v>0.37245214057003956</c:v>
                </c:pt>
                <c:pt idx="134">
                  <c:v>0.36505606025138898</c:v>
                </c:pt>
                <c:pt idx="135">
                  <c:v>0.35783780872700388</c:v>
                </c:pt>
                <c:pt idx="136">
                  <c:v>0.35079209182352067</c:v>
                </c:pt>
                <c:pt idx="137">
                  <c:v>0.3439137856121709</c:v>
                </c:pt>
                <c:pt idx="138">
                  <c:v>0.33719793720740893</c:v>
                </c:pt>
                <c:pt idx="139">
                  <c:v>0.33063976413702351</c:v>
                </c:pt>
                <c:pt idx="140">
                  <c:v>0.32424445564068288</c:v>
                </c:pt>
                <c:pt idx="141">
                  <c:v>0.31803857777671785</c:v>
                </c:pt>
                <c:pt idx="142">
                  <c:v>0.31197378871284159</c:v>
                </c:pt>
                <c:pt idx="143">
                  <c:v>0.30604614424151105</c:v>
                </c:pt>
                <c:pt idx="144">
                  <c:v>0.30025184206497407</c:v>
                </c:pt>
                <c:pt idx="145">
                  <c:v>0.29458721769021323</c:v>
                </c:pt>
                <c:pt idx="146">
                  <c:v>0.28904874000719472</c:v>
                </c:pt>
                <c:pt idx="147">
                  <c:v>0.28363300664538549</c:v>
                </c:pt>
                <c:pt idx="148">
                  <c:v>0.27833673918842133</c:v>
                </c:pt>
                <c:pt idx="149">
                  <c:v>0.27315677831436225</c:v>
                </c:pt>
                <c:pt idx="150">
                  <c:v>0.26810769798796252</c:v>
                </c:pt>
                <c:pt idx="151">
                  <c:v>0.26318356516977687</c:v>
                </c:pt>
                <c:pt idx="152">
                  <c:v>0.25836489859381062</c:v>
                </c:pt>
                <c:pt idx="153">
                  <c:v>0.25364907291769995</c:v>
                </c:pt>
                <c:pt idx="154">
                  <c:v>0.24903355232288571</c:v>
                </c:pt>
                <c:pt idx="155">
                  <c:v>0.24451588647190786</c:v>
                </c:pt>
                <c:pt idx="156">
                  <c:v>0.24009370659061621</c:v>
                </c:pt>
                <c:pt idx="157">
                  <c:v>0.23576472168783721</c:v>
                </c:pt>
                <c:pt idx="158">
                  <c:v>0.23152671492189261</c:v>
                </c:pt>
                <c:pt idx="159">
                  <c:v>0.22737754011996603</c:v>
                </c:pt>
                <c:pt idx="160">
                  <c:v>0.22331511845388963</c:v>
                </c:pt>
                <c:pt idx="161">
                  <c:v>0.21934553765853046</c:v>
                </c:pt>
                <c:pt idx="162">
                  <c:v>0.21547026684238227</c:v>
                </c:pt>
                <c:pt idx="163">
                  <c:v>0.21167463349644824</c:v>
                </c:pt>
                <c:pt idx="164">
                  <c:v>0.20795686076542294</c:v>
                </c:pt>
                <c:pt idx="165">
                  <c:v>0.20431522177678571</c:v>
                </c:pt>
                <c:pt idx="166">
                  <c:v>0.20074803740039757</c:v>
                </c:pt>
                <c:pt idx="167">
                  <c:v>0.19725367413491268</c:v>
                </c:pt>
                <c:pt idx="168">
                  <c:v>0.19383054211651468</c:v>
                </c:pt>
                <c:pt idx="169">
                  <c:v>0.19047709324460788</c:v>
                </c:pt>
                <c:pt idx="170">
                  <c:v>0.18719181941932325</c:v>
                </c:pt>
                <c:pt idx="171">
                  <c:v>0.18397325088540753</c:v>
                </c:pt>
                <c:pt idx="172">
                  <c:v>0.18081995467694645</c:v>
                </c:pt>
                <c:pt idx="173">
                  <c:v>0.17773053315717213</c:v>
                </c:pt>
                <c:pt idx="174">
                  <c:v>0.17470504550259924</c:v>
                </c:pt>
                <c:pt idx="175">
                  <c:v>0.17174976355882093</c:v>
                </c:pt>
                <c:pt idx="176">
                  <c:v>0.1688536520254634</c:v>
                </c:pt>
                <c:pt idx="177">
                  <c:v>0.16601547715486381</c:v>
                </c:pt>
                <c:pt idx="178">
                  <c:v>0.16323403283394244</c:v>
                </c:pt>
                <c:pt idx="179">
                  <c:v>0.1605081396638994</c:v>
                </c:pt>
                <c:pt idx="180">
                  <c:v>0.15783664409570974</c:v>
                </c:pt>
                <c:pt idx="181">
                  <c:v>0.15521841761806893</c:v>
                </c:pt>
                <c:pt idx="182">
                  <c:v>0.15265235599365332</c:v>
                </c:pt>
                <c:pt idx="183">
                  <c:v>0.15013737854033629</c:v>
                </c:pt>
                <c:pt idx="184">
                  <c:v>0.14767242745407738</c:v>
                </c:pt>
                <c:pt idx="185">
                  <c:v>0.14525646717017682</c:v>
                </c:pt>
                <c:pt idx="186">
                  <c:v>0.14288848376018337</c:v>
                </c:pt>
                <c:pt idx="187">
                  <c:v>0.1405674843614883</c:v>
                </c:pt>
                <c:pt idx="188">
                  <c:v>0.13829249663731202</c:v>
                </c:pt>
                <c:pt idx="189">
                  <c:v>0.13606256826439972</c:v>
                </c:pt>
                <c:pt idx="190">
                  <c:v>0.1338767664464712</c:v>
                </c:pt>
                <c:pt idx="191">
                  <c:v>0.13173417745117341</c:v>
                </c:pt>
                <c:pt idx="192">
                  <c:v>0.12963390616885537</c:v>
                </c:pt>
                <c:pt idx="193">
                  <c:v>0.12757507569115467</c:v>
                </c:pt>
                <c:pt idx="194">
                  <c:v>0.12555936127998452</c:v>
                </c:pt>
                <c:pt idx="195">
                  <c:v>0.12358388576059622</c:v>
                </c:pt>
                <c:pt idx="196">
                  <c:v>0.12164704871659819</c:v>
                </c:pt>
                <c:pt idx="197">
                  <c:v>0.11974805696344988</c:v>
                </c:pt>
                <c:pt idx="198">
                  <c:v>0.11788613297623771</c:v>
                </c:pt>
                <c:pt idx="199">
                  <c:v>0.11606051458827669</c:v>
                </c:pt>
                <c:pt idx="200">
                  <c:v>0.11427045469936939</c:v>
                </c:pt>
              </c:numCache>
            </c:numRef>
          </c:yVal>
        </c:ser>
        <c:ser>
          <c:idx val="16"/>
          <c:order val="1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Foglio1!$R$3:$R$203</c:f>
              <c:numCache>
                <c:formatCode>0.0000</c:formatCode>
                <c:ptCount val="201"/>
                <c:pt idx="0">
                  <c:v>1.5243782971303548</c:v>
                </c:pt>
                <c:pt idx="1">
                  <c:v>1.5383459908850101</c:v>
                </c:pt>
                <c:pt idx="2">
                  <c:v>1.5819649554879838</c:v>
                </c:pt>
                <c:pt idx="3">
                  <c:v>1.7612393445855938</c:v>
                </c:pt>
                <c:pt idx="4">
                  <c:v>2.60359636485135</c:v>
                </c:pt>
                <c:pt idx="5">
                  <c:v>2.8246948918400645</c:v>
                </c:pt>
                <c:pt idx="6">
                  <c:v>2.8113568909737374</c:v>
                </c:pt>
                <c:pt idx="7">
                  <c:v>3.0219433186434719</c:v>
                </c:pt>
                <c:pt idx="8">
                  <c:v>4.6164977711203399</c:v>
                </c:pt>
                <c:pt idx="9">
                  <c:v>3.4306854554689017</c:v>
                </c:pt>
                <c:pt idx="10">
                  <c:v>3.5013267579989606</c:v>
                </c:pt>
                <c:pt idx="11">
                  <c:v>3.9758828374192761</c:v>
                </c:pt>
                <c:pt idx="12">
                  <c:v>3.232693096699732</c:v>
                </c:pt>
                <c:pt idx="13">
                  <c:v>3.9117293729158087</c:v>
                </c:pt>
                <c:pt idx="14">
                  <c:v>4.0653029945740924</c:v>
                </c:pt>
                <c:pt idx="15">
                  <c:v>3.8848871305985173</c:v>
                </c:pt>
                <c:pt idx="16">
                  <c:v>2.9450772369153801</c:v>
                </c:pt>
                <c:pt idx="17">
                  <c:v>2.9947717111381942</c:v>
                </c:pt>
                <c:pt idx="18">
                  <c:v>3.4647327224618389</c:v>
                </c:pt>
                <c:pt idx="19">
                  <c:v>3.4546108758720941</c:v>
                </c:pt>
                <c:pt idx="20">
                  <c:v>3.2976900225260044</c:v>
                </c:pt>
                <c:pt idx="21">
                  <c:v>3.568140883810202</c:v>
                </c:pt>
                <c:pt idx="22">
                  <c:v>3.624866742891244</c:v>
                </c:pt>
                <c:pt idx="23">
                  <c:v>3.8212003314840826</c:v>
                </c:pt>
                <c:pt idx="24">
                  <c:v>4.3956637922707733</c:v>
                </c:pt>
                <c:pt idx="25">
                  <c:v>4.2797652514399314</c:v>
                </c:pt>
                <c:pt idx="26">
                  <c:v>3.2881078084874753</c:v>
                </c:pt>
                <c:pt idx="27">
                  <c:v>3.1346190955668907</c:v>
                </c:pt>
                <c:pt idx="28">
                  <c:v>2.8787121485341518</c:v>
                </c:pt>
                <c:pt idx="29">
                  <c:v>2.8072780602702787</c:v>
                </c:pt>
                <c:pt idx="30">
                  <c:v>3.0863431281113414</c:v>
                </c:pt>
                <c:pt idx="31">
                  <c:v>3.2713522636767869</c:v>
                </c:pt>
                <c:pt idx="32">
                  <c:v>3.3178661021285034</c:v>
                </c:pt>
                <c:pt idx="33">
                  <c:v>3.2301772711888401</c:v>
                </c:pt>
                <c:pt idx="34">
                  <c:v>3.1414266152350505</c:v>
                </c:pt>
                <c:pt idx="35">
                  <c:v>3.0921185161174214</c:v>
                </c:pt>
                <c:pt idx="36">
                  <c:v>3.0021553482902745</c:v>
                </c:pt>
                <c:pt idx="37">
                  <c:v>2.9214939278590948</c:v>
                </c:pt>
                <c:pt idx="38">
                  <c:v>2.8911174172552339</c:v>
                </c:pt>
                <c:pt idx="39">
                  <c:v>2.8934024305071517</c:v>
                </c:pt>
                <c:pt idx="40">
                  <c:v>3.1143721704322145</c:v>
                </c:pt>
                <c:pt idx="41">
                  <c:v>3.39938093023382</c:v>
                </c:pt>
                <c:pt idx="42">
                  <c:v>3.6047912324234215</c:v>
                </c:pt>
                <c:pt idx="43">
                  <c:v>3.7291404643803951</c:v>
                </c:pt>
                <c:pt idx="44">
                  <c:v>3.7656437175853603</c:v>
                </c:pt>
                <c:pt idx="45">
                  <c:v>3.7346983187205942</c:v>
                </c:pt>
                <c:pt idx="46">
                  <c:v>3.6917898645599854</c:v>
                </c:pt>
                <c:pt idx="47">
                  <c:v>3.6232152887017444</c:v>
                </c:pt>
                <c:pt idx="48">
                  <c:v>3.5267584083168448</c:v>
                </c:pt>
                <c:pt idx="49">
                  <c:v>3.5549553082617678</c:v>
                </c:pt>
                <c:pt idx="50">
                  <c:v>3.6340269038904287</c:v>
                </c:pt>
                <c:pt idx="51">
                  <c:v>3.7082951374191877</c:v>
                </c:pt>
                <c:pt idx="52">
                  <c:v>3.7370032192486309</c:v>
                </c:pt>
                <c:pt idx="53">
                  <c:v>3.9827751954958526</c:v>
                </c:pt>
                <c:pt idx="54">
                  <c:v>4.3033726215093084</c:v>
                </c:pt>
                <c:pt idx="55">
                  <c:v>4.5672232277540825</c:v>
                </c:pt>
                <c:pt idx="56">
                  <c:v>4.725384312985792</c:v>
                </c:pt>
                <c:pt idx="57">
                  <c:v>4.7734564327732434</c:v>
                </c:pt>
                <c:pt idx="58">
                  <c:v>4.816601364400996</c:v>
                </c:pt>
                <c:pt idx="59">
                  <c:v>4.8886290589419623</c:v>
                </c:pt>
                <c:pt idx="60">
                  <c:v>4.9371884304595337</c:v>
                </c:pt>
                <c:pt idx="61">
                  <c:v>4.9618350843991914</c:v>
                </c:pt>
                <c:pt idx="62">
                  <c:v>4.9833165630496223</c:v>
                </c:pt>
                <c:pt idx="63">
                  <c:v>4.9999120730052242</c:v>
                </c:pt>
                <c:pt idx="64">
                  <c:v>4.9498937285627633</c:v>
                </c:pt>
                <c:pt idx="65">
                  <c:v>4.7727365540656495</c:v>
                </c:pt>
                <c:pt idx="66">
                  <c:v>4.5109156004991275</c:v>
                </c:pt>
                <c:pt idx="67">
                  <c:v>4.2990148809691995</c:v>
                </c:pt>
                <c:pt idx="68">
                  <c:v>4.1803187565956756</c:v>
                </c:pt>
                <c:pt idx="69">
                  <c:v>4.0761499332618794</c:v>
                </c:pt>
                <c:pt idx="70">
                  <c:v>3.9148916243997034</c:v>
                </c:pt>
                <c:pt idx="71">
                  <c:v>3.6900237759095882</c:v>
                </c:pt>
                <c:pt idx="72">
                  <c:v>3.4401203403105836</c:v>
                </c:pt>
                <c:pt idx="73">
                  <c:v>3.2022525007818978</c:v>
                </c:pt>
                <c:pt idx="74">
                  <c:v>2.994605313387865</c:v>
                </c:pt>
                <c:pt idx="75">
                  <c:v>2.8073276685843798</c:v>
                </c:pt>
                <c:pt idx="76">
                  <c:v>2.6290934529948919</c:v>
                </c:pt>
                <c:pt idx="77">
                  <c:v>2.4873551557536278</c:v>
                </c:pt>
                <c:pt idx="78">
                  <c:v>2.3704046797068821</c:v>
                </c:pt>
                <c:pt idx="79">
                  <c:v>2.2697742866312729</c:v>
                </c:pt>
                <c:pt idx="80">
                  <c:v>2.1924566414792377</c:v>
                </c:pt>
                <c:pt idx="81">
                  <c:v>2.1235335939693436</c:v>
                </c:pt>
                <c:pt idx="82">
                  <c:v>2.0493925147952279</c:v>
                </c:pt>
                <c:pt idx="83">
                  <c:v>1.9812972464376009</c:v>
                </c:pt>
                <c:pt idx="84">
                  <c:v>1.9253195694321101</c:v>
                </c:pt>
                <c:pt idx="85">
                  <c:v>1.8652595808980201</c:v>
                </c:pt>
                <c:pt idx="86">
                  <c:v>1.78364225508406</c:v>
                </c:pt>
                <c:pt idx="87">
                  <c:v>1.6839433562538808</c:v>
                </c:pt>
                <c:pt idx="88">
                  <c:v>1.5836385141286187</c:v>
                </c:pt>
                <c:pt idx="89">
                  <c:v>1.492969949170768</c:v>
                </c:pt>
                <c:pt idx="90">
                  <c:v>1.4139884097373159</c:v>
                </c:pt>
                <c:pt idx="91">
                  <c:v>1.3914466331454098</c:v>
                </c:pt>
                <c:pt idx="92">
                  <c:v>1.3682409551256833</c:v>
                </c:pt>
                <c:pt idx="93">
                  <c:v>1.3452815538931711</c:v>
                </c:pt>
                <c:pt idx="94">
                  <c:v>1.3234020953618957</c:v>
                </c:pt>
                <c:pt idx="95">
                  <c:v>1.3031440229395455</c:v>
                </c:pt>
                <c:pt idx="96">
                  <c:v>1.2843754641467224</c:v>
                </c:pt>
                <c:pt idx="97">
                  <c:v>1.266332753336582</c:v>
                </c:pt>
                <c:pt idx="98">
                  <c:v>1.2478716196532178</c:v>
                </c:pt>
                <c:pt idx="99">
                  <c:v>1.2278632771202362</c:v>
                </c:pt>
                <c:pt idx="100">
                  <c:v>1.2056933196522375</c:v>
                </c:pt>
                <c:pt idx="101">
                  <c:v>1.180286682889929</c:v>
                </c:pt>
                <c:pt idx="102">
                  <c:v>1.1749540130029255</c:v>
                </c:pt>
                <c:pt idx="103">
                  <c:v>1.1710440214603761</c:v>
                </c:pt>
                <c:pt idx="104">
                  <c:v>1.1662527802466132</c:v>
                </c:pt>
                <c:pt idx="105">
                  <c:v>1.1821420663692916</c:v>
                </c:pt>
                <c:pt idx="106">
                  <c:v>1.1855888050211461</c:v>
                </c:pt>
                <c:pt idx="107">
                  <c:v>1.1801425600519972</c:v>
                </c:pt>
                <c:pt idx="108">
                  <c:v>1.1647088739878586</c:v>
                </c:pt>
                <c:pt idx="109">
                  <c:v>1.1570051893687876</c:v>
                </c:pt>
                <c:pt idx="110">
                  <c:v>1.1862912162436714</c:v>
                </c:pt>
                <c:pt idx="111">
                  <c:v>1.1947394822996158</c:v>
                </c:pt>
                <c:pt idx="112">
                  <c:v>1.1784590787744971</c:v>
                </c:pt>
                <c:pt idx="113">
                  <c:v>1.1386410894829133</c:v>
                </c:pt>
                <c:pt idx="114">
                  <c:v>1.0816556725006954</c:v>
                </c:pt>
                <c:pt idx="115">
                  <c:v>1.015816206287331</c:v>
                </c:pt>
                <c:pt idx="116">
                  <c:v>0.95055056630124557</c:v>
                </c:pt>
                <c:pt idx="117">
                  <c:v>0.89369481147782015</c:v>
                </c:pt>
                <c:pt idx="118">
                  <c:v>0.85045871826391262</c:v>
                </c:pt>
                <c:pt idx="119">
                  <c:v>0.82306515796250967</c:v>
                </c:pt>
                <c:pt idx="120">
                  <c:v>0.81220232419684257</c:v>
                </c:pt>
                <c:pt idx="121">
                  <c:v>0.81650418023184756</c:v>
                </c:pt>
                <c:pt idx="122">
                  <c:v>0.83402181394048047</c:v>
                </c:pt>
                <c:pt idx="123">
                  <c:v>0.86094402195015585</c:v>
                </c:pt>
                <c:pt idx="124">
                  <c:v>0.89335519206989678</c:v>
                </c:pt>
                <c:pt idx="125">
                  <c:v>0.92707722548817451</c:v>
                </c:pt>
                <c:pt idx="126">
                  <c:v>0.95870204028619588</c:v>
                </c:pt>
                <c:pt idx="127">
                  <c:v>0.985564317576344</c:v>
                </c:pt>
                <c:pt idx="128">
                  <c:v>1.0061521934000841</c:v>
                </c:pt>
                <c:pt idx="129">
                  <c:v>1.0195614409730898</c:v>
                </c:pt>
                <c:pt idx="130">
                  <c:v>1.0251865135468003</c:v>
                </c:pt>
                <c:pt idx="131">
                  <c:v>1.0224807185849598</c:v>
                </c:pt>
                <c:pt idx="132">
                  <c:v>1.01094936849522</c:v>
                </c:pt>
                <c:pt idx="133">
                  <c:v>0.99040138619234319</c:v>
                </c:pt>
                <c:pt idx="134">
                  <c:v>0.96149206762981865</c:v>
                </c:pt>
                <c:pt idx="135">
                  <c:v>0.92552117299925307</c:v>
                </c:pt>
                <c:pt idx="136">
                  <c:v>0.88508976629056635</c:v>
                </c:pt>
                <c:pt idx="137">
                  <c:v>0.8439760957694592</c:v>
                </c:pt>
                <c:pt idx="138">
                  <c:v>0.80614338900903459</c:v>
                </c:pt>
                <c:pt idx="139">
                  <c:v>0.775470668476272</c:v>
                </c:pt>
                <c:pt idx="140">
                  <c:v>0.78003845049599485</c:v>
                </c:pt>
                <c:pt idx="141">
                  <c:v>0.78468553668385799</c:v>
                </c:pt>
                <c:pt idx="142">
                  <c:v>0.78702117204175681</c:v>
                </c:pt>
                <c:pt idx="143">
                  <c:v>0.7871617206316045</c:v>
                </c:pt>
                <c:pt idx="144">
                  <c:v>0.78524276268763149</c:v>
                </c:pt>
                <c:pt idx="145">
                  <c:v>0.7814212899973475</c:v>
                </c:pt>
                <c:pt idx="146">
                  <c:v>0.78513994048927493</c:v>
                </c:pt>
                <c:pt idx="147">
                  <c:v>0.78506786148937535</c:v>
                </c:pt>
                <c:pt idx="148">
                  <c:v>0.78598162815148465</c:v>
                </c:pt>
                <c:pt idx="149">
                  <c:v>0.79515418317655839</c:v>
                </c:pt>
                <c:pt idx="150">
                  <c:v>0.8012355137060283</c:v>
                </c:pt>
                <c:pt idx="151">
                  <c:v>0.80374989110743389</c:v>
                </c:pt>
                <c:pt idx="152">
                  <c:v>0.8027046655539416</c:v>
                </c:pt>
                <c:pt idx="153">
                  <c:v>0.79828499784987961</c:v>
                </c:pt>
                <c:pt idx="154">
                  <c:v>0.79071459950191558</c:v>
                </c:pt>
                <c:pt idx="155">
                  <c:v>0.7800822785057866</c:v>
                </c:pt>
                <c:pt idx="156">
                  <c:v>0.76675496115548225</c:v>
                </c:pt>
                <c:pt idx="157">
                  <c:v>0.75085658586015258</c:v>
                </c:pt>
                <c:pt idx="158">
                  <c:v>0.73270246676245354</c:v>
                </c:pt>
                <c:pt idx="159">
                  <c:v>0.71256460016384482</c:v>
                </c:pt>
                <c:pt idx="160">
                  <c:v>0.69890951785164468</c:v>
                </c:pt>
                <c:pt idx="161">
                  <c:v>0.69556164670924958</c:v>
                </c:pt>
                <c:pt idx="162">
                  <c:v>0.69491634122829959</c:v>
                </c:pt>
                <c:pt idx="163">
                  <c:v>0.6955038306510396</c:v>
                </c:pt>
                <c:pt idx="164">
                  <c:v>0.69558280025465158</c:v>
                </c:pt>
                <c:pt idx="165">
                  <c:v>0.69354846394278891</c:v>
                </c:pt>
                <c:pt idx="166">
                  <c:v>0.68813806445080961</c:v>
                </c:pt>
                <c:pt idx="167">
                  <c:v>0.67859954623056196</c:v>
                </c:pt>
                <c:pt idx="168">
                  <c:v>0.66456980431293367</c:v>
                </c:pt>
                <c:pt idx="169">
                  <c:v>0.64606736763700501</c:v>
                </c:pt>
                <c:pt idx="170">
                  <c:v>0.62374795688557561</c:v>
                </c:pt>
                <c:pt idx="171">
                  <c:v>0.60371796681179335</c:v>
                </c:pt>
                <c:pt idx="172">
                  <c:v>0.58570144187195916</c:v>
                </c:pt>
                <c:pt idx="173">
                  <c:v>0.56512840238103612</c:v>
                </c:pt>
                <c:pt idx="174">
                  <c:v>0.54322817483890151</c:v>
                </c:pt>
                <c:pt idx="175">
                  <c:v>0.52137075798077381</c:v>
                </c:pt>
                <c:pt idx="176">
                  <c:v>0.50086681201819294</c:v>
                </c:pt>
                <c:pt idx="177">
                  <c:v>0.48276752307428322</c:v>
                </c:pt>
                <c:pt idx="178">
                  <c:v>0.46793138120315331</c:v>
                </c:pt>
                <c:pt idx="179">
                  <c:v>0.45673344177224068</c:v>
                </c:pt>
                <c:pt idx="180">
                  <c:v>0.44921125077968155</c:v>
                </c:pt>
                <c:pt idx="181">
                  <c:v>0.44508658897458336</c:v>
                </c:pt>
                <c:pt idx="182">
                  <c:v>0.44384685074642333</c:v>
                </c:pt>
                <c:pt idx="183">
                  <c:v>0.44485273053005731</c:v>
                </c:pt>
                <c:pt idx="184">
                  <c:v>0.44743817044378376</c:v>
                </c:pt>
                <c:pt idx="185">
                  <c:v>0.45099084872493583</c:v>
                </c:pt>
                <c:pt idx="186">
                  <c:v>0.45505400283548381</c:v>
                </c:pt>
                <c:pt idx="187">
                  <c:v>0.45928796085517432</c:v>
                </c:pt>
                <c:pt idx="188">
                  <c:v>0.46349063695698656</c:v>
                </c:pt>
                <c:pt idx="189">
                  <c:v>0.46754992491290831</c:v>
                </c:pt>
                <c:pt idx="190">
                  <c:v>0.47146782505663282</c:v>
                </c:pt>
                <c:pt idx="191">
                  <c:v>0.47527750670314617</c:v>
                </c:pt>
                <c:pt idx="192">
                  <c:v>0.47901032541358685</c:v>
                </c:pt>
                <c:pt idx="193">
                  <c:v>0.48266767563901425</c:v>
                </c:pt>
                <c:pt idx="194">
                  <c:v>0.48625088558967261</c:v>
                </c:pt>
                <c:pt idx="195">
                  <c:v>0.48969292847774082</c:v>
                </c:pt>
                <c:pt idx="196">
                  <c:v>0.49286288832970626</c:v>
                </c:pt>
                <c:pt idx="197">
                  <c:v>0.49558936795245911</c:v>
                </c:pt>
                <c:pt idx="198">
                  <c:v>0.49767734421191701</c:v>
                </c:pt>
                <c:pt idx="199">
                  <c:v>0.49888553519178286</c:v>
                </c:pt>
                <c:pt idx="200">
                  <c:v>0.49896748076361708</c:v>
                </c:pt>
              </c:numCache>
            </c:numRef>
          </c:yVal>
        </c:ser>
        <c:ser>
          <c:idx val="17"/>
          <c:order val="1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Foglio1!$S$3:$S$203</c:f>
              <c:numCache>
                <c:formatCode>0.0000</c:formatCode>
                <c:ptCount val="201"/>
                <c:pt idx="0">
                  <c:v>6.1242978476374805</c:v>
                </c:pt>
                <c:pt idx="1">
                  <c:v>6.6202589174701005</c:v>
                </c:pt>
                <c:pt idx="2">
                  <c:v>11.14313726960645</c:v>
                </c:pt>
                <c:pt idx="3">
                  <c:v>12.843413260566226</c:v>
                </c:pt>
                <c:pt idx="4">
                  <c:v>12.723708132372494</c:v>
                </c:pt>
                <c:pt idx="5">
                  <c:v>12.872116635466531</c:v>
                </c:pt>
                <c:pt idx="6">
                  <c:v>14.445889396692024</c:v>
                </c:pt>
                <c:pt idx="7">
                  <c:v>11.402582147846712</c:v>
                </c:pt>
                <c:pt idx="8">
                  <c:v>12.275702413692859</c:v>
                </c:pt>
                <c:pt idx="9">
                  <c:v>12.149932330050671</c:v>
                </c:pt>
                <c:pt idx="10">
                  <c:v>18.863136574815513</c:v>
                </c:pt>
                <c:pt idx="11">
                  <c:v>26.09634764920818</c:v>
                </c:pt>
                <c:pt idx="12">
                  <c:v>27.290991590671467</c:v>
                </c:pt>
                <c:pt idx="13">
                  <c:v>24.059557688813985</c:v>
                </c:pt>
                <c:pt idx="14">
                  <c:v>29.12236218844221</c:v>
                </c:pt>
                <c:pt idx="15">
                  <c:v>32.952836278588812</c:v>
                </c:pt>
                <c:pt idx="16">
                  <c:v>25.176003126698653</c:v>
                </c:pt>
                <c:pt idx="17">
                  <c:v>24.437019999141089</c:v>
                </c:pt>
                <c:pt idx="18">
                  <c:v>25.09733652612983</c:v>
                </c:pt>
                <c:pt idx="19">
                  <c:v>23.900056536273759</c:v>
                </c:pt>
                <c:pt idx="20">
                  <c:v>18.842145153135689</c:v>
                </c:pt>
                <c:pt idx="21">
                  <c:v>15.56823263202887</c:v>
                </c:pt>
                <c:pt idx="22">
                  <c:v>12.768633211900514</c:v>
                </c:pt>
                <c:pt idx="23">
                  <c:v>11.284428724354145</c:v>
                </c:pt>
                <c:pt idx="24">
                  <c:v>12.086910068096346</c:v>
                </c:pt>
                <c:pt idx="25">
                  <c:v>13.685814479189002</c:v>
                </c:pt>
                <c:pt idx="26">
                  <c:v>13.8635219069425</c:v>
                </c:pt>
                <c:pt idx="27">
                  <c:v>13.198725850717418</c:v>
                </c:pt>
                <c:pt idx="28">
                  <c:v>12.677268820652701</c:v>
                </c:pt>
                <c:pt idx="29">
                  <c:v>12.292470012355437</c:v>
                </c:pt>
                <c:pt idx="30">
                  <c:v>11.299153027383708</c:v>
                </c:pt>
                <c:pt idx="31">
                  <c:v>10.487065723074418</c:v>
                </c:pt>
                <c:pt idx="32">
                  <c:v>9.0894383322118593</c:v>
                </c:pt>
                <c:pt idx="33">
                  <c:v>7.8706634398369424</c:v>
                </c:pt>
                <c:pt idx="34">
                  <c:v>7.1853934230241707</c:v>
                </c:pt>
                <c:pt idx="35">
                  <c:v>6.2762037101426307</c:v>
                </c:pt>
                <c:pt idx="36">
                  <c:v>5.3014251187522472</c:v>
                </c:pt>
                <c:pt idx="37">
                  <c:v>4.4231906844423934</c:v>
                </c:pt>
                <c:pt idx="38">
                  <c:v>3.7836573078562212</c:v>
                </c:pt>
                <c:pt idx="39">
                  <c:v>3.4391793058325066</c:v>
                </c:pt>
                <c:pt idx="40">
                  <c:v>3.3477285347926311</c:v>
                </c:pt>
                <c:pt idx="41">
                  <c:v>3.4103259495127203</c:v>
                </c:pt>
                <c:pt idx="42">
                  <c:v>3.5189976415546593</c:v>
                </c:pt>
                <c:pt idx="43">
                  <c:v>3.590124086342545</c:v>
                </c:pt>
                <c:pt idx="44">
                  <c:v>3.5790518903454878</c:v>
                </c:pt>
                <c:pt idx="45">
                  <c:v>3.4917987389916822</c:v>
                </c:pt>
                <c:pt idx="46">
                  <c:v>3.3300858129052258</c:v>
                </c:pt>
                <c:pt idx="47">
                  <c:v>3.2606066425437952</c:v>
                </c:pt>
                <c:pt idx="48">
                  <c:v>3.1733405233572083</c:v>
                </c:pt>
                <c:pt idx="49">
                  <c:v>3.1271733809626645</c:v>
                </c:pt>
                <c:pt idx="50">
                  <c:v>3.2917555120479411</c:v>
                </c:pt>
                <c:pt idx="51">
                  <c:v>3.3619458923900787</c:v>
                </c:pt>
                <c:pt idx="52">
                  <c:v>3.425605531402466</c:v>
                </c:pt>
                <c:pt idx="53">
                  <c:v>3.4339908746411942</c:v>
                </c:pt>
                <c:pt idx="54">
                  <c:v>3.3938861404430964</c:v>
                </c:pt>
                <c:pt idx="55">
                  <c:v>3.3178227562751532</c:v>
                </c:pt>
                <c:pt idx="56">
                  <c:v>3.2154599577565146</c:v>
                </c:pt>
                <c:pt idx="57">
                  <c:v>3.1006657325511684</c:v>
                </c:pt>
                <c:pt idx="58">
                  <c:v>2.9822321831787502</c:v>
                </c:pt>
                <c:pt idx="59">
                  <c:v>2.9056422079942728</c:v>
                </c:pt>
                <c:pt idx="60">
                  <c:v>2.8276791724470991</c:v>
                </c:pt>
                <c:pt idx="61">
                  <c:v>2.7552108332804148</c:v>
                </c:pt>
                <c:pt idx="62">
                  <c:v>2.679116252744524</c:v>
                </c:pt>
                <c:pt idx="63">
                  <c:v>2.6019769612733041</c:v>
                </c:pt>
                <c:pt idx="64">
                  <c:v>2.5195302087287952</c:v>
                </c:pt>
                <c:pt idx="65">
                  <c:v>2.4295555776275046</c:v>
                </c:pt>
                <c:pt idx="66">
                  <c:v>2.3342858751646167</c:v>
                </c:pt>
                <c:pt idx="67">
                  <c:v>2.2279971040980842</c:v>
                </c:pt>
                <c:pt idx="68">
                  <c:v>2.1164344831420525</c:v>
                </c:pt>
                <c:pt idx="69">
                  <c:v>1.9950480647649229</c:v>
                </c:pt>
                <c:pt idx="70">
                  <c:v>1.8668572395171745</c:v>
                </c:pt>
                <c:pt idx="71">
                  <c:v>1.7334356407535059</c:v>
                </c:pt>
                <c:pt idx="72">
                  <c:v>1.5939678439916605</c:v>
                </c:pt>
                <c:pt idx="73">
                  <c:v>1.5634774273530561</c:v>
                </c:pt>
                <c:pt idx="74">
                  <c:v>1.5531651927121608</c:v>
                </c:pt>
                <c:pt idx="75">
                  <c:v>1.5403332617396854</c:v>
                </c:pt>
                <c:pt idx="76">
                  <c:v>1.5228446037969268</c:v>
                </c:pt>
                <c:pt idx="77">
                  <c:v>1.5007215493944595</c:v>
                </c:pt>
                <c:pt idx="78">
                  <c:v>1.4796527667547745</c:v>
                </c:pt>
                <c:pt idx="79">
                  <c:v>1.4595367611323278</c:v>
                </c:pt>
                <c:pt idx="80">
                  <c:v>1.431627245607479</c:v>
                </c:pt>
                <c:pt idx="81">
                  <c:v>1.3962776323487831</c:v>
                </c:pt>
                <c:pt idx="82">
                  <c:v>1.3568037967507725</c:v>
                </c:pt>
                <c:pt idx="83">
                  <c:v>1.312725005076</c:v>
                </c:pt>
                <c:pt idx="84">
                  <c:v>1.2641442521982018</c:v>
                </c:pt>
                <c:pt idx="85">
                  <c:v>1.2238974749456717</c:v>
                </c:pt>
                <c:pt idx="86">
                  <c:v>1.1830949641430297</c:v>
                </c:pt>
                <c:pt idx="87">
                  <c:v>1.1416032842197299</c:v>
                </c:pt>
                <c:pt idx="88">
                  <c:v>1.099665143198014</c:v>
                </c:pt>
                <c:pt idx="89">
                  <c:v>1.057486278908633</c:v>
                </c:pt>
                <c:pt idx="90">
                  <c:v>1.0161902920015218</c:v>
                </c:pt>
                <c:pt idx="91">
                  <c:v>0.97503050523652968</c:v>
                </c:pt>
                <c:pt idx="92">
                  <c:v>0.93398925711591463</c:v>
                </c:pt>
                <c:pt idx="93">
                  <c:v>0.89320530705745849</c:v>
                </c:pt>
                <c:pt idx="94">
                  <c:v>0.85281096219784081</c:v>
                </c:pt>
                <c:pt idx="95">
                  <c:v>0.81293399327833771</c:v>
                </c:pt>
                <c:pt idx="96">
                  <c:v>0.7785363745692796</c:v>
                </c:pt>
                <c:pt idx="97">
                  <c:v>0.80408623085726538</c:v>
                </c:pt>
                <c:pt idx="98">
                  <c:v>0.82482731386744934</c:v>
                </c:pt>
                <c:pt idx="99">
                  <c:v>0.84065578063508573</c:v>
                </c:pt>
                <c:pt idx="100">
                  <c:v>0.85097205841436885</c:v>
                </c:pt>
                <c:pt idx="101">
                  <c:v>0.85584731894312438</c:v>
                </c:pt>
                <c:pt idx="102">
                  <c:v>0.85550796892202585</c:v>
                </c:pt>
                <c:pt idx="103">
                  <c:v>0.85028732651876071</c:v>
                </c:pt>
                <c:pt idx="104">
                  <c:v>0.84061694914294038</c:v>
                </c:pt>
                <c:pt idx="105">
                  <c:v>0.82707811192576619</c:v>
                </c:pt>
                <c:pt idx="106">
                  <c:v>0.81812709736328093</c:v>
                </c:pt>
                <c:pt idx="107">
                  <c:v>0.81235498014643537</c:v>
                </c:pt>
                <c:pt idx="108">
                  <c:v>0.8035947071824896</c:v>
                </c:pt>
                <c:pt idx="109">
                  <c:v>0.79142969541881103</c:v>
                </c:pt>
                <c:pt idx="110">
                  <c:v>0.77609852939930946</c:v>
                </c:pt>
                <c:pt idx="111">
                  <c:v>0.75799284694162361</c:v>
                </c:pt>
                <c:pt idx="112">
                  <c:v>0.73758999235532263</c:v>
                </c:pt>
                <c:pt idx="113">
                  <c:v>0.71503734654395668</c:v>
                </c:pt>
                <c:pt idx="114">
                  <c:v>0.69063176235943524</c:v>
                </c:pt>
                <c:pt idx="115">
                  <c:v>0.6647792662202926</c:v>
                </c:pt>
                <c:pt idx="116">
                  <c:v>0.63801320534747163</c:v>
                </c:pt>
                <c:pt idx="117">
                  <c:v>0.61033355163333525</c:v>
                </c:pt>
                <c:pt idx="118">
                  <c:v>0.58207167280900463</c:v>
                </c:pt>
                <c:pt idx="119">
                  <c:v>0.57268887758808673</c:v>
                </c:pt>
                <c:pt idx="120">
                  <c:v>0.56473688886434847</c:v>
                </c:pt>
                <c:pt idx="121">
                  <c:v>0.55716665433123957</c:v>
                </c:pt>
                <c:pt idx="122">
                  <c:v>0.54979721818147398</c:v>
                </c:pt>
                <c:pt idx="123">
                  <c:v>0.54262415831412258</c:v>
                </c:pt>
                <c:pt idx="124">
                  <c:v>0.53563907473526651</c:v>
                </c:pt>
                <c:pt idx="125">
                  <c:v>0.52883023718684963</c:v>
                </c:pt>
                <c:pt idx="126">
                  <c:v>0.52218321917337063</c:v>
                </c:pt>
                <c:pt idx="127">
                  <c:v>0.51568150660868906</c:v>
                </c:pt>
                <c:pt idx="128">
                  <c:v>0.50930707171283496</c:v>
                </c:pt>
                <c:pt idx="129">
                  <c:v>0.50304090502332821</c:v>
                </c:pt>
                <c:pt idx="130">
                  <c:v>0.49686350044797345</c:v>
                </c:pt>
                <c:pt idx="131">
                  <c:v>0.49075529010765639</c:v>
                </c:pt>
                <c:pt idx="132">
                  <c:v>0.48469702732966602</c:v>
                </c:pt>
                <c:pt idx="133">
                  <c:v>0.47867011751240818</c:v>
                </c:pt>
                <c:pt idx="134">
                  <c:v>0.4727815958974439</c:v>
                </c:pt>
                <c:pt idx="135">
                  <c:v>0.46692245426918266</c:v>
                </c:pt>
                <c:pt idx="136">
                  <c:v>0.46104153849589524</c:v>
                </c:pt>
                <c:pt idx="137">
                  <c:v>0.45512518688006048</c:v>
                </c:pt>
                <c:pt idx="138">
                  <c:v>0.44916128359926288</c:v>
                </c:pt>
                <c:pt idx="139">
                  <c:v>0.44313932833472225</c:v>
                </c:pt>
                <c:pt idx="140">
                  <c:v>0.43705047250347245</c:v>
                </c:pt>
                <c:pt idx="141">
                  <c:v>0.43088752592256596</c:v>
                </c:pt>
                <c:pt idx="142">
                  <c:v>0.42464493769968625</c:v>
                </c:pt>
                <c:pt idx="143">
                  <c:v>0.41831875502676746</c:v>
                </c:pt>
                <c:pt idx="144">
                  <c:v>0.41190656339927934</c:v>
                </c:pt>
                <c:pt idx="145">
                  <c:v>0.40540741157401838</c:v>
                </c:pt>
                <c:pt idx="146">
                  <c:v>0.39883703109121632</c:v>
                </c:pt>
                <c:pt idx="147">
                  <c:v>0.39229948546918708</c:v>
                </c:pt>
                <c:pt idx="148">
                  <c:v>0.38567466805023576</c:v>
                </c:pt>
                <c:pt idx="149">
                  <c:v>0.3789664599224894</c:v>
                </c:pt>
                <c:pt idx="150">
                  <c:v>0.37217971300626257</c:v>
                </c:pt>
                <c:pt idx="151">
                  <c:v>0.365320140254069</c:v>
                </c:pt>
                <c:pt idx="152">
                  <c:v>0.35839420639542124</c:v>
                </c:pt>
                <c:pt idx="153">
                  <c:v>0.35140902057613216</c:v>
                </c:pt>
                <c:pt idx="154">
                  <c:v>0.34437223202462741</c:v>
                </c:pt>
                <c:pt idx="155">
                  <c:v>0.33729192967451782</c:v>
                </c:pt>
                <c:pt idx="156">
                  <c:v>0.33017654649117767</c:v>
                </c:pt>
                <c:pt idx="157">
                  <c:v>0.32303476908227907</c:v>
                </c:pt>
                <c:pt idx="158">
                  <c:v>0.31587545302173348</c:v>
                </c:pt>
                <c:pt idx="159">
                  <c:v>0.30870754418673513</c:v>
                </c:pt>
                <c:pt idx="160">
                  <c:v>0.30158378482915976</c:v>
                </c:pt>
                <c:pt idx="161">
                  <c:v>0.29450212477954552</c:v>
                </c:pt>
                <c:pt idx="162">
                  <c:v>0.28743320958320134</c:v>
                </c:pt>
                <c:pt idx="163">
                  <c:v>0.28038580916307343</c:v>
                </c:pt>
                <c:pt idx="164">
                  <c:v>0.27336849213574993</c:v>
                </c:pt>
                <c:pt idx="165">
                  <c:v>0.26638958295396814</c:v>
                </c:pt>
                <c:pt idx="166">
                  <c:v>0.26707945424350227</c:v>
                </c:pt>
                <c:pt idx="167">
                  <c:v>0.26895662596113135</c:v>
                </c:pt>
                <c:pt idx="168">
                  <c:v>0.27034328240860894</c:v>
                </c:pt>
                <c:pt idx="169">
                  <c:v>0.27127436836767538</c:v>
                </c:pt>
                <c:pt idx="170">
                  <c:v>0.27174815782839679</c:v>
                </c:pt>
                <c:pt idx="171">
                  <c:v>0.27179820888979855</c:v>
                </c:pt>
                <c:pt idx="172">
                  <c:v>0.27174281112459758</c:v>
                </c:pt>
                <c:pt idx="173">
                  <c:v>0.27165081109903788</c:v>
                </c:pt>
                <c:pt idx="174">
                  <c:v>0.27125766659440587</c:v>
                </c:pt>
                <c:pt idx="175">
                  <c:v>0.27049882241839129</c:v>
                </c:pt>
                <c:pt idx="176">
                  <c:v>0.26934298408654705</c:v>
                </c:pt>
                <c:pt idx="177">
                  <c:v>0.26779887775589656</c:v>
                </c:pt>
                <c:pt idx="178">
                  <c:v>0.26596361360418841</c:v>
                </c:pt>
                <c:pt idx="179">
                  <c:v>0.26395248502362767</c:v>
                </c:pt>
                <c:pt idx="180">
                  <c:v>0.26186022080795335</c:v>
                </c:pt>
                <c:pt idx="181">
                  <c:v>0.25954209030992798</c:v>
                </c:pt>
                <c:pt idx="182">
                  <c:v>0.25684985286503265</c:v>
                </c:pt>
                <c:pt idx="183">
                  <c:v>0.25377452464917516</c:v>
                </c:pt>
                <c:pt idx="184">
                  <c:v>0.25249130460774366</c:v>
                </c:pt>
                <c:pt idx="185">
                  <c:v>0.25136001320597456</c:v>
                </c:pt>
                <c:pt idx="186">
                  <c:v>0.25052246064463163</c:v>
                </c:pt>
                <c:pt idx="187">
                  <c:v>0.25011601111535892</c:v>
                </c:pt>
                <c:pt idx="188">
                  <c:v>0.24942030209485488</c:v>
                </c:pt>
                <c:pt idx="189">
                  <c:v>0.24842248442040143</c:v>
                </c:pt>
                <c:pt idx="190">
                  <c:v>0.24711807269697991</c:v>
                </c:pt>
                <c:pt idx="191">
                  <c:v>0.24550634217885328</c:v>
                </c:pt>
                <c:pt idx="192">
                  <c:v>0.24360210055686937</c:v>
                </c:pt>
                <c:pt idx="193">
                  <c:v>0.24144693873574263</c:v>
                </c:pt>
                <c:pt idx="194">
                  <c:v>0.23901911416148502</c:v>
                </c:pt>
                <c:pt idx="195">
                  <c:v>0.23633712524245801</c:v>
                </c:pt>
                <c:pt idx="196">
                  <c:v>0.23344826153704523</c:v>
                </c:pt>
                <c:pt idx="197">
                  <c:v>0.23035283955262689</c:v>
                </c:pt>
                <c:pt idx="198">
                  <c:v>0.2270511760852558</c:v>
                </c:pt>
                <c:pt idx="199">
                  <c:v>0.2235769000613044</c:v>
                </c:pt>
                <c:pt idx="200">
                  <c:v>0.21996431263839691</c:v>
                </c:pt>
              </c:numCache>
            </c:numRef>
          </c:yVal>
        </c:ser>
        <c:ser>
          <c:idx val="18"/>
          <c:order val="1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Foglio1!$T$3:$T$203</c:f>
              <c:numCache>
                <c:formatCode>0.0000</c:formatCode>
                <c:ptCount val="201"/>
                <c:pt idx="0">
                  <c:v>4.1104760078275877</c:v>
                </c:pt>
                <c:pt idx="1">
                  <c:v>4.2375026419108996</c:v>
                </c:pt>
                <c:pt idx="2">
                  <c:v>6.7877945015765695</c:v>
                </c:pt>
                <c:pt idx="3">
                  <c:v>10.644861586917132</c:v>
                </c:pt>
                <c:pt idx="4">
                  <c:v>16.514348209899691</c:v>
                </c:pt>
                <c:pt idx="5">
                  <c:v>20.588948037136745</c:v>
                </c:pt>
                <c:pt idx="6">
                  <c:v>15.682955653298807</c:v>
                </c:pt>
                <c:pt idx="7">
                  <c:v>12.574464531508871</c:v>
                </c:pt>
                <c:pt idx="8">
                  <c:v>8.1530981150813808</c:v>
                </c:pt>
                <c:pt idx="9">
                  <c:v>7.2383732338479314</c:v>
                </c:pt>
                <c:pt idx="10">
                  <c:v>6.9174217465735115</c:v>
                </c:pt>
                <c:pt idx="11">
                  <c:v>6.4402198878885324</c:v>
                </c:pt>
                <c:pt idx="12">
                  <c:v>7.1618778865265726</c:v>
                </c:pt>
                <c:pt idx="13">
                  <c:v>7.2412911322713631</c:v>
                </c:pt>
                <c:pt idx="14">
                  <c:v>7.839755503099946</c:v>
                </c:pt>
                <c:pt idx="15">
                  <c:v>7.2489467202314977</c:v>
                </c:pt>
                <c:pt idx="16">
                  <c:v>6.5019282229550885</c:v>
                </c:pt>
                <c:pt idx="17">
                  <c:v>5.7694039799840011</c:v>
                </c:pt>
                <c:pt idx="18">
                  <c:v>5.1177335261549199</c:v>
                </c:pt>
                <c:pt idx="19">
                  <c:v>4.6437138736470356</c:v>
                </c:pt>
                <c:pt idx="20">
                  <c:v>4.4460837922365464</c:v>
                </c:pt>
                <c:pt idx="21">
                  <c:v>4.4317439202321438</c:v>
                </c:pt>
                <c:pt idx="22">
                  <c:v>4.4688810281479077</c:v>
                </c:pt>
                <c:pt idx="23">
                  <c:v>4.4982991798280532</c:v>
                </c:pt>
                <c:pt idx="24">
                  <c:v>4.4887346978823324</c:v>
                </c:pt>
                <c:pt idx="25">
                  <c:v>4.4738773535412983</c:v>
                </c:pt>
                <c:pt idx="26">
                  <c:v>4.4132859775523965</c:v>
                </c:pt>
                <c:pt idx="27">
                  <c:v>4.3290278672142755</c:v>
                </c:pt>
                <c:pt idx="28">
                  <c:v>4.2224586664024271</c:v>
                </c:pt>
                <c:pt idx="29">
                  <c:v>4.1194267280801311</c:v>
                </c:pt>
                <c:pt idx="30">
                  <c:v>4.1307743875137408</c:v>
                </c:pt>
                <c:pt idx="31">
                  <c:v>4.1806960124995793</c:v>
                </c:pt>
                <c:pt idx="32">
                  <c:v>4.1862212333268838</c:v>
                </c:pt>
                <c:pt idx="33">
                  <c:v>4.124419837182959</c:v>
                </c:pt>
                <c:pt idx="34">
                  <c:v>4.0197318403692215</c:v>
                </c:pt>
                <c:pt idx="35">
                  <c:v>3.8894455447063736</c:v>
                </c:pt>
                <c:pt idx="36">
                  <c:v>3.7785904884140642</c:v>
                </c:pt>
                <c:pt idx="37">
                  <c:v>3.6646377313387601</c:v>
                </c:pt>
                <c:pt idx="38">
                  <c:v>3.5534160534754382</c:v>
                </c:pt>
                <c:pt idx="39">
                  <c:v>3.4403748441367252</c:v>
                </c:pt>
                <c:pt idx="40">
                  <c:v>3.3359935518150232</c:v>
                </c:pt>
                <c:pt idx="41">
                  <c:v>3.2484142869689703</c:v>
                </c:pt>
                <c:pt idx="42">
                  <c:v>3.3216345165301804</c:v>
                </c:pt>
                <c:pt idx="43">
                  <c:v>3.3171698319724752</c:v>
                </c:pt>
                <c:pt idx="44">
                  <c:v>3.2561340327509947</c:v>
                </c:pt>
                <c:pt idx="45">
                  <c:v>3.1534977782133744</c:v>
                </c:pt>
                <c:pt idx="46">
                  <c:v>3.0265751743104587</c:v>
                </c:pt>
                <c:pt idx="47">
                  <c:v>2.8887636542678958</c:v>
                </c:pt>
                <c:pt idx="48">
                  <c:v>2.7575502945952786</c:v>
                </c:pt>
                <c:pt idx="49">
                  <c:v>2.6330037387048879</c:v>
                </c:pt>
                <c:pt idx="50">
                  <c:v>2.4994839606356978</c:v>
                </c:pt>
                <c:pt idx="51">
                  <c:v>2.3485795844851114</c:v>
                </c:pt>
                <c:pt idx="52">
                  <c:v>2.2566020845117625</c:v>
                </c:pt>
                <c:pt idx="53">
                  <c:v>2.1974410185649842</c:v>
                </c:pt>
                <c:pt idx="54">
                  <c:v>2.1483656597860699</c:v>
                </c:pt>
                <c:pt idx="55">
                  <c:v>2.1088832449616288</c:v>
                </c:pt>
                <c:pt idx="56">
                  <c:v>2.0761533865799788</c:v>
                </c:pt>
                <c:pt idx="57">
                  <c:v>2.0493016564206412</c:v>
                </c:pt>
                <c:pt idx="58">
                  <c:v>2.0255522048802388</c:v>
                </c:pt>
                <c:pt idx="59">
                  <c:v>2.0059647251099202</c:v>
                </c:pt>
                <c:pt idx="60">
                  <c:v>1.9893244442075328</c:v>
                </c:pt>
                <c:pt idx="61">
                  <c:v>1.9750876973986931</c:v>
                </c:pt>
                <c:pt idx="62">
                  <c:v>1.9601900839652677</c:v>
                </c:pt>
                <c:pt idx="63">
                  <c:v>1.9458945443723272</c:v>
                </c:pt>
                <c:pt idx="64">
                  <c:v>1.9313826230969171</c:v>
                </c:pt>
                <c:pt idx="65">
                  <c:v>1.9211601742458311</c:v>
                </c:pt>
                <c:pt idx="66">
                  <c:v>1.924884132680774</c:v>
                </c:pt>
                <c:pt idx="67">
                  <c:v>1.9281106488133521</c:v>
                </c:pt>
                <c:pt idx="68">
                  <c:v>1.9291779765890187</c:v>
                </c:pt>
                <c:pt idx="69">
                  <c:v>1.9269686464111608</c:v>
                </c:pt>
                <c:pt idx="70">
                  <c:v>1.9233795997581047</c:v>
                </c:pt>
                <c:pt idx="71">
                  <c:v>1.917016058098197</c:v>
                </c:pt>
                <c:pt idx="72">
                  <c:v>1.9101159044718901</c:v>
                </c:pt>
                <c:pt idx="73">
                  <c:v>1.9028741048332809</c:v>
                </c:pt>
                <c:pt idx="74">
                  <c:v>1.8933588245395823</c:v>
                </c:pt>
                <c:pt idx="75">
                  <c:v>1.8828782932028774</c:v>
                </c:pt>
                <c:pt idx="76">
                  <c:v>1.87046320619498</c:v>
                </c:pt>
                <c:pt idx="77">
                  <c:v>1.8554767096904168</c:v>
                </c:pt>
                <c:pt idx="78">
                  <c:v>1.8408603194642534</c:v>
                </c:pt>
                <c:pt idx="79">
                  <c:v>1.8247890852744157</c:v>
                </c:pt>
                <c:pt idx="80">
                  <c:v>1.8100862424041635</c:v>
                </c:pt>
                <c:pt idx="81">
                  <c:v>1.7955133250169868</c:v>
                </c:pt>
                <c:pt idx="82">
                  <c:v>1.7822127439744582</c:v>
                </c:pt>
                <c:pt idx="83">
                  <c:v>1.7702724637976985</c:v>
                </c:pt>
                <c:pt idx="84">
                  <c:v>1.7589046299746818</c:v>
                </c:pt>
                <c:pt idx="85">
                  <c:v>1.7481296871583156</c:v>
                </c:pt>
                <c:pt idx="86">
                  <c:v>1.7413170582428259</c:v>
                </c:pt>
                <c:pt idx="87">
                  <c:v>1.7343024523013912</c:v>
                </c:pt>
                <c:pt idx="88">
                  <c:v>1.726254196351096</c:v>
                </c:pt>
                <c:pt idx="89">
                  <c:v>1.7176121844555301</c:v>
                </c:pt>
                <c:pt idx="90">
                  <c:v>1.7093567608836457</c:v>
                </c:pt>
                <c:pt idx="91">
                  <c:v>1.702254173106708</c:v>
                </c:pt>
                <c:pt idx="92">
                  <c:v>1.6994381496131661</c:v>
                </c:pt>
                <c:pt idx="93">
                  <c:v>1.7010096073133976</c:v>
                </c:pt>
                <c:pt idx="94">
                  <c:v>1.7046861346588977</c:v>
                </c:pt>
                <c:pt idx="95">
                  <c:v>1.7091906786974473</c:v>
                </c:pt>
                <c:pt idx="96">
                  <c:v>1.7160190245075921</c:v>
                </c:pt>
                <c:pt idx="97">
                  <c:v>1.7248668125932538</c:v>
                </c:pt>
                <c:pt idx="98">
                  <c:v>1.7322456578111978</c:v>
                </c:pt>
                <c:pt idx="99">
                  <c:v>1.736970004607314</c:v>
                </c:pt>
                <c:pt idx="100">
                  <c:v>1.7393578792173101</c:v>
                </c:pt>
                <c:pt idx="101">
                  <c:v>1.7396999688553534</c:v>
                </c:pt>
                <c:pt idx="102">
                  <c:v>1.7380160022261875</c:v>
                </c:pt>
                <c:pt idx="103">
                  <c:v>1.7358475489188367</c:v>
                </c:pt>
                <c:pt idx="104">
                  <c:v>1.7368926024407374</c:v>
                </c:pt>
                <c:pt idx="105">
                  <c:v>1.7378965854320954</c:v>
                </c:pt>
                <c:pt idx="106">
                  <c:v>1.7399099853079034</c:v>
                </c:pt>
                <c:pt idx="107">
                  <c:v>1.7438985332403312</c:v>
                </c:pt>
                <c:pt idx="108">
                  <c:v>1.7491182585760379</c:v>
                </c:pt>
                <c:pt idx="109">
                  <c:v>1.7554784911250338</c:v>
                </c:pt>
                <c:pt idx="110">
                  <c:v>1.762452892772844</c:v>
                </c:pt>
                <c:pt idx="111">
                  <c:v>1.7694924569025852</c:v>
                </c:pt>
                <c:pt idx="112">
                  <c:v>1.7759787184504092</c:v>
                </c:pt>
                <c:pt idx="113">
                  <c:v>1.7811911220803318</c:v>
                </c:pt>
                <c:pt idx="114">
                  <c:v>1.7848238548866708</c:v>
                </c:pt>
                <c:pt idx="115">
                  <c:v>1.7867562335691418</c:v>
                </c:pt>
                <c:pt idx="116">
                  <c:v>1.7874786161000795</c:v>
                </c:pt>
                <c:pt idx="117">
                  <c:v>1.7871621270066289</c:v>
                </c:pt>
                <c:pt idx="118">
                  <c:v>1.7854702083420158</c:v>
                </c:pt>
                <c:pt idx="119">
                  <c:v>1.7827995616134713</c:v>
                </c:pt>
                <c:pt idx="120">
                  <c:v>1.7848696842443406</c:v>
                </c:pt>
                <c:pt idx="121">
                  <c:v>1.7870121116381501</c:v>
                </c:pt>
                <c:pt idx="122">
                  <c:v>1.7876121766073181</c:v>
                </c:pt>
                <c:pt idx="123">
                  <c:v>1.786165696890913</c:v>
                </c:pt>
                <c:pt idx="124">
                  <c:v>1.7831761933341777</c:v>
                </c:pt>
                <c:pt idx="125">
                  <c:v>1.7793643622901187</c:v>
                </c:pt>
                <c:pt idx="126">
                  <c:v>1.7755410912124554</c:v>
                </c:pt>
                <c:pt idx="127">
                  <c:v>1.7724619937170558</c:v>
                </c:pt>
                <c:pt idx="128">
                  <c:v>1.7701525898432324</c:v>
                </c:pt>
                <c:pt idx="129">
                  <c:v>1.7675163361760851</c:v>
                </c:pt>
                <c:pt idx="130">
                  <c:v>1.7641614573242022</c:v>
                </c:pt>
                <c:pt idx="131">
                  <c:v>1.7599316215165339</c:v>
                </c:pt>
                <c:pt idx="132">
                  <c:v>1.7547806082128539</c:v>
                </c:pt>
                <c:pt idx="133">
                  <c:v>1.7486317756490848</c:v>
                </c:pt>
                <c:pt idx="134">
                  <c:v>1.7414902731156332</c:v>
                </c:pt>
                <c:pt idx="135">
                  <c:v>1.7335197140563778</c:v>
                </c:pt>
                <c:pt idx="136">
                  <c:v>1.7248639375127206</c:v>
                </c:pt>
                <c:pt idx="137">
                  <c:v>1.7154799742554958</c:v>
                </c:pt>
                <c:pt idx="138">
                  <c:v>1.7052098114522418</c:v>
                </c:pt>
                <c:pt idx="139">
                  <c:v>1.6939060545379978</c:v>
                </c:pt>
                <c:pt idx="140">
                  <c:v>1.6814346968775657</c:v>
                </c:pt>
                <c:pt idx="141">
                  <c:v>1.6676756738764447</c:v>
                </c:pt>
                <c:pt idx="142">
                  <c:v>1.652611238155834</c:v>
                </c:pt>
                <c:pt idx="143">
                  <c:v>1.6363619468539741</c:v>
                </c:pt>
                <c:pt idx="144">
                  <c:v>1.6191017053831072</c:v>
                </c:pt>
                <c:pt idx="145">
                  <c:v>1.6009989588632869</c:v>
                </c:pt>
                <c:pt idx="146">
                  <c:v>1.5822524994991949</c:v>
                </c:pt>
                <c:pt idx="147">
                  <c:v>1.5630779235291761</c:v>
                </c:pt>
                <c:pt idx="148">
                  <c:v>1.5435890663699638</c:v>
                </c:pt>
                <c:pt idx="149">
                  <c:v>1.5237535244178579</c:v>
                </c:pt>
                <c:pt idx="150">
                  <c:v>1.5035297198012512</c:v>
                </c:pt>
                <c:pt idx="151">
                  <c:v>1.4830083164877186</c:v>
                </c:pt>
                <c:pt idx="152">
                  <c:v>1.4623730788950284</c:v>
                </c:pt>
                <c:pt idx="153">
                  <c:v>1.4417794867470666</c:v>
                </c:pt>
                <c:pt idx="154">
                  <c:v>1.4213595506176278</c:v>
                </c:pt>
                <c:pt idx="155">
                  <c:v>1.4018675567237484</c:v>
                </c:pt>
                <c:pt idx="156">
                  <c:v>1.3833833757837395</c:v>
                </c:pt>
                <c:pt idx="157">
                  <c:v>1.3654248695891862</c:v>
                </c:pt>
                <c:pt idx="158">
                  <c:v>1.3478936292574057</c:v>
                </c:pt>
                <c:pt idx="159">
                  <c:v>1.3308017635847147</c:v>
                </c:pt>
                <c:pt idx="160">
                  <c:v>1.313964249776145</c:v>
                </c:pt>
                <c:pt idx="161">
                  <c:v>1.2973436461521848</c:v>
                </c:pt>
                <c:pt idx="162">
                  <c:v>1.2808999889710595</c:v>
                </c:pt>
                <c:pt idx="163">
                  <c:v>1.2647590178097838</c:v>
                </c:pt>
                <c:pt idx="164">
                  <c:v>1.2489744845742417</c:v>
                </c:pt>
                <c:pt idx="165">
                  <c:v>1.2337754075083878</c:v>
                </c:pt>
                <c:pt idx="166">
                  <c:v>1.2189049051360838</c:v>
                </c:pt>
                <c:pt idx="167">
                  <c:v>1.2041508693005509</c:v>
                </c:pt>
                <c:pt idx="168">
                  <c:v>1.1893559481603677</c:v>
                </c:pt>
                <c:pt idx="169">
                  <c:v>1.1747062701098006</c:v>
                </c:pt>
                <c:pt idx="170">
                  <c:v>1.1606704985763923</c:v>
                </c:pt>
                <c:pt idx="171">
                  <c:v>1.1469958306820227</c:v>
                </c:pt>
                <c:pt idx="172">
                  <c:v>1.1330841429460861</c:v>
                </c:pt>
                <c:pt idx="173">
                  <c:v>1.1188367783939779</c:v>
                </c:pt>
                <c:pt idx="174">
                  <c:v>1.1043212475445208</c:v>
                </c:pt>
                <c:pt idx="175">
                  <c:v>1.0899093810220195</c:v>
                </c:pt>
                <c:pt idx="176">
                  <c:v>1.0756984809639738</c:v>
                </c:pt>
                <c:pt idx="177">
                  <c:v>1.0614972759028538</c:v>
                </c:pt>
                <c:pt idx="178">
                  <c:v>1.0479704908162268</c:v>
                </c:pt>
                <c:pt idx="179">
                  <c:v>1.0356746834458381</c:v>
                </c:pt>
                <c:pt idx="180">
                  <c:v>1.0234106534764298</c:v>
                </c:pt>
                <c:pt idx="181">
                  <c:v>1.0117362701867838</c:v>
                </c:pt>
                <c:pt idx="182">
                  <c:v>1.0034471395860647</c:v>
                </c:pt>
                <c:pt idx="183">
                  <c:v>0.99472749757996892</c:v>
                </c:pt>
                <c:pt idx="184">
                  <c:v>0.98564709870834633</c:v>
                </c:pt>
                <c:pt idx="185">
                  <c:v>0.97609498243460124</c:v>
                </c:pt>
                <c:pt idx="186">
                  <c:v>0.96622045423378256</c:v>
                </c:pt>
                <c:pt idx="187">
                  <c:v>0.95624124616048889</c:v>
                </c:pt>
                <c:pt idx="188">
                  <c:v>0.94672712780305868</c:v>
                </c:pt>
                <c:pt idx="189">
                  <c:v>0.9368697156623067</c:v>
                </c:pt>
                <c:pt idx="190">
                  <c:v>0.92646627500531953</c:v>
                </c:pt>
                <c:pt idx="191">
                  <c:v>0.9156789961478069</c:v>
                </c:pt>
                <c:pt idx="192">
                  <c:v>0.90437541972315161</c:v>
                </c:pt>
                <c:pt idx="193">
                  <c:v>0.89258281009975049</c:v>
                </c:pt>
                <c:pt idx="194">
                  <c:v>0.88045231756811582</c:v>
                </c:pt>
                <c:pt idx="195">
                  <c:v>0.86779090278338977</c:v>
                </c:pt>
                <c:pt idx="196">
                  <c:v>0.85487002047952398</c:v>
                </c:pt>
                <c:pt idx="197">
                  <c:v>0.84167468005694068</c:v>
                </c:pt>
                <c:pt idx="198">
                  <c:v>0.83127637675831023</c:v>
                </c:pt>
                <c:pt idx="199">
                  <c:v>0.82066608051720658</c:v>
                </c:pt>
                <c:pt idx="200">
                  <c:v>0.80971404361345434</c:v>
                </c:pt>
              </c:numCache>
            </c:numRef>
          </c:yVal>
        </c:ser>
        <c:ser>
          <c:idx val="19"/>
          <c:order val="1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Foglio1!$U$3:$U$203</c:f>
              <c:numCache>
                <c:formatCode>0.0000</c:formatCode>
                <c:ptCount val="201"/>
                <c:pt idx="0">
                  <c:v>4.4473970277874955</c:v>
                </c:pt>
                <c:pt idx="1">
                  <c:v>4.5740288924793813</c:v>
                </c:pt>
                <c:pt idx="2">
                  <c:v>4.80344982701431</c:v>
                </c:pt>
                <c:pt idx="3">
                  <c:v>4.6556902870598229</c:v>
                </c:pt>
                <c:pt idx="4">
                  <c:v>5.5176374439645484</c:v>
                </c:pt>
                <c:pt idx="5">
                  <c:v>5.6863166667409963</c:v>
                </c:pt>
                <c:pt idx="6">
                  <c:v>6.2221269090315268</c:v>
                </c:pt>
                <c:pt idx="7">
                  <c:v>5.8460976261864745</c:v>
                </c:pt>
                <c:pt idx="8">
                  <c:v>6.5468853287032465</c:v>
                </c:pt>
                <c:pt idx="9">
                  <c:v>8.2236431614068479</c:v>
                </c:pt>
                <c:pt idx="10">
                  <c:v>10.61041938409663</c:v>
                </c:pt>
                <c:pt idx="11">
                  <c:v>9.9479227849670089</c:v>
                </c:pt>
                <c:pt idx="12">
                  <c:v>11.403692183762059</c:v>
                </c:pt>
                <c:pt idx="13">
                  <c:v>10.067547584896024</c:v>
                </c:pt>
                <c:pt idx="14">
                  <c:v>9.8898332525409192</c:v>
                </c:pt>
                <c:pt idx="15">
                  <c:v>10.122255796623294</c:v>
                </c:pt>
                <c:pt idx="16">
                  <c:v>10.261712406803959</c:v>
                </c:pt>
                <c:pt idx="17">
                  <c:v>10.660640519654125</c:v>
                </c:pt>
                <c:pt idx="18">
                  <c:v>13.7238470231718</c:v>
                </c:pt>
                <c:pt idx="19">
                  <c:v>15.421477714974593</c:v>
                </c:pt>
                <c:pt idx="20">
                  <c:v>15.611354257632849</c:v>
                </c:pt>
                <c:pt idx="21">
                  <c:v>17.906333474194724</c:v>
                </c:pt>
                <c:pt idx="22">
                  <c:v>17.724938708071733</c:v>
                </c:pt>
                <c:pt idx="23">
                  <c:v>15.968789520989377</c:v>
                </c:pt>
                <c:pt idx="24">
                  <c:v>12.897627210507554</c:v>
                </c:pt>
                <c:pt idx="25">
                  <c:v>13.971089061836544</c:v>
                </c:pt>
                <c:pt idx="26">
                  <c:v>14.909189721364324</c:v>
                </c:pt>
                <c:pt idx="27">
                  <c:v>13.292850222099094</c:v>
                </c:pt>
                <c:pt idx="28">
                  <c:v>12.844438056220673</c:v>
                </c:pt>
                <c:pt idx="29">
                  <c:v>13.265355864387109</c:v>
                </c:pt>
                <c:pt idx="30">
                  <c:v>15.104328821337846</c:v>
                </c:pt>
                <c:pt idx="31">
                  <c:v>15.996387964606082</c:v>
                </c:pt>
                <c:pt idx="32">
                  <c:v>15.738021663966647</c:v>
                </c:pt>
                <c:pt idx="33">
                  <c:v>14.660585636540791</c:v>
                </c:pt>
                <c:pt idx="34">
                  <c:v>13.061959310315157</c:v>
                </c:pt>
                <c:pt idx="35">
                  <c:v>11.727447455919053</c:v>
                </c:pt>
                <c:pt idx="36">
                  <c:v>10.416926159350162</c:v>
                </c:pt>
                <c:pt idx="37">
                  <c:v>9.0975775528581249</c:v>
                </c:pt>
                <c:pt idx="38">
                  <c:v>7.9080472619347804</c:v>
                </c:pt>
                <c:pt idx="39">
                  <c:v>6.9624169960799263</c:v>
                </c:pt>
                <c:pt idx="40">
                  <c:v>6.2794245642929463</c:v>
                </c:pt>
                <c:pt idx="41">
                  <c:v>5.8452592555593093</c:v>
                </c:pt>
                <c:pt idx="42">
                  <c:v>5.6044139255535699</c:v>
                </c:pt>
                <c:pt idx="43">
                  <c:v>5.8676309956562385</c:v>
                </c:pt>
                <c:pt idx="44">
                  <c:v>6.2881230104847416</c:v>
                </c:pt>
                <c:pt idx="45">
                  <c:v>6.5823793467226484</c:v>
                </c:pt>
                <c:pt idx="46">
                  <c:v>6.713310160340618</c:v>
                </c:pt>
                <c:pt idx="47">
                  <c:v>6.6631296488619478</c:v>
                </c:pt>
                <c:pt idx="48">
                  <c:v>6.427920527087962</c:v>
                </c:pt>
                <c:pt idx="49">
                  <c:v>6.0189915502662004</c:v>
                </c:pt>
                <c:pt idx="50">
                  <c:v>6.1489008600962034</c:v>
                </c:pt>
                <c:pt idx="51">
                  <c:v>6.1766264602095164</c:v>
                </c:pt>
                <c:pt idx="52">
                  <c:v>5.9419834791460406</c:v>
                </c:pt>
                <c:pt idx="53">
                  <c:v>5.4914352937163304</c:v>
                </c:pt>
                <c:pt idx="54">
                  <c:v>4.9077903131550489</c:v>
                </c:pt>
                <c:pt idx="55">
                  <c:v>4.4792219164298812</c:v>
                </c:pt>
                <c:pt idx="56">
                  <c:v>4.0242226275246837</c:v>
                </c:pt>
                <c:pt idx="57">
                  <c:v>3.5874469517025052</c:v>
                </c:pt>
                <c:pt idx="58">
                  <c:v>3.2111319307612072</c:v>
                </c:pt>
                <c:pt idx="59">
                  <c:v>2.9310032708340588</c:v>
                </c:pt>
                <c:pt idx="60">
                  <c:v>2.7589211441402259</c:v>
                </c:pt>
                <c:pt idx="61">
                  <c:v>2.6887496550677001</c:v>
                </c:pt>
                <c:pt idx="62">
                  <c:v>2.6970081564109911</c:v>
                </c:pt>
                <c:pt idx="63">
                  <c:v>2.7530134340161627</c:v>
                </c:pt>
                <c:pt idx="64">
                  <c:v>2.8284989608327429</c:v>
                </c:pt>
                <c:pt idx="65">
                  <c:v>2.9027281183579476</c:v>
                </c:pt>
                <c:pt idx="66">
                  <c:v>2.9613462573077012</c:v>
                </c:pt>
                <c:pt idx="67">
                  <c:v>2.9930368174121842</c:v>
                </c:pt>
                <c:pt idx="68">
                  <c:v>2.9926651256192129</c:v>
                </c:pt>
                <c:pt idx="69">
                  <c:v>3.0066212034402358</c:v>
                </c:pt>
                <c:pt idx="70">
                  <c:v>3.0275516459541052</c:v>
                </c:pt>
                <c:pt idx="71">
                  <c:v>3.0087099474184202</c:v>
                </c:pt>
                <c:pt idx="72">
                  <c:v>2.9516534764312343</c:v>
                </c:pt>
                <c:pt idx="73">
                  <c:v>2.8598595708533328</c:v>
                </c:pt>
                <c:pt idx="74">
                  <c:v>2.7386288922096145</c:v>
                </c:pt>
                <c:pt idx="75">
                  <c:v>2.5945669762072754</c:v>
                </c:pt>
                <c:pt idx="76">
                  <c:v>2.4348130413115232</c:v>
                </c:pt>
                <c:pt idx="77">
                  <c:v>2.2674084917983648</c:v>
                </c:pt>
                <c:pt idx="78">
                  <c:v>2.0986135758207261</c:v>
                </c:pt>
                <c:pt idx="79">
                  <c:v>1.9336949328958966</c:v>
                </c:pt>
                <c:pt idx="80">
                  <c:v>1.7752662387022982</c:v>
                </c:pt>
                <c:pt idx="81">
                  <c:v>1.6272747296501135</c:v>
                </c:pt>
                <c:pt idx="82">
                  <c:v>1.4923979978444128</c:v>
                </c:pt>
                <c:pt idx="83">
                  <c:v>1.3702890672938701</c:v>
                </c:pt>
                <c:pt idx="84">
                  <c:v>1.2869893785451918</c:v>
                </c:pt>
                <c:pt idx="85">
                  <c:v>1.2133760172466566</c:v>
                </c:pt>
                <c:pt idx="86">
                  <c:v>1.1688745674069942</c:v>
                </c:pt>
                <c:pt idx="87">
                  <c:v>1.168113011244188</c:v>
                </c:pt>
                <c:pt idx="88">
                  <c:v>1.1672755859517514</c:v>
                </c:pt>
                <c:pt idx="89">
                  <c:v>1.1654844634616401</c:v>
                </c:pt>
                <c:pt idx="90">
                  <c:v>1.1628437197646528</c:v>
                </c:pt>
                <c:pt idx="91">
                  <c:v>1.1591649999820453</c:v>
                </c:pt>
                <c:pt idx="92">
                  <c:v>1.1542541511626441</c:v>
                </c:pt>
                <c:pt idx="93">
                  <c:v>1.1479638228696378</c:v>
                </c:pt>
                <c:pt idx="94">
                  <c:v>1.1405549919194122</c:v>
                </c:pt>
                <c:pt idx="95">
                  <c:v>1.1316670234309401</c:v>
                </c:pt>
                <c:pt idx="96">
                  <c:v>1.1214736471024374</c:v>
                </c:pt>
                <c:pt idx="97">
                  <c:v>1.1102177386727794</c:v>
                </c:pt>
                <c:pt idx="98">
                  <c:v>1.0978768089331359</c:v>
                </c:pt>
                <c:pt idx="99">
                  <c:v>1.0843082260590566</c:v>
                </c:pt>
                <c:pt idx="100">
                  <c:v>1.0695114035534898</c:v>
                </c:pt>
                <c:pt idx="101">
                  <c:v>1.0539700851519098</c:v>
                </c:pt>
                <c:pt idx="102">
                  <c:v>1.0371945395620146</c:v>
                </c:pt>
                <c:pt idx="103">
                  <c:v>1.0199710910617006</c:v>
                </c:pt>
                <c:pt idx="104">
                  <c:v>1.0174641953437982</c:v>
                </c:pt>
                <c:pt idx="105">
                  <c:v>1.0299026842437327</c:v>
                </c:pt>
                <c:pt idx="106">
                  <c:v>1.0371256799764774</c:v>
                </c:pt>
                <c:pt idx="107">
                  <c:v>1.0403356168585103</c:v>
                </c:pt>
                <c:pt idx="108">
                  <c:v>1.0381762310635241</c:v>
                </c:pt>
                <c:pt idx="109">
                  <c:v>1.0322018061218481</c:v>
                </c:pt>
                <c:pt idx="110">
                  <c:v>1.0213265059688792</c:v>
                </c:pt>
                <c:pt idx="111">
                  <c:v>1.0070879002714701</c:v>
                </c:pt>
                <c:pt idx="112">
                  <c:v>0.98876679357635755</c:v>
                </c:pt>
                <c:pt idx="113">
                  <c:v>0.96757307637540202</c:v>
                </c:pt>
                <c:pt idx="114">
                  <c:v>0.94319155527975063</c:v>
                </c:pt>
                <c:pt idx="115">
                  <c:v>0.91645360523814945</c:v>
                </c:pt>
                <c:pt idx="116">
                  <c:v>0.88726500063026958</c:v>
                </c:pt>
                <c:pt idx="117">
                  <c:v>0.85625921116424064</c:v>
                </c:pt>
                <c:pt idx="118">
                  <c:v>0.82327831699301623</c:v>
                </c:pt>
                <c:pt idx="119">
                  <c:v>0.81347369081301801</c:v>
                </c:pt>
                <c:pt idx="120">
                  <c:v>0.80764198975903201</c:v>
                </c:pt>
                <c:pt idx="121">
                  <c:v>0.80052701207535371</c:v>
                </c:pt>
                <c:pt idx="122">
                  <c:v>0.79231830491588218</c:v>
                </c:pt>
                <c:pt idx="123">
                  <c:v>0.78288122808656013</c:v>
                </c:pt>
                <c:pt idx="124">
                  <c:v>0.77237529761500689</c:v>
                </c:pt>
                <c:pt idx="125">
                  <c:v>0.76092790318061065</c:v>
                </c:pt>
                <c:pt idx="126">
                  <c:v>0.74859523838338582</c:v>
                </c:pt>
                <c:pt idx="127">
                  <c:v>0.73525827363848095</c:v>
                </c:pt>
                <c:pt idx="128">
                  <c:v>0.72090504689285562</c:v>
                </c:pt>
                <c:pt idx="129">
                  <c:v>0.70558299805420965</c:v>
                </c:pt>
                <c:pt idx="130">
                  <c:v>0.68935800881114351</c:v>
                </c:pt>
                <c:pt idx="131">
                  <c:v>0.67222439563247915</c:v>
                </c:pt>
                <c:pt idx="132">
                  <c:v>0.65407989881743644</c:v>
                </c:pt>
                <c:pt idx="133">
                  <c:v>0.63503910660225693</c:v>
                </c:pt>
                <c:pt idx="134">
                  <c:v>0.61491737412666458</c:v>
                </c:pt>
                <c:pt idx="135">
                  <c:v>0.59364967216094888</c:v>
                </c:pt>
                <c:pt idx="136">
                  <c:v>0.57152141809017998</c:v>
                </c:pt>
                <c:pt idx="137">
                  <c:v>0.56153671077374057</c:v>
                </c:pt>
                <c:pt idx="138">
                  <c:v>0.57236367215271999</c:v>
                </c:pt>
                <c:pt idx="139">
                  <c:v>0.5871296461079355</c:v>
                </c:pt>
                <c:pt idx="140">
                  <c:v>0.60093830290700767</c:v>
                </c:pt>
                <c:pt idx="141">
                  <c:v>0.61354610222011963</c:v>
                </c:pt>
                <c:pt idx="142">
                  <c:v>0.62501805455238113</c:v>
                </c:pt>
                <c:pt idx="143">
                  <c:v>0.6355031444503807</c:v>
                </c:pt>
                <c:pt idx="144">
                  <c:v>0.64465632489945579</c:v>
                </c:pt>
                <c:pt idx="145">
                  <c:v>0.65261696420677184</c:v>
                </c:pt>
                <c:pt idx="146">
                  <c:v>0.65948947511418166</c:v>
                </c:pt>
                <c:pt idx="147">
                  <c:v>0.6649671153198049</c:v>
                </c:pt>
                <c:pt idx="148">
                  <c:v>0.66936708489562147</c:v>
                </c:pt>
                <c:pt idx="149">
                  <c:v>0.67252741945327388</c:v>
                </c:pt>
                <c:pt idx="150">
                  <c:v>0.67440824474284455</c:v>
                </c:pt>
                <c:pt idx="151">
                  <c:v>0.67529283586989386</c:v>
                </c:pt>
                <c:pt idx="152">
                  <c:v>0.67484695579053788</c:v>
                </c:pt>
                <c:pt idx="153">
                  <c:v>0.67353876759654763</c:v>
                </c:pt>
                <c:pt idx="154">
                  <c:v>0.67094364026546138</c:v>
                </c:pt>
                <c:pt idx="155">
                  <c:v>0.6675619037067807</c:v>
                </c:pt>
                <c:pt idx="156">
                  <c:v>0.66296609166503162</c:v>
                </c:pt>
                <c:pt idx="157">
                  <c:v>0.65764537705595616</c:v>
                </c:pt>
                <c:pt idx="158">
                  <c:v>0.65121844241997751</c:v>
                </c:pt>
                <c:pt idx="159">
                  <c:v>0.64410334140205006</c:v>
                </c:pt>
                <c:pt idx="160">
                  <c:v>0.6360295447214237</c:v>
                </c:pt>
                <c:pt idx="161">
                  <c:v>0.62731482657812243</c:v>
                </c:pt>
                <c:pt idx="162">
                  <c:v>0.61779105096179499</c:v>
                </c:pt>
                <c:pt idx="163">
                  <c:v>0.60769537805836626</c:v>
                </c:pt>
                <c:pt idx="164">
                  <c:v>0.59692474042886423</c:v>
                </c:pt>
                <c:pt idx="165">
                  <c:v>0.58565527784558014</c:v>
                </c:pt>
                <c:pt idx="166">
                  <c:v>0.5738418276502264</c:v>
                </c:pt>
                <c:pt idx="167">
                  <c:v>0.56159036651892491</c:v>
                </c:pt>
                <c:pt idx="168">
                  <c:v>0.54893456562108245</c:v>
                </c:pt>
                <c:pt idx="169">
                  <c:v>0.53588647608402162</c:v>
                </c:pt>
                <c:pt idx="170">
                  <c:v>0.52258134964653558</c:v>
                </c:pt>
                <c:pt idx="171">
                  <c:v>0.50890980306109224</c:v>
                </c:pt>
                <c:pt idx="172">
                  <c:v>0.49806974965989304</c:v>
                </c:pt>
                <c:pt idx="173">
                  <c:v>0.49433196099894827</c:v>
                </c:pt>
                <c:pt idx="174">
                  <c:v>0.49017153020539267</c:v>
                </c:pt>
                <c:pt idx="175">
                  <c:v>0.48570718876308372</c:v>
                </c:pt>
                <c:pt idx="176">
                  <c:v>0.48098877839238591</c:v>
                </c:pt>
                <c:pt idx="177">
                  <c:v>0.47591899117169312</c:v>
                </c:pt>
                <c:pt idx="178">
                  <c:v>0.47052385807312724</c:v>
                </c:pt>
                <c:pt idx="179">
                  <c:v>0.46482897878933477</c:v>
                </c:pt>
                <c:pt idx="180">
                  <c:v>0.45888659098786311</c:v>
                </c:pt>
                <c:pt idx="181">
                  <c:v>0.45284370097929588</c:v>
                </c:pt>
                <c:pt idx="182">
                  <c:v>0.44656596942953841</c:v>
                </c:pt>
                <c:pt idx="183">
                  <c:v>0.4400766454377783</c:v>
                </c:pt>
                <c:pt idx="184">
                  <c:v>0.43339824311024944</c:v>
                </c:pt>
                <c:pt idx="185">
                  <c:v>0.42655250171479847</c:v>
                </c:pt>
                <c:pt idx="186">
                  <c:v>0.41961144904253306</c:v>
                </c:pt>
                <c:pt idx="187">
                  <c:v>0.41263224704909907</c:v>
                </c:pt>
                <c:pt idx="188">
                  <c:v>0.40553824645202075</c:v>
                </c:pt>
                <c:pt idx="189">
                  <c:v>0.39834802876055125</c:v>
                </c:pt>
                <c:pt idx="190">
                  <c:v>0.39107931330508705</c:v>
                </c:pt>
                <c:pt idx="191">
                  <c:v>0.38374895358340283</c:v>
                </c:pt>
                <c:pt idx="192">
                  <c:v>0.37637293816287959</c:v>
                </c:pt>
                <c:pt idx="193">
                  <c:v>0.36897976514647507</c:v>
                </c:pt>
                <c:pt idx="194">
                  <c:v>0.36165696577310014</c:v>
                </c:pt>
                <c:pt idx="195">
                  <c:v>0.35432494813164722</c:v>
                </c:pt>
                <c:pt idx="196">
                  <c:v>0.34699655206386731</c:v>
                </c:pt>
                <c:pt idx="197">
                  <c:v>0.34314732376806828</c:v>
                </c:pt>
                <c:pt idx="198">
                  <c:v>0.34077950800221946</c:v>
                </c:pt>
                <c:pt idx="199">
                  <c:v>0.34075200421301355</c:v>
                </c:pt>
                <c:pt idx="200">
                  <c:v>0.34025593316056291</c:v>
                </c:pt>
              </c:numCache>
            </c:numRef>
          </c:yVal>
        </c:ser>
        <c:ser>
          <c:idx val="20"/>
          <c:order val="2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Foglio1!$V$3:$V$203</c:f>
              <c:numCache>
                <c:formatCode>0.0000</c:formatCode>
                <c:ptCount val="201"/>
                <c:pt idx="0">
                  <c:v>3.6762869514064915</c:v>
                </c:pt>
                <c:pt idx="1">
                  <c:v>3.7223383150346487</c:v>
                </c:pt>
                <c:pt idx="2">
                  <c:v>4.3053858247474865</c:v>
                </c:pt>
                <c:pt idx="3">
                  <c:v>4.4072671327838995</c:v>
                </c:pt>
                <c:pt idx="4">
                  <c:v>4.7871764693719365</c:v>
                </c:pt>
                <c:pt idx="5">
                  <c:v>4.7092535895071972</c:v>
                </c:pt>
                <c:pt idx="6">
                  <c:v>5.0263576395486043</c:v>
                </c:pt>
                <c:pt idx="7">
                  <c:v>6.1387110491616301</c:v>
                </c:pt>
                <c:pt idx="8">
                  <c:v>4.8411829074460364</c:v>
                </c:pt>
                <c:pt idx="9">
                  <c:v>5.1956641879455363</c:v>
                </c:pt>
                <c:pt idx="10">
                  <c:v>4.9431124124303993</c:v>
                </c:pt>
                <c:pt idx="11">
                  <c:v>4.7454466334986964</c:v>
                </c:pt>
                <c:pt idx="12">
                  <c:v>4.8078829645631735</c:v>
                </c:pt>
                <c:pt idx="13">
                  <c:v>4.7632175868363396</c:v>
                </c:pt>
                <c:pt idx="14">
                  <c:v>4.7679429554833304</c:v>
                </c:pt>
                <c:pt idx="15">
                  <c:v>5.3688580513663045</c:v>
                </c:pt>
                <c:pt idx="16">
                  <c:v>4.905990145156248</c:v>
                </c:pt>
                <c:pt idx="17">
                  <c:v>4.6385658786382846</c:v>
                </c:pt>
                <c:pt idx="18">
                  <c:v>5.3704673398462672</c:v>
                </c:pt>
                <c:pt idx="19">
                  <c:v>5.8987593193038323</c:v>
                </c:pt>
                <c:pt idx="20">
                  <c:v>5.6281702056830065</c:v>
                </c:pt>
                <c:pt idx="21">
                  <c:v>5.0251127494948715</c:v>
                </c:pt>
                <c:pt idx="22">
                  <c:v>5.4187985221342334</c:v>
                </c:pt>
                <c:pt idx="23">
                  <c:v>6.3956963300608018</c:v>
                </c:pt>
                <c:pt idx="24">
                  <c:v>6.8919641992654315</c:v>
                </c:pt>
                <c:pt idx="25">
                  <c:v>7.0354961372216724</c:v>
                </c:pt>
                <c:pt idx="26">
                  <c:v>6.867071982004151</c:v>
                </c:pt>
                <c:pt idx="27">
                  <c:v>6.7800252338602425</c:v>
                </c:pt>
                <c:pt idx="28">
                  <c:v>7.0226599949636972</c:v>
                </c:pt>
                <c:pt idx="29">
                  <c:v>7.361221143931334</c:v>
                </c:pt>
                <c:pt idx="30">
                  <c:v>7.5581233135999115</c:v>
                </c:pt>
                <c:pt idx="31">
                  <c:v>7.6009845875832314</c:v>
                </c:pt>
                <c:pt idx="32">
                  <c:v>7.5471710198528728</c:v>
                </c:pt>
                <c:pt idx="33">
                  <c:v>7.4424843159619556</c:v>
                </c:pt>
                <c:pt idx="34">
                  <c:v>7.6265656368647345</c:v>
                </c:pt>
                <c:pt idx="35">
                  <c:v>7.7878178190124858</c:v>
                </c:pt>
                <c:pt idx="36">
                  <c:v>7.9112741293817423</c:v>
                </c:pt>
                <c:pt idx="37">
                  <c:v>8.041553119814818</c:v>
                </c:pt>
                <c:pt idx="38">
                  <c:v>8.6300935388259568</c:v>
                </c:pt>
                <c:pt idx="39">
                  <c:v>9.0838588742124191</c:v>
                </c:pt>
                <c:pt idx="40">
                  <c:v>9.4037642426152708</c:v>
                </c:pt>
                <c:pt idx="41">
                  <c:v>9.6297703608427199</c:v>
                </c:pt>
                <c:pt idx="42">
                  <c:v>9.8043953507629826</c:v>
                </c:pt>
                <c:pt idx="43">
                  <c:v>9.9529554541444067</c:v>
                </c:pt>
                <c:pt idx="44">
                  <c:v>10.082671077668403</c:v>
                </c:pt>
                <c:pt idx="45">
                  <c:v>10.188448809742185</c:v>
                </c:pt>
                <c:pt idx="46">
                  <c:v>10.248654068400857</c:v>
                </c:pt>
                <c:pt idx="47">
                  <c:v>10.258322925569793</c:v>
                </c:pt>
                <c:pt idx="48">
                  <c:v>10.221008310630019</c:v>
                </c:pt>
                <c:pt idx="49">
                  <c:v>10.122166815965253</c:v>
                </c:pt>
                <c:pt idx="50">
                  <c:v>9.9629729913577503</c:v>
                </c:pt>
                <c:pt idx="51">
                  <c:v>9.8261868291209851</c:v>
                </c:pt>
                <c:pt idx="52">
                  <c:v>9.6689042491827717</c:v>
                </c:pt>
                <c:pt idx="53">
                  <c:v>9.4784123614071341</c:v>
                </c:pt>
                <c:pt idx="54">
                  <c:v>9.2517817144062224</c:v>
                </c:pt>
                <c:pt idx="55">
                  <c:v>8.9952327044805447</c:v>
                </c:pt>
                <c:pt idx="56">
                  <c:v>8.7105655737027003</c:v>
                </c:pt>
                <c:pt idx="57">
                  <c:v>8.4004949668980213</c:v>
                </c:pt>
                <c:pt idx="58">
                  <c:v>8.0682279061490156</c:v>
                </c:pt>
                <c:pt idx="59">
                  <c:v>7.7250833481452563</c:v>
                </c:pt>
                <c:pt idx="60">
                  <c:v>7.3745678141656343</c:v>
                </c:pt>
                <c:pt idx="61">
                  <c:v>7.0252442908679376</c:v>
                </c:pt>
                <c:pt idx="62">
                  <c:v>6.6863295386657065</c:v>
                </c:pt>
                <c:pt idx="63">
                  <c:v>6.3585673018030962</c:v>
                </c:pt>
                <c:pt idx="64">
                  <c:v>6.0473426951584024</c:v>
                </c:pt>
                <c:pt idx="65">
                  <c:v>5.7520944406927352</c:v>
                </c:pt>
                <c:pt idx="66">
                  <c:v>5.4800936251671999</c:v>
                </c:pt>
                <c:pt idx="67">
                  <c:v>5.2278045884089437</c:v>
                </c:pt>
                <c:pt idx="68">
                  <c:v>4.9972662048250127</c:v>
                </c:pt>
                <c:pt idx="69">
                  <c:v>4.7877257385148724</c:v>
                </c:pt>
                <c:pt idx="70">
                  <c:v>4.5967647033068539</c:v>
                </c:pt>
                <c:pt idx="71">
                  <c:v>4.4201444025626921</c:v>
                </c:pt>
                <c:pt idx="72">
                  <c:v>4.3037478178775945</c:v>
                </c:pt>
                <c:pt idx="73">
                  <c:v>4.2091490624881498</c:v>
                </c:pt>
                <c:pt idx="74">
                  <c:v>4.1168389887508612</c:v>
                </c:pt>
                <c:pt idx="75">
                  <c:v>4.0243187221858356</c:v>
                </c:pt>
                <c:pt idx="76">
                  <c:v>3.9296822421989042</c:v>
                </c:pt>
                <c:pt idx="77">
                  <c:v>3.8316269395564517</c:v>
                </c:pt>
                <c:pt idx="78">
                  <c:v>3.7293463102799782</c:v>
                </c:pt>
                <c:pt idx="79">
                  <c:v>3.6223645791747794</c:v>
                </c:pt>
                <c:pt idx="80">
                  <c:v>3.5692079491266195</c:v>
                </c:pt>
                <c:pt idx="81">
                  <c:v>3.5407061925174048</c:v>
                </c:pt>
                <c:pt idx="82">
                  <c:v>3.5072400920642428</c:v>
                </c:pt>
                <c:pt idx="83">
                  <c:v>3.4688369093947848</c:v>
                </c:pt>
                <c:pt idx="84">
                  <c:v>3.4269396264318797</c:v>
                </c:pt>
                <c:pt idx="85">
                  <c:v>3.3787723495473982</c:v>
                </c:pt>
                <c:pt idx="86">
                  <c:v>3.3252800326462397</c:v>
                </c:pt>
                <c:pt idx="87">
                  <c:v>3.2667133538972042</c:v>
                </c:pt>
                <c:pt idx="88">
                  <c:v>3.2011080621552179</c:v>
                </c:pt>
                <c:pt idx="89">
                  <c:v>3.1311181477114594</c:v>
                </c:pt>
                <c:pt idx="90">
                  <c:v>3.0547759574257625</c:v>
                </c:pt>
                <c:pt idx="91">
                  <c:v>2.9728299987875766</c:v>
                </c:pt>
                <c:pt idx="92">
                  <c:v>2.886771141043174</c:v>
                </c:pt>
                <c:pt idx="93">
                  <c:v>2.7951353761675053</c:v>
                </c:pt>
                <c:pt idx="94">
                  <c:v>2.7008861545219567</c:v>
                </c:pt>
                <c:pt idx="95">
                  <c:v>2.6031041525787502</c:v>
                </c:pt>
                <c:pt idx="96">
                  <c:v>2.5025592515567272</c:v>
                </c:pt>
                <c:pt idx="97">
                  <c:v>2.4012171211609772</c:v>
                </c:pt>
                <c:pt idx="98">
                  <c:v>2.2989880577818402</c:v>
                </c:pt>
                <c:pt idx="99">
                  <c:v>2.2621406513722482</c:v>
                </c:pt>
                <c:pt idx="100">
                  <c:v>2.2449465481882616</c:v>
                </c:pt>
                <c:pt idx="101">
                  <c:v>2.2255438563186392</c:v>
                </c:pt>
                <c:pt idx="102">
                  <c:v>2.202590828026104</c:v>
                </c:pt>
                <c:pt idx="103">
                  <c:v>2.1782110339236787</c:v>
                </c:pt>
                <c:pt idx="104">
                  <c:v>2.1507764036351147</c:v>
                </c:pt>
                <c:pt idx="105">
                  <c:v>2.1221782586966613</c:v>
                </c:pt>
                <c:pt idx="106">
                  <c:v>2.09124883989699</c:v>
                </c:pt>
                <c:pt idx="107">
                  <c:v>2.0593921894667027</c:v>
                </c:pt>
                <c:pt idx="108">
                  <c:v>2.0256374029214088</c:v>
                </c:pt>
                <c:pt idx="109">
                  <c:v>1.9913583811090481</c:v>
                </c:pt>
                <c:pt idx="110">
                  <c:v>1.9553395859897453</c:v>
                </c:pt>
                <c:pt idx="111">
                  <c:v>1.9191800044468028</c:v>
                </c:pt>
                <c:pt idx="112">
                  <c:v>1.881832387736105</c:v>
                </c:pt>
                <c:pt idx="113">
                  <c:v>1.8438362676254927</c:v>
                </c:pt>
                <c:pt idx="114">
                  <c:v>1.8057153543778719</c:v>
                </c:pt>
                <c:pt idx="115">
                  <c:v>1.7667565708485113</c:v>
                </c:pt>
                <c:pt idx="116">
                  <c:v>1.7278837624814318</c:v>
                </c:pt>
                <c:pt idx="117">
                  <c:v>1.6888884972587741</c:v>
                </c:pt>
                <c:pt idx="118">
                  <c:v>1.6494823051959373</c:v>
                </c:pt>
                <c:pt idx="119">
                  <c:v>1.6105179526819289</c:v>
                </c:pt>
                <c:pt idx="120">
                  <c:v>1.571662054502371</c:v>
                </c:pt>
                <c:pt idx="121">
                  <c:v>1.532743268109187</c:v>
                </c:pt>
                <c:pt idx="122">
                  <c:v>1.4942980759879354</c:v>
                </c:pt>
                <c:pt idx="123">
                  <c:v>1.4563910059224667</c:v>
                </c:pt>
                <c:pt idx="124">
                  <c:v>1.4186973717683471</c:v>
                </c:pt>
                <c:pt idx="125">
                  <c:v>1.3813154300022221</c:v>
                </c:pt>
                <c:pt idx="126">
                  <c:v>1.3448798796842545</c:v>
                </c:pt>
                <c:pt idx="127">
                  <c:v>1.3089630852116478</c:v>
                </c:pt>
                <c:pt idx="128">
                  <c:v>1.2735392802547114</c:v>
                </c:pt>
                <c:pt idx="129">
                  <c:v>1.2386715647632573</c:v>
                </c:pt>
                <c:pt idx="130">
                  <c:v>1.2046345170573312</c:v>
                </c:pt>
                <c:pt idx="131">
                  <c:v>1.1714772738067802</c:v>
                </c:pt>
                <c:pt idx="132">
                  <c:v>1.138970274557664</c:v>
                </c:pt>
                <c:pt idx="133">
                  <c:v>1.1071459859887931</c:v>
                </c:pt>
                <c:pt idx="134">
                  <c:v>1.0760295430861395</c:v>
                </c:pt>
                <c:pt idx="135">
                  <c:v>1.0456393204656738</c:v>
                </c:pt>
                <c:pt idx="136">
                  <c:v>1.0161982532064742</c:v>
                </c:pt>
                <c:pt idx="137">
                  <c:v>0.98757124051312462</c:v>
                </c:pt>
                <c:pt idx="138">
                  <c:v>0.95966357813101166</c:v>
                </c:pt>
                <c:pt idx="139">
                  <c:v>0.93247481439537239</c:v>
                </c:pt>
                <c:pt idx="140">
                  <c:v>0.90600057799051881</c:v>
                </c:pt>
                <c:pt idx="141">
                  <c:v>0.88023314501488048</c:v>
                </c:pt>
                <c:pt idx="142">
                  <c:v>0.85516197839318375</c:v>
                </c:pt>
                <c:pt idx="143">
                  <c:v>0.83077423459354061</c:v>
                </c:pt>
                <c:pt idx="144">
                  <c:v>0.80706798410764247</c:v>
                </c:pt>
                <c:pt idx="145">
                  <c:v>0.78415020807132441</c:v>
                </c:pt>
                <c:pt idx="146">
                  <c:v>0.76185309266508583</c:v>
                </c:pt>
                <c:pt idx="147">
                  <c:v>0.74016003384146745</c:v>
                </c:pt>
                <c:pt idx="148">
                  <c:v>0.71905396407206956</c:v>
                </c:pt>
                <c:pt idx="149">
                  <c:v>0.69851762656329064</c:v>
                </c:pt>
                <c:pt idx="150">
                  <c:v>0.6785338102346955</c:v>
                </c:pt>
                <c:pt idx="151">
                  <c:v>0.65908554732807045</c:v>
                </c:pt>
                <c:pt idx="152">
                  <c:v>0.64387546423756625</c:v>
                </c:pt>
                <c:pt idx="153">
                  <c:v>0.63776131085791132</c:v>
                </c:pt>
                <c:pt idx="154">
                  <c:v>0.63165159809639027</c:v>
                </c:pt>
                <c:pt idx="155">
                  <c:v>0.62569682438177598</c:v>
                </c:pt>
                <c:pt idx="156">
                  <c:v>0.61976540576831363</c:v>
                </c:pt>
                <c:pt idx="157">
                  <c:v>0.61383922486521691</c:v>
                </c:pt>
                <c:pt idx="158">
                  <c:v>0.60791965668544057</c:v>
                </c:pt>
                <c:pt idx="159">
                  <c:v>0.6020075296502867</c:v>
                </c:pt>
                <c:pt idx="160">
                  <c:v>0.59610323171565283</c:v>
                </c:pt>
                <c:pt idx="161">
                  <c:v>0.59020680685237858</c:v>
                </c:pt>
                <c:pt idx="162">
                  <c:v>0.58431804192926451</c:v>
                </c:pt>
                <c:pt idx="163">
                  <c:v>0.57847249164138681</c:v>
                </c:pt>
                <c:pt idx="164">
                  <c:v>0.57272953664658199</c:v>
                </c:pt>
                <c:pt idx="165">
                  <c:v>0.56698785169374033</c:v>
                </c:pt>
                <c:pt idx="166">
                  <c:v>0.56124705810353026</c:v>
                </c:pt>
                <c:pt idx="167">
                  <c:v>0.55550680589431156</c:v>
                </c:pt>
                <c:pt idx="168">
                  <c:v>0.54976681116344683</c:v>
                </c:pt>
                <c:pt idx="169">
                  <c:v>0.5440268866492497</c:v>
                </c:pt>
                <c:pt idx="170">
                  <c:v>0.53828696602844051</c:v>
                </c:pt>
                <c:pt idx="171">
                  <c:v>0.53254712250682545</c:v>
                </c:pt>
                <c:pt idx="172">
                  <c:v>0.5268139498568154</c:v>
                </c:pt>
                <c:pt idx="173">
                  <c:v>0.52118160133354063</c:v>
                </c:pt>
                <c:pt idx="174">
                  <c:v>0.51554651333434598</c:v>
                </c:pt>
                <c:pt idx="175">
                  <c:v>0.50990950589122408</c:v>
                </c:pt>
                <c:pt idx="176">
                  <c:v>0.50427155991281258</c:v>
                </c:pt>
                <c:pt idx="177">
                  <c:v>0.49863381327432438</c:v>
                </c:pt>
                <c:pt idx="178">
                  <c:v>0.49299755459800726</c:v>
                </c:pt>
                <c:pt idx="179">
                  <c:v>0.48736421511628714</c:v>
                </c:pt>
                <c:pt idx="180">
                  <c:v>0.48173535897627123</c:v>
                </c:pt>
                <c:pt idx="181">
                  <c:v>0.47611267231480908</c:v>
                </c:pt>
                <c:pt idx="182">
                  <c:v>0.47049927090360882</c:v>
                </c:pt>
                <c:pt idx="183">
                  <c:v>0.46497632139106304</c:v>
                </c:pt>
                <c:pt idx="184">
                  <c:v>0.45946186285631618</c:v>
                </c:pt>
                <c:pt idx="185">
                  <c:v>0.45395802166223198</c:v>
                </c:pt>
                <c:pt idx="186">
                  <c:v>0.44846698171495758</c:v>
                </c:pt>
                <c:pt idx="187">
                  <c:v>0.44299097156185741</c:v>
                </c:pt>
                <c:pt idx="188">
                  <c:v>0.43753225172350918</c:v>
                </c:pt>
                <c:pt idx="189">
                  <c:v>0.43209310237920645</c:v>
                </c:pt>
                <c:pt idx="190">
                  <c:v>0.42667581150599332</c:v>
                </c:pt>
                <c:pt idx="191">
                  <c:v>0.42128266355250293</c:v>
                </c:pt>
                <c:pt idx="192">
                  <c:v>0.41591592871346938</c:v>
                </c:pt>
                <c:pt idx="193">
                  <c:v>0.41057785285415138</c:v>
                </c:pt>
                <c:pt idx="194">
                  <c:v>0.40527064812276348</c:v>
                </c:pt>
                <c:pt idx="195">
                  <c:v>0.39999705324856338</c:v>
                </c:pt>
                <c:pt idx="196">
                  <c:v>0.39481190545333783</c:v>
                </c:pt>
                <c:pt idx="197">
                  <c:v>0.38966143124321934</c:v>
                </c:pt>
                <c:pt idx="198">
                  <c:v>0.38454770246221098</c:v>
                </c:pt>
                <c:pt idx="199">
                  <c:v>0.37947272062010445</c:v>
                </c:pt>
                <c:pt idx="200">
                  <c:v>0.37443841177365317</c:v>
                </c:pt>
              </c:numCache>
            </c:numRef>
          </c:yVal>
        </c:ser>
        <c:ser>
          <c:idx val="21"/>
          <c:order val="2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Foglio1!$W$3:$W$203</c:f>
              <c:numCache>
                <c:formatCode>0.0000</c:formatCode>
                <c:ptCount val="201"/>
                <c:pt idx="0">
                  <c:v>1.1589237779131338</c:v>
                </c:pt>
                <c:pt idx="1">
                  <c:v>1.1746460200777282</c:v>
                </c:pt>
                <c:pt idx="2">
                  <c:v>1.2076794171483978</c:v>
                </c:pt>
                <c:pt idx="3">
                  <c:v>1.5851907727097596</c:v>
                </c:pt>
                <c:pt idx="4">
                  <c:v>2.6283182811186072</c:v>
                </c:pt>
                <c:pt idx="5">
                  <c:v>2.8075167141993282</c:v>
                </c:pt>
                <c:pt idx="6">
                  <c:v>2.1739854645678331</c:v>
                </c:pt>
                <c:pt idx="7">
                  <c:v>3.0215176799453252</c:v>
                </c:pt>
                <c:pt idx="8">
                  <c:v>3.09341211228671</c:v>
                </c:pt>
                <c:pt idx="9">
                  <c:v>3.6600204810222872</c:v>
                </c:pt>
                <c:pt idx="10">
                  <c:v>3.6434875750241082</c:v>
                </c:pt>
                <c:pt idx="11">
                  <c:v>3.6495596227397997</c:v>
                </c:pt>
                <c:pt idx="12">
                  <c:v>2.8311096578347787</c:v>
                </c:pt>
                <c:pt idx="13">
                  <c:v>2.5187726125963512</c:v>
                </c:pt>
                <c:pt idx="14">
                  <c:v>3.1119911327141647</c:v>
                </c:pt>
                <c:pt idx="15">
                  <c:v>3.8958291970324508</c:v>
                </c:pt>
                <c:pt idx="16">
                  <c:v>2.9035111179804356</c:v>
                </c:pt>
                <c:pt idx="17">
                  <c:v>2.4315333560218435</c:v>
                </c:pt>
                <c:pt idx="18">
                  <c:v>2.2304845644535494</c:v>
                </c:pt>
                <c:pt idx="19">
                  <c:v>1.8541932702300779</c:v>
                </c:pt>
                <c:pt idx="20">
                  <c:v>2.1284541359500873</c:v>
                </c:pt>
                <c:pt idx="21">
                  <c:v>2.3068957716096548</c:v>
                </c:pt>
                <c:pt idx="22">
                  <c:v>2.3936909483678206</c:v>
                </c:pt>
                <c:pt idx="23">
                  <c:v>2.0351239372252277</c:v>
                </c:pt>
                <c:pt idx="24">
                  <c:v>2.1436587315724802</c:v>
                </c:pt>
                <c:pt idx="25">
                  <c:v>2.2653924201698867</c:v>
                </c:pt>
                <c:pt idx="26">
                  <c:v>2.2811759625783412</c:v>
                </c:pt>
                <c:pt idx="27">
                  <c:v>2.5913611878564899</c:v>
                </c:pt>
                <c:pt idx="28">
                  <c:v>2.7966249237875571</c:v>
                </c:pt>
                <c:pt idx="29">
                  <c:v>2.5190606519225782</c:v>
                </c:pt>
                <c:pt idx="30">
                  <c:v>1.976675348246494</c:v>
                </c:pt>
                <c:pt idx="31">
                  <c:v>1.592088283504798</c:v>
                </c:pt>
                <c:pt idx="32">
                  <c:v>1.4887851403534282</c:v>
                </c:pt>
                <c:pt idx="33">
                  <c:v>1.3501135389900139</c:v>
                </c:pt>
                <c:pt idx="34">
                  <c:v>1.1803154194189511</c:v>
                </c:pt>
                <c:pt idx="35">
                  <c:v>1.0700246717596538</c:v>
                </c:pt>
                <c:pt idx="36">
                  <c:v>0.93248910036433452</c:v>
                </c:pt>
                <c:pt idx="37">
                  <c:v>0.82939777279671345</c:v>
                </c:pt>
                <c:pt idx="38">
                  <c:v>0.75287845189184044</c:v>
                </c:pt>
                <c:pt idx="39">
                  <c:v>0.68350260380101957</c:v>
                </c:pt>
                <c:pt idx="40">
                  <c:v>0.61989903082628073</c:v>
                </c:pt>
                <c:pt idx="41">
                  <c:v>0.57474976275168665</c:v>
                </c:pt>
                <c:pt idx="42">
                  <c:v>0.56929180163075577</c:v>
                </c:pt>
                <c:pt idx="43">
                  <c:v>0.55111824815531052</c:v>
                </c:pt>
                <c:pt idx="44">
                  <c:v>0.52411076516565047</c:v>
                </c:pt>
                <c:pt idx="45">
                  <c:v>0.49150385404126262</c:v>
                </c:pt>
                <c:pt idx="46">
                  <c:v>0.45857147036248674</c:v>
                </c:pt>
                <c:pt idx="47">
                  <c:v>0.42747663798135627</c:v>
                </c:pt>
                <c:pt idx="48">
                  <c:v>0.38525338385433289</c:v>
                </c:pt>
                <c:pt idx="49">
                  <c:v>0.37372635585924996</c:v>
                </c:pt>
                <c:pt idx="50">
                  <c:v>0.37291500294356655</c:v>
                </c:pt>
                <c:pt idx="51">
                  <c:v>0.36248691035264008</c:v>
                </c:pt>
                <c:pt idx="52">
                  <c:v>0.38479303421754812</c:v>
                </c:pt>
                <c:pt idx="53">
                  <c:v>0.39136819843127996</c:v>
                </c:pt>
                <c:pt idx="54">
                  <c:v>0.37495251367059518</c:v>
                </c:pt>
                <c:pt idx="55">
                  <c:v>0.35410372591240163</c:v>
                </c:pt>
                <c:pt idx="56">
                  <c:v>0.32925895455230231</c:v>
                </c:pt>
                <c:pt idx="57">
                  <c:v>0.3067019911977894</c:v>
                </c:pt>
                <c:pt idx="58">
                  <c:v>0.3040467132826426</c:v>
                </c:pt>
                <c:pt idx="59">
                  <c:v>0.29647713888301247</c:v>
                </c:pt>
                <c:pt idx="60">
                  <c:v>0.28464469344352383</c:v>
                </c:pt>
                <c:pt idx="61">
                  <c:v>0.26951756438030688</c:v>
                </c:pt>
                <c:pt idx="62">
                  <c:v>0.26424320222132236</c:v>
                </c:pt>
                <c:pt idx="63">
                  <c:v>0.26655701295349693</c:v>
                </c:pt>
                <c:pt idx="64">
                  <c:v>0.26589639347294602</c:v>
                </c:pt>
                <c:pt idx="65">
                  <c:v>0.26311738293311299</c:v>
                </c:pt>
                <c:pt idx="66">
                  <c:v>0.25871674144705181</c:v>
                </c:pt>
                <c:pt idx="67">
                  <c:v>0.25358758565979417</c:v>
                </c:pt>
                <c:pt idx="68">
                  <c:v>0.24877127281621791</c:v>
                </c:pt>
                <c:pt idx="69">
                  <c:v>0.24441607014095298</c:v>
                </c:pt>
                <c:pt idx="70">
                  <c:v>0.24093278021841574</c:v>
                </c:pt>
                <c:pt idx="71">
                  <c:v>0.23854892563803021</c:v>
                </c:pt>
                <c:pt idx="72">
                  <c:v>0.23732343754470744</c:v>
                </c:pt>
                <c:pt idx="73">
                  <c:v>0.23717229629601788</c:v>
                </c:pt>
                <c:pt idx="74">
                  <c:v>0.24128979289010452</c:v>
                </c:pt>
                <c:pt idx="75">
                  <c:v>0.24556516721607921</c:v>
                </c:pt>
                <c:pt idx="76">
                  <c:v>0.24983815809695409</c:v>
                </c:pt>
                <c:pt idx="77">
                  <c:v>0.2537727427203485</c:v>
                </c:pt>
                <c:pt idx="78">
                  <c:v>0.25709735020630153</c:v>
                </c:pt>
                <c:pt idx="79">
                  <c:v>0.25945334558631805</c:v>
                </c:pt>
                <c:pt idx="80">
                  <c:v>0.26079241671707226</c:v>
                </c:pt>
                <c:pt idx="81">
                  <c:v>0.26088545033315957</c:v>
                </c:pt>
                <c:pt idx="82">
                  <c:v>0.25962777894292088</c:v>
                </c:pt>
                <c:pt idx="83">
                  <c:v>0.25708499716120525</c:v>
                </c:pt>
                <c:pt idx="84">
                  <c:v>0.25690209258220531</c:v>
                </c:pt>
                <c:pt idx="85">
                  <c:v>0.25951561705026532</c:v>
                </c:pt>
                <c:pt idx="86">
                  <c:v>0.26022179444865334</c:v>
                </c:pt>
                <c:pt idx="87">
                  <c:v>0.27308122995929951</c:v>
                </c:pt>
                <c:pt idx="88">
                  <c:v>0.28688922951705115</c:v>
                </c:pt>
                <c:pt idx="89">
                  <c:v>0.30036484261179192</c:v>
                </c:pt>
                <c:pt idx="90">
                  <c:v>0.31197508038655325</c:v>
                </c:pt>
                <c:pt idx="91">
                  <c:v>0.32134252248317918</c:v>
                </c:pt>
                <c:pt idx="92">
                  <c:v>0.32840706837284461</c:v>
                </c:pt>
                <c:pt idx="93">
                  <c:v>0.33308572888672688</c:v>
                </c:pt>
                <c:pt idx="94">
                  <c:v>0.3353793503281744</c:v>
                </c:pt>
                <c:pt idx="95">
                  <c:v>0.3354289206990308</c:v>
                </c:pt>
                <c:pt idx="96">
                  <c:v>0.33344435338808254</c:v>
                </c:pt>
                <c:pt idx="97">
                  <c:v>0.33679885468264786</c:v>
                </c:pt>
                <c:pt idx="98">
                  <c:v>0.33724375822341784</c:v>
                </c:pt>
                <c:pt idx="99">
                  <c:v>0.33509749380579257</c:v>
                </c:pt>
                <c:pt idx="100">
                  <c:v>0.33075361032139117</c:v>
                </c:pt>
                <c:pt idx="101">
                  <c:v>0.32460777411398717</c:v>
                </c:pt>
                <c:pt idx="102">
                  <c:v>0.31726305378569841</c:v>
                </c:pt>
                <c:pt idx="103">
                  <c:v>0.30905902703485838</c:v>
                </c:pt>
                <c:pt idx="104">
                  <c:v>0.30030440537862618</c:v>
                </c:pt>
                <c:pt idx="105">
                  <c:v>0.29102198901192589</c:v>
                </c:pt>
                <c:pt idx="106">
                  <c:v>0.28128524088225548</c:v>
                </c:pt>
                <c:pt idx="107">
                  <c:v>0.27130102923848082</c:v>
                </c:pt>
                <c:pt idx="108">
                  <c:v>0.26129301097578872</c:v>
                </c:pt>
                <c:pt idx="109">
                  <c:v>0.25151207152786514</c:v>
                </c:pt>
                <c:pt idx="110">
                  <c:v>0.24678116677233003</c:v>
                </c:pt>
                <c:pt idx="111">
                  <c:v>0.24342422203939132</c:v>
                </c:pt>
                <c:pt idx="112">
                  <c:v>0.24011701562589041</c:v>
                </c:pt>
                <c:pt idx="113">
                  <c:v>0.23691321043554675</c:v>
                </c:pt>
                <c:pt idx="114">
                  <c:v>0.23393619425969212</c:v>
                </c:pt>
                <c:pt idx="115">
                  <c:v>0.23125803763065375</c:v>
                </c:pt>
                <c:pt idx="116">
                  <c:v>0.22885985636660311</c:v>
                </c:pt>
                <c:pt idx="117">
                  <c:v>0.22679858905276706</c:v>
                </c:pt>
                <c:pt idx="118">
                  <c:v>0.22502453374954015</c:v>
                </c:pt>
                <c:pt idx="119">
                  <c:v>0.22353662346501377</c:v>
                </c:pt>
                <c:pt idx="120">
                  <c:v>0.22240229041345499</c:v>
                </c:pt>
                <c:pt idx="121">
                  <c:v>0.22150793054803841</c:v>
                </c:pt>
                <c:pt idx="122">
                  <c:v>0.22084136014167041</c:v>
                </c:pt>
                <c:pt idx="123">
                  <c:v>0.22041869454517113</c:v>
                </c:pt>
                <c:pt idx="124">
                  <c:v>0.22013883278209531</c:v>
                </c:pt>
                <c:pt idx="125">
                  <c:v>0.21996143861354991</c:v>
                </c:pt>
                <c:pt idx="126">
                  <c:v>0.21984714215918025</c:v>
                </c:pt>
                <c:pt idx="127">
                  <c:v>0.21976000943678456</c:v>
                </c:pt>
                <c:pt idx="128">
                  <c:v>0.21970160215856321</c:v>
                </c:pt>
                <c:pt idx="129">
                  <c:v>0.2196278635765809</c:v>
                </c:pt>
                <c:pt idx="130">
                  <c:v>0.21953438030503347</c:v>
                </c:pt>
                <c:pt idx="131">
                  <c:v>0.21934789840037744</c:v>
                </c:pt>
                <c:pt idx="132">
                  <c:v>0.21906449258496699</c:v>
                </c:pt>
                <c:pt idx="133">
                  <c:v>0.21856530407660227</c:v>
                </c:pt>
                <c:pt idx="134">
                  <c:v>0.21785545946807294</c:v>
                </c:pt>
                <c:pt idx="135">
                  <c:v>0.21693250985569931</c:v>
                </c:pt>
                <c:pt idx="136">
                  <c:v>0.21638726636270494</c:v>
                </c:pt>
                <c:pt idx="137">
                  <c:v>0.21641726550190565</c:v>
                </c:pt>
                <c:pt idx="138">
                  <c:v>0.21627288342643375</c:v>
                </c:pt>
                <c:pt idx="139">
                  <c:v>0.21583200121633933</c:v>
                </c:pt>
                <c:pt idx="140">
                  <c:v>0.21507232815292893</c:v>
                </c:pt>
                <c:pt idx="141">
                  <c:v>0.21399429050330149</c:v>
                </c:pt>
                <c:pt idx="142">
                  <c:v>0.21280843112431744</c:v>
                </c:pt>
                <c:pt idx="143">
                  <c:v>0.21226957472509991</c:v>
                </c:pt>
                <c:pt idx="144">
                  <c:v>0.21183338080254174</c:v>
                </c:pt>
                <c:pt idx="145">
                  <c:v>0.21114103954776181</c:v>
                </c:pt>
                <c:pt idx="146">
                  <c:v>0.21042753026866548</c:v>
                </c:pt>
                <c:pt idx="147">
                  <c:v>0.20999814807861042</c:v>
                </c:pt>
                <c:pt idx="148">
                  <c:v>0.20937760158791591</c:v>
                </c:pt>
                <c:pt idx="149">
                  <c:v>0.20872150435367537</c:v>
                </c:pt>
                <c:pt idx="150">
                  <c:v>0.20800334001107554</c:v>
                </c:pt>
                <c:pt idx="151">
                  <c:v>0.2070798048991179</c:v>
                </c:pt>
                <c:pt idx="152">
                  <c:v>0.20590971027689656</c:v>
                </c:pt>
                <c:pt idx="153">
                  <c:v>0.20452551540157435</c:v>
                </c:pt>
                <c:pt idx="154">
                  <c:v>0.20287300107256356</c:v>
                </c:pt>
                <c:pt idx="155">
                  <c:v>0.20098390180129644</c:v>
                </c:pt>
                <c:pt idx="156">
                  <c:v>0.19888367314808217</c:v>
                </c:pt>
                <c:pt idx="157">
                  <c:v>0.19653552466617927</c:v>
                </c:pt>
                <c:pt idx="158">
                  <c:v>0.19403273575631921</c:v>
                </c:pt>
                <c:pt idx="159">
                  <c:v>0.19131635418346263</c:v>
                </c:pt>
                <c:pt idx="160">
                  <c:v>0.18844886993927845</c:v>
                </c:pt>
                <c:pt idx="161">
                  <c:v>0.18546751177771223</c:v>
                </c:pt>
                <c:pt idx="162">
                  <c:v>0.18245554423816995</c:v>
                </c:pt>
                <c:pt idx="163">
                  <c:v>0.17949607050640826</c:v>
                </c:pt>
                <c:pt idx="164">
                  <c:v>0.17650197988815053</c:v>
                </c:pt>
                <c:pt idx="165">
                  <c:v>0.17342528267984739</c:v>
                </c:pt>
                <c:pt idx="166">
                  <c:v>0.17025748103586644</c:v>
                </c:pt>
                <c:pt idx="167">
                  <c:v>0.16702113952996242</c:v>
                </c:pt>
                <c:pt idx="168">
                  <c:v>0.16370914772806094</c:v>
                </c:pt>
                <c:pt idx="169">
                  <c:v>0.16030267923361058</c:v>
                </c:pt>
                <c:pt idx="170">
                  <c:v>0.15686438896315291</c:v>
                </c:pt>
                <c:pt idx="171">
                  <c:v>0.15333404644093288</c:v>
                </c:pt>
                <c:pt idx="172">
                  <c:v>0.14978961359840076</c:v>
                </c:pt>
                <c:pt idx="173">
                  <c:v>0.14617304341480511</c:v>
                </c:pt>
                <c:pt idx="174">
                  <c:v>0.14254767360821469</c:v>
                </c:pt>
                <c:pt idx="175">
                  <c:v>0.13889182689013221</c:v>
                </c:pt>
                <c:pt idx="176">
                  <c:v>0.13520106811389671</c:v>
                </c:pt>
                <c:pt idx="177">
                  <c:v>0.13154244123648529</c:v>
                </c:pt>
                <c:pt idx="178">
                  <c:v>0.12786794426055767</c:v>
                </c:pt>
                <c:pt idx="179">
                  <c:v>0.1241886004340161</c:v>
                </c:pt>
                <c:pt idx="180">
                  <c:v>0.12055470214833572</c:v>
                </c:pt>
                <c:pt idx="181">
                  <c:v>0.11921308713461166</c:v>
                </c:pt>
                <c:pt idx="182">
                  <c:v>0.11795644462411793</c:v>
                </c:pt>
                <c:pt idx="183">
                  <c:v>0.11664381217185409</c:v>
                </c:pt>
                <c:pt idx="184">
                  <c:v>0.11527572480554933</c:v>
                </c:pt>
                <c:pt idx="185">
                  <c:v>0.11385770742765916</c:v>
                </c:pt>
                <c:pt idx="186">
                  <c:v>0.11241987356350705</c:v>
                </c:pt>
                <c:pt idx="187">
                  <c:v>0.11095548489712451</c:v>
                </c:pt>
                <c:pt idx="188">
                  <c:v>0.10945449451726286</c:v>
                </c:pt>
                <c:pt idx="189">
                  <c:v>0.10792157824056807</c:v>
                </c:pt>
                <c:pt idx="190">
                  <c:v>0.10636118756892676</c:v>
                </c:pt>
                <c:pt idx="191">
                  <c:v>0.10480129001603512</c:v>
                </c:pt>
                <c:pt idx="192">
                  <c:v>0.10322928276303399</c:v>
                </c:pt>
                <c:pt idx="193">
                  <c:v>0.10164013344290369</c:v>
                </c:pt>
                <c:pt idx="194">
                  <c:v>0.10003746988408795</c:v>
                </c:pt>
                <c:pt idx="195">
                  <c:v>9.8424710490349898E-2</c:v>
                </c:pt>
                <c:pt idx="196">
                  <c:v>9.6817234453890719E-2</c:v>
                </c:pt>
                <c:pt idx="197">
                  <c:v>9.5218551311109081E-2</c:v>
                </c:pt>
                <c:pt idx="198">
                  <c:v>9.3617368578041565E-2</c:v>
                </c:pt>
                <c:pt idx="199">
                  <c:v>9.2016372050793729E-2</c:v>
                </c:pt>
                <c:pt idx="200">
                  <c:v>9.0418065419055643E-2</c:v>
                </c:pt>
              </c:numCache>
            </c:numRef>
          </c:yVal>
        </c:ser>
        <c:ser>
          <c:idx val="22"/>
          <c:order val="2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Foglio1!$X$3:$X$203</c:f>
              <c:numCache>
                <c:formatCode>0.0000</c:formatCode>
                <c:ptCount val="201"/>
                <c:pt idx="0">
                  <c:v>2.2166908779587948</c:v>
                </c:pt>
                <c:pt idx="1">
                  <c:v>2.3230799446910653</c:v>
                </c:pt>
                <c:pt idx="2">
                  <c:v>2.8106449615775628</c:v>
                </c:pt>
                <c:pt idx="3">
                  <c:v>3.7391088070476002</c:v>
                </c:pt>
                <c:pt idx="4">
                  <c:v>6.2552837896192015</c:v>
                </c:pt>
                <c:pt idx="5">
                  <c:v>7.0243004484217888</c:v>
                </c:pt>
                <c:pt idx="6">
                  <c:v>9.1160494269950618</c:v>
                </c:pt>
                <c:pt idx="7">
                  <c:v>8.9306391951120325</c:v>
                </c:pt>
                <c:pt idx="8">
                  <c:v>6.0294461672993744</c:v>
                </c:pt>
                <c:pt idx="9">
                  <c:v>6.6066719414284885</c:v>
                </c:pt>
                <c:pt idx="10">
                  <c:v>7.0109621853221897</c:v>
                </c:pt>
                <c:pt idx="11">
                  <c:v>7.4496223493631337</c:v>
                </c:pt>
                <c:pt idx="12">
                  <c:v>5.6606485898856302</c:v>
                </c:pt>
                <c:pt idx="13">
                  <c:v>5.0108653727622325</c:v>
                </c:pt>
                <c:pt idx="14">
                  <c:v>4.1255117829501717</c:v>
                </c:pt>
                <c:pt idx="15">
                  <c:v>3.6206325719074131</c:v>
                </c:pt>
                <c:pt idx="16">
                  <c:v>3.3153612952555038</c:v>
                </c:pt>
                <c:pt idx="17">
                  <c:v>3.6336301773642043</c:v>
                </c:pt>
                <c:pt idx="18">
                  <c:v>4.3878005268945675</c:v>
                </c:pt>
                <c:pt idx="19">
                  <c:v>4.3910298123896334</c:v>
                </c:pt>
                <c:pt idx="20">
                  <c:v>4.0668515632727456</c:v>
                </c:pt>
                <c:pt idx="21">
                  <c:v>3.8321604495152388</c:v>
                </c:pt>
                <c:pt idx="22">
                  <c:v>3.5106881111911021</c:v>
                </c:pt>
                <c:pt idx="23">
                  <c:v>3.2877977019425302</c:v>
                </c:pt>
                <c:pt idx="24">
                  <c:v>2.9436568109488612</c:v>
                </c:pt>
                <c:pt idx="25">
                  <c:v>2.7020277735876239</c:v>
                </c:pt>
                <c:pt idx="26">
                  <c:v>2.3671513195434075</c:v>
                </c:pt>
                <c:pt idx="27">
                  <c:v>2.0142676714025884</c:v>
                </c:pt>
                <c:pt idx="28">
                  <c:v>1.8332015453713464</c:v>
                </c:pt>
                <c:pt idx="29">
                  <c:v>1.9256905082242768</c:v>
                </c:pt>
                <c:pt idx="30">
                  <c:v>1.9769368106574958</c:v>
                </c:pt>
                <c:pt idx="31">
                  <c:v>1.8554508401970962</c:v>
                </c:pt>
                <c:pt idx="32">
                  <c:v>1.6580074125478783</c:v>
                </c:pt>
                <c:pt idx="33">
                  <c:v>1.4946688831280999</c:v>
                </c:pt>
                <c:pt idx="34">
                  <c:v>1.3304436316855481</c:v>
                </c:pt>
                <c:pt idx="35">
                  <c:v>1.162919412990457</c:v>
                </c:pt>
                <c:pt idx="36">
                  <c:v>1.2360935779603082</c:v>
                </c:pt>
                <c:pt idx="37">
                  <c:v>1.2737465402432249</c:v>
                </c:pt>
                <c:pt idx="38">
                  <c:v>1.2460124046319498</c:v>
                </c:pt>
                <c:pt idx="39">
                  <c:v>1.158894479349807</c:v>
                </c:pt>
                <c:pt idx="40">
                  <c:v>1.0661064734691315</c:v>
                </c:pt>
                <c:pt idx="41">
                  <c:v>0.95255935558490368</c:v>
                </c:pt>
                <c:pt idx="42">
                  <c:v>1.003096767603483</c:v>
                </c:pt>
                <c:pt idx="43">
                  <c:v>1.1248819839107891</c:v>
                </c:pt>
                <c:pt idx="44">
                  <c:v>1.205438770778182</c:v>
                </c:pt>
                <c:pt idx="45">
                  <c:v>1.2330075741832942</c:v>
                </c:pt>
                <c:pt idx="46">
                  <c:v>1.2369072619151273</c:v>
                </c:pt>
                <c:pt idx="47">
                  <c:v>1.2219588029881456</c:v>
                </c:pt>
                <c:pt idx="48">
                  <c:v>1.2005024237075061</c:v>
                </c:pt>
                <c:pt idx="49">
                  <c:v>1.2728365783827245</c:v>
                </c:pt>
                <c:pt idx="50">
                  <c:v>1.3571337737987361</c:v>
                </c:pt>
                <c:pt idx="51">
                  <c:v>1.3617154282119401</c:v>
                </c:pt>
                <c:pt idx="52">
                  <c:v>1.3695236501752568</c:v>
                </c:pt>
                <c:pt idx="53">
                  <c:v>1.4013549425550258</c:v>
                </c:pt>
                <c:pt idx="54">
                  <c:v>1.3714075841938553</c:v>
                </c:pt>
                <c:pt idx="55">
                  <c:v>1.2861667529937144</c:v>
                </c:pt>
                <c:pt idx="56">
                  <c:v>1.1657942664501364</c:v>
                </c:pt>
                <c:pt idx="57">
                  <c:v>1.1409931587996858</c:v>
                </c:pt>
                <c:pt idx="58">
                  <c:v>1.162311409116751</c:v>
                </c:pt>
                <c:pt idx="59">
                  <c:v>1.1577394138599393</c:v>
                </c:pt>
                <c:pt idx="60">
                  <c:v>1.1282821856849887</c:v>
                </c:pt>
                <c:pt idx="61">
                  <c:v>1.0774082457573058</c:v>
                </c:pt>
                <c:pt idx="62">
                  <c:v>1.0296535964219653</c:v>
                </c:pt>
                <c:pt idx="63">
                  <c:v>1.0128684574840885</c:v>
                </c:pt>
                <c:pt idx="64">
                  <c:v>0.9872859286671305</c:v>
                </c:pt>
                <c:pt idx="65">
                  <c:v>0.95562299391421468</c:v>
                </c:pt>
                <c:pt idx="66">
                  <c:v>0.92297405539372734</c:v>
                </c:pt>
                <c:pt idx="67">
                  <c:v>0.89123573966714886</c:v>
                </c:pt>
                <c:pt idx="68">
                  <c:v>0.85933589134454225</c:v>
                </c:pt>
                <c:pt idx="69">
                  <c:v>0.85785448795011265</c:v>
                </c:pt>
                <c:pt idx="70">
                  <c:v>0.90285450269776124</c:v>
                </c:pt>
                <c:pt idx="71">
                  <c:v>0.93672708753600664</c:v>
                </c:pt>
                <c:pt idx="72">
                  <c:v>0.95446324791041137</c:v>
                </c:pt>
                <c:pt idx="73">
                  <c:v>0.95558358319533687</c:v>
                </c:pt>
                <c:pt idx="74">
                  <c:v>0.94170687707787581</c:v>
                </c:pt>
                <c:pt idx="75">
                  <c:v>0.91475427489948735</c:v>
                </c:pt>
                <c:pt idx="76">
                  <c:v>0.87995080903267964</c:v>
                </c:pt>
                <c:pt idx="77">
                  <c:v>0.8419735012130386</c:v>
                </c:pt>
                <c:pt idx="78">
                  <c:v>0.80505828125546686</c:v>
                </c:pt>
                <c:pt idx="79">
                  <c:v>0.77143177881722247</c:v>
                </c:pt>
                <c:pt idx="80">
                  <c:v>0.74200657924632252</c:v>
                </c:pt>
                <c:pt idx="81">
                  <c:v>0.71385357188677345</c:v>
                </c:pt>
                <c:pt idx="82">
                  <c:v>0.69634678302027953</c:v>
                </c:pt>
                <c:pt idx="83">
                  <c:v>0.68685922517339515</c:v>
                </c:pt>
                <c:pt idx="84">
                  <c:v>0.66895252652358683</c:v>
                </c:pt>
                <c:pt idx="85">
                  <c:v>0.64380302111292143</c:v>
                </c:pt>
                <c:pt idx="86">
                  <c:v>0.61417537265210043</c:v>
                </c:pt>
                <c:pt idx="87">
                  <c:v>0.58357224236863059</c:v>
                </c:pt>
                <c:pt idx="88">
                  <c:v>0.55181240316100344</c:v>
                </c:pt>
                <c:pt idx="89">
                  <c:v>0.51996811336960569</c:v>
                </c:pt>
                <c:pt idx="90">
                  <c:v>0.48981392530893203</c:v>
                </c:pt>
                <c:pt idx="91">
                  <c:v>0.46263934345685326</c:v>
                </c:pt>
                <c:pt idx="92">
                  <c:v>0.43931149603819458</c:v>
                </c:pt>
                <c:pt idx="93">
                  <c:v>0.41974551871947291</c:v>
                </c:pt>
                <c:pt idx="94">
                  <c:v>0.40357294659230181</c:v>
                </c:pt>
                <c:pt idx="95">
                  <c:v>0.39021313502976918</c:v>
                </c:pt>
                <c:pt idx="96">
                  <c:v>0.38000641609345137</c:v>
                </c:pt>
                <c:pt idx="97">
                  <c:v>0.37341278283619511</c:v>
                </c:pt>
                <c:pt idx="98">
                  <c:v>0.36824732767375207</c:v>
                </c:pt>
                <c:pt idx="99">
                  <c:v>0.36376169891907251</c:v>
                </c:pt>
                <c:pt idx="100">
                  <c:v>0.35960002481393527</c:v>
                </c:pt>
                <c:pt idx="101">
                  <c:v>0.35575222028293102</c:v>
                </c:pt>
                <c:pt idx="102">
                  <c:v>0.352024741780395</c:v>
                </c:pt>
                <c:pt idx="103">
                  <c:v>0.34828683612219546</c:v>
                </c:pt>
                <c:pt idx="104">
                  <c:v>0.34428761367840832</c:v>
                </c:pt>
                <c:pt idx="105">
                  <c:v>0.33964029998073775</c:v>
                </c:pt>
                <c:pt idx="106">
                  <c:v>0.33399686075436391</c:v>
                </c:pt>
                <c:pt idx="107">
                  <c:v>0.34127769425797122</c:v>
                </c:pt>
                <c:pt idx="108">
                  <c:v>0.35081186671130232</c:v>
                </c:pt>
                <c:pt idx="109">
                  <c:v>0.3582487065029113</c:v>
                </c:pt>
                <c:pt idx="110">
                  <c:v>0.36325621954393983</c:v>
                </c:pt>
                <c:pt idx="111">
                  <c:v>0.36559645056758094</c:v>
                </c:pt>
                <c:pt idx="112">
                  <c:v>0.36502112764974742</c:v>
                </c:pt>
                <c:pt idx="113">
                  <c:v>0.36590558629219272</c:v>
                </c:pt>
                <c:pt idx="114">
                  <c:v>0.36619274841204091</c:v>
                </c:pt>
                <c:pt idx="115">
                  <c:v>0.36346807026053113</c:v>
                </c:pt>
                <c:pt idx="116">
                  <c:v>0.35776950534006241</c:v>
                </c:pt>
                <c:pt idx="117">
                  <c:v>0.35257142819789988</c:v>
                </c:pt>
                <c:pt idx="118">
                  <c:v>0.35257792870408461</c:v>
                </c:pt>
                <c:pt idx="119">
                  <c:v>0.35213938157582331</c:v>
                </c:pt>
                <c:pt idx="120">
                  <c:v>0.35107651752880842</c:v>
                </c:pt>
                <c:pt idx="121">
                  <c:v>0.34965968034347389</c:v>
                </c:pt>
                <c:pt idx="122">
                  <c:v>0.34776719957526131</c:v>
                </c:pt>
                <c:pt idx="123">
                  <c:v>0.34561295320329982</c:v>
                </c:pt>
                <c:pt idx="124">
                  <c:v>0.34316802074243585</c:v>
                </c:pt>
                <c:pt idx="125">
                  <c:v>0.34046573166393945</c:v>
                </c:pt>
                <c:pt idx="126">
                  <c:v>0.33773993392483104</c:v>
                </c:pt>
                <c:pt idx="127">
                  <c:v>0.33487101971854455</c:v>
                </c:pt>
                <c:pt idx="128">
                  <c:v>0.33192026102094785</c:v>
                </c:pt>
                <c:pt idx="129">
                  <c:v>0.32904823755638241</c:v>
                </c:pt>
                <c:pt idx="130">
                  <c:v>0.32623816928370042</c:v>
                </c:pt>
                <c:pt idx="131">
                  <c:v>0.32346474454494561</c:v>
                </c:pt>
                <c:pt idx="132">
                  <c:v>0.3249757257622945</c:v>
                </c:pt>
                <c:pt idx="133">
                  <c:v>0.32758169475984528</c:v>
                </c:pt>
                <c:pt idx="134">
                  <c:v>0.33175814018057886</c:v>
                </c:pt>
                <c:pt idx="135">
                  <c:v>0.33560483905338911</c:v>
                </c:pt>
                <c:pt idx="136">
                  <c:v>0.33908755931822893</c:v>
                </c:pt>
                <c:pt idx="137">
                  <c:v>0.34222238686740414</c:v>
                </c:pt>
                <c:pt idx="138">
                  <c:v>0.3450172975565633</c:v>
                </c:pt>
                <c:pt idx="139">
                  <c:v>0.34767754271229362</c:v>
                </c:pt>
                <c:pt idx="140">
                  <c:v>0.34999570648925832</c:v>
                </c:pt>
                <c:pt idx="141">
                  <c:v>0.35196005879192577</c:v>
                </c:pt>
                <c:pt idx="142">
                  <c:v>0.35376386196237164</c:v>
                </c:pt>
                <c:pt idx="143">
                  <c:v>0.35528699146001458</c:v>
                </c:pt>
                <c:pt idx="144">
                  <c:v>0.35805271813472844</c:v>
                </c:pt>
                <c:pt idx="145">
                  <c:v>0.36060400736750575</c:v>
                </c:pt>
                <c:pt idx="146">
                  <c:v>0.36281102288616207</c:v>
                </c:pt>
                <c:pt idx="147">
                  <c:v>0.36472051283443901</c:v>
                </c:pt>
                <c:pt idx="148">
                  <c:v>0.36641054109529636</c:v>
                </c:pt>
                <c:pt idx="149">
                  <c:v>0.37103362177801946</c:v>
                </c:pt>
                <c:pt idx="150">
                  <c:v>0.37920068375966925</c:v>
                </c:pt>
                <c:pt idx="151">
                  <c:v>0.38671298209061528</c:v>
                </c:pt>
                <c:pt idx="152">
                  <c:v>0.39401116928266749</c:v>
                </c:pt>
                <c:pt idx="153">
                  <c:v>0.4005848744681938</c:v>
                </c:pt>
                <c:pt idx="154">
                  <c:v>0.40569991796994226</c:v>
                </c:pt>
                <c:pt idx="155">
                  <c:v>0.40903013457330323</c:v>
                </c:pt>
                <c:pt idx="156">
                  <c:v>0.41059031016045788</c:v>
                </c:pt>
                <c:pt idx="157">
                  <c:v>0.41022740899661131</c:v>
                </c:pt>
                <c:pt idx="158">
                  <c:v>0.40808628773669148</c:v>
                </c:pt>
                <c:pt idx="159">
                  <c:v>0.40439654389749963</c:v>
                </c:pt>
                <c:pt idx="160">
                  <c:v>0.39958708354139005</c:v>
                </c:pt>
                <c:pt idx="161">
                  <c:v>0.40264188826010383</c:v>
                </c:pt>
                <c:pt idx="162">
                  <c:v>0.40881066555529222</c:v>
                </c:pt>
                <c:pt idx="163">
                  <c:v>0.41352415364184275</c:v>
                </c:pt>
                <c:pt idx="164">
                  <c:v>0.41675587158629535</c:v>
                </c:pt>
                <c:pt idx="165">
                  <c:v>0.41843768540097148</c:v>
                </c:pt>
                <c:pt idx="166">
                  <c:v>0.41855889814112318</c:v>
                </c:pt>
                <c:pt idx="167">
                  <c:v>0.41723514547583629</c:v>
                </c:pt>
                <c:pt idx="168">
                  <c:v>0.41449122047994758</c:v>
                </c:pt>
                <c:pt idx="169">
                  <c:v>0.41033968462383741</c:v>
                </c:pt>
                <c:pt idx="170">
                  <c:v>0.40488745920778602</c:v>
                </c:pt>
                <c:pt idx="171">
                  <c:v>0.39823571536187613</c:v>
                </c:pt>
                <c:pt idx="172">
                  <c:v>0.39043613713463016</c:v>
                </c:pt>
                <c:pt idx="173">
                  <c:v>0.38174799479565946</c:v>
                </c:pt>
                <c:pt idx="174">
                  <c:v>0.37223632271514001</c:v>
                </c:pt>
                <c:pt idx="175">
                  <c:v>0.36195878876587589</c:v>
                </c:pt>
                <c:pt idx="176">
                  <c:v>0.35100929342340881</c:v>
                </c:pt>
                <c:pt idx="177">
                  <c:v>0.33938535730682567</c:v>
                </c:pt>
                <c:pt idx="178">
                  <c:v>0.32727564577873386</c:v>
                </c:pt>
                <c:pt idx="179">
                  <c:v>0.31911061229342513</c:v>
                </c:pt>
                <c:pt idx="180">
                  <c:v>0.31661317371222775</c:v>
                </c:pt>
                <c:pt idx="181">
                  <c:v>0.31359822731481518</c:v>
                </c:pt>
                <c:pt idx="182">
                  <c:v>0.31009162288140335</c:v>
                </c:pt>
                <c:pt idx="183">
                  <c:v>0.30614023251458256</c:v>
                </c:pt>
                <c:pt idx="184">
                  <c:v>0.30183291893079461</c:v>
                </c:pt>
                <c:pt idx="185">
                  <c:v>0.29722807875197382</c:v>
                </c:pt>
                <c:pt idx="186">
                  <c:v>0.29233244123276186</c:v>
                </c:pt>
                <c:pt idx="187">
                  <c:v>0.28713778417049135</c:v>
                </c:pt>
                <c:pt idx="188">
                  <c:v>0.281612059429936</c:v>
                </c:pt>
                <c:pt idx="189">
                  <c:v>0.27577032140015484</c:v>
                </c:pt>
                <c:pt idx="190">
                  <c:v>0.26968957787732672</c:v>
                </c:pt>
                <c:pt idx="191">
                  <c:v>0.26334167630258537</c:v>
                </c:pt>
                <c:pt idx="192">
                  <c:v>0.25681597251426275</c:v>
                </c:pt>
                <c:pt idx="193">
                  <c:v>0.25011917620684482</c:v>
                </c:pt>
                <c:pt idx="194">
                  <c:v>0.24327537630036156</c:v>
                </c:pt>
                <c:pt idx="195">
                  <c:v>0.23637225121460817</c:v>
                </c:pt>
                <c:pt idx="196">
                  <c:v>0.22936360663150562</c:v>
                </c:pt>
                <c:pt idx="197">
                  <c:v>0.22235075582230049</c:v>
                </c:pt>
                <c:pt idx="198">
                  <c:v>0.21532617598994838</c:v>
                </c:pt>
                <c:pt idx="199">
                  <c:v>0.20829304087819692</c:v>
                </c:pt>
                <c:pt idx="200">
                  <c:v>0.20133642650539643</c:v>
                </c:pt>
              </c:numCache>
            </c:numRef>
          </c:yVal>
        </c:ser>
        <c:ser>
          <c:idx val="23"/>
          <c:order val="2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Foglio1!$Y$3:$Y$203</c:f>
              <c:numCache>
                <c:formatCode>0.0000</c:formatCode>
                <c:ptCount val="201"/>
                <c:pt idx="0">
                  <c:v>3.8098048013951007</c:v>
                </c:pt>
                <c:pt idx="1">
                  <c:v>3.8421351979137737</c:v>
                </c:pt>
                <c:pt idx="2">
                  <c:v>4.0289069143781315</c:v>
                </c:pt>
                <c:pt idx="3">
                  <c:v>4.6589977733529855</c:v>
                </c:pt>
                <c:pt idx="4">
                  <c:v>4.5841694025023934</c:v>
                </c:pt>
                <c:pt idx="5">
                  <c:v>4.8410077987867464</c:v>
                </c:pt>
                <c:pt idx="6">
                  <c:v>5.0372192263945639</c:v>
                </c:pt>
                <c:pt idx="7">
                  <c:v>5.5538736498107077</c:v>
                </c:pt>
                <c:pt idx="8">
                  <c:v>5.5525392929594375</c:v>
                </c:pt>
                <c:pt idx="9">
                  <c:v>6.9119086669911693</c:v>
                </c:pt>
                <c:pt idx="10">
                  <c:v>6.9290089854519898</c:v>
                </c:pt>
                <c:pt idx="11">
                  <c:v>6.9986584785297952</c:v>
                </c:pt>
                <c:pt idx="12">
                  <c:v>7.5833245534473228</c:v>
                </c:pt>
                <c:pt idx="13">
                  <c:v>7.6642883552645005</c:v>
                </c:pt>
                <c:pt idx="14">
                  <c:v>8.4770758329829867</c:v>
                </c:pt>
                <c:pt idx="15">
                  <c:v>8.3094742439930247</c:v>
                </c:pt>
                <c:pt idx="16">
                  <c:v>7.9139973305617861</c:v>
                </c:pt>
                <c:pt idx="17">
                  <c:v>7.9677226026086734</c:v>
                </c:pt>
                <c:pt idx="18">
                  <c:v>7.7724035296579865</c:v>
                </c:pt>
                <c:pt idx="19">
                  <c:v>7.4847294034738621</c:v>
                </c:pt>
                <c:pt idx="20">
                  <c:v>7.2860781649482824</c:v>
                </c:pt>
                <c:pt idx="21">
                  <c:v>7.1603806521845872</c:v>
                </c:pt>
                <c:pt idx="22">
                  <c:v>6.9762245290992064</c:v>
                </c:pt>
                <c:pt idx="23">
                  <c:v>6.6874101063513045</c:v>
                </c:pt>
                <c:pt idx="24">
                  <c:v>6.4014304933579034</c:v>
                </c:pt>
                <c:pt idx="25">
                  <c:v>6.2466537459879934</c:v>
                </c:pt>
                <c:pt idx="26">
                  <c:v>6.2473627686814996</c:v>
                </c:pt>
                <c:pt idx="27">
                  <c:v>6.3950954194854255</c:v>
                </c:pt>
                <c:pt idx="28">
                  <c:v>6.6565096849362861</c:v>
                </c:pt>
                <c:pt idx="29">
                  <c:v>6.9520892228756841</c:v>
                </c:pt>
                <c:pt idx="30">
                  <c:v>7.2183859339758456</c:v>
                </c:pt>
                <c:pt idx="31">
                  <c:v>7.4081869689219086</c:v>
                </c:pt>
                <c:pt idx="32">
                  <c:v>7.5123755873003235</c:v>
                </c:pt>
                <c:pt idx="33">
                  <c:v>7.5566429067746466</c:v>
                </c:pt>
                <c:pt idx="34">
                  <c:v>7.5868536916992104</c:v>
                </c:pt>
                <c:pt idx="35">
                  <c:v>7.6340693851888677</c:v>
                </c:pt>
                <c:pt idx="36">
                  <c:v>7.7132465449442824</c:v>
                </c:pt>
                <c:pt idx="37">
                  <c:v>7.8270248013331205</c:v>
                </c:pt>
                <c:pt idx="38">
                  <c:v>7.9657304755963354</c:v>
                </c:pt>
                <c:pt idx="39">
                  <c:v>8.114232762368033</c:v>
                </c:pt>
                <c:pt idx="40">
                  <c:v>8.257328237974999</c:v>
                </c:pt>
                <c:pt idx="41">
                  <c:v>8.3831953723890766</c:v>
                </c:pt>
                <c:pt idx="42">
                  <c:v>8.4851723519313271</c:v>
                </c:pt>
                <c:pt idx="43">
                  <c:v>8.5616439456596964</c:v>
                </c:pt>
                <c:pt idx="44">
                  <c:v>8.6143976171498906</c:v>
                </c:pt>
                <c:pt idx="45">
                  <c:v>8.6467299199101006</c:v>
                </c:pt>
                <c:pt idx="46">
                  <c:v>8.6621612910457504</c:v>
                </c:pt>
                <c:pt idx="47">
                  <c:v>8.6636034532978492</c:v>
                </c:pt>
                <c:pt idx="48">
                  <c:v>8.6529161437982367</c:v>
                </c:pt>
                <c:pt idx="49">
                  <c:v>8.6311873201861289</c:v>
                </c:pt>
                <c:pt idx="50">
                  <c:v>8.5994732526882363</c:v>
                </c:pt>
                <c:pt idx="51">
                  <c:v>8.559073110554225</c:v>
                </c:pt>
                <c:pt idx="52">
                  <c:v>8.5118642399288262</c:v>
                </c:pt>
                <c:pt idx="53">
                  <c:v>8.4614069821396747</c:v>
                </c:pt>
                <c:pt idx="54">
                  <c:v>8.4028743380589592</c:v>
                </c:pt>
                <c:pt idx="55">
                  <c:v>8.3356403579527267</c:v>
                </c:pt>
                <c:pt idx="56">
                  <c:v>8.2597199935584005</c:v>
                </c:pt>
                <c:pt idx="57">
                  <c:v>8.17576566631225</c:v>
                </c:pt>
                <c:pt idx="58">
                  <c:v>8.0846063198907547</c:v>
                </c:pt>
                <c:pt idx="59">
                  <c:v>7.9869145054056547</c:v>
                </c:pt>
                <c:pt idx="60">
                  <c:v>7.8834685670408549</c:v>
                </c:pt>
                <c:pt idx="61">
                  <c:v>7.7755173922609764</c:v>
                </c:pt>
                <c:pt idx="62">
                  <c:v>7.6645620726231085</c:v>
                </c:pt>
                <c:pt idx="63">
                  <c:v>7.5518561336515724</c:v>
                </c:pt>
                <c:pt idx="64">
                  <c:v>7.4406438587832504</c:v>
                </c:pt>
                <c:pt idx="65">
                  <c:v>7.3331126859035134</c:v>
                </c:pt>
                <c:pt idx="66">
                  <c:v>7.2273267230673115</c:v>
                </c:pt>
                <c:pt idx="67">
                  <c:v>7.1257697449463704</c:v>
                </c:pt>
                <c:pt idx="68">
                  <c:v>7.032288035126256</c:v>
                </c:pt>
                <c:pt idx="69">
                  <c:v>6.9435097074171024</c:v>
                </c:pt>
                <c:pt idx="70">
                  <c:v>6.8606348738029279</c:v>
                </c:pt>
                <c:pt idx="71">
                  <c:v>6.7868082952255397</c:v>
                </c:pt>
                <c:pt idx="72">
                  <c:v>6.7180537662732585</c:v>
                </c:pt>
                <c:pt idx="73">
                  <c:v>6.6543471387644297</c:v>
                </c:pt>
                <c:pt idx="74">
                  <c:v>6.6612681867193153</c:v>
                </c:pt>
                <c:pt idx="75">
                  <c:v>6.7080290526443296</c:v>
                </c:pt>
                <c:pt idx="76">
                  <c:v>6.7548471100899175</c:v>
                </c:pt>
                <c:pt idx="77">
                  <c:v>6.802335242195646</c:v>
                </c:pt>
                <c:pt idx="78">
                  <c:v>6.8459462041208816</c:v>
                </c:pt>
                <c:pt idx="79">
                  <c:v>6.8870408679074231</c:v>
                </c:pt>
                <c:pt idx="80">
                  <c:v>6.9243969079410075</c:v>
                </c:pt>
                <c:pt idx="81">
                  <c:v>6.9569003295311784</c:v>
                </c:pt>
                <c:pt idx="82">
                  <c:v>6.9855866757465686</c:v>
                </c:pt>
                <c:pt idx="83">
                  <c:v>7.008036344424414</c:v>
                </c:pt>
                <c:pt idx="84">
                  <c:v>7.0256668807429694</c:v>
                </c:pt>
                <c:pt idx="85">
                  <c:v>7.0361884921656825</c:v>
                </c:pt>
                <c:pt idx="86">
                  <c:v>7.0414855145732966</c:v>
                </c:pt>
                <c:pt idx="87">
                  <c:v>7.0400421531605915</c:v>
                </c:pt>
                <c:pt idx="88">
                  <c:v>7.0355281279571731</c:v>
                </c:pt>
                <c:pt idx="89">
                  <c:v>7.0261373322118699</c:v>
                </c:pt>
                <c:pt idx="90">
                  <c:v>7.0115645402581297</c:v>
                </c:pt>
                <c:pt idx="91">
                  <c:v>6.9922152707278045</c:v>
                </c:pt>
                <c:pt idx="92">
                  <c:v>6.9651532858771814</c:v>
                </c:pt>
                <c:pt idx="93">
                  <c:v>6.9323601929856942</c:v>
                </c:pt>
                <c:pt idx="94">
                  <c:v>6.8914192849014233</c:v>
                </c:pt>
                <c:pt idx="95">
                  <c:v>6.8420293786530086</c:v>
                </c:pt>
                <c:pt idx="96">
                  <c:v>6.78698466927304</c:v>
                </c:pt>
                <c:pt idx="97">
                  <c:v>6.7238912353332054</c:v>
                </c:pt>
                <c:pt idx="98">
                  <c:v>6.6537499756843932</c:v>
                </c:pt>
                <c:pt idx="99">
                  <c:v>6.5790101363782041</c:v>
                </c:pt>
                <c:pt idx="100">
                  <c:v>6.4979633718264145</c:v>
                </c:pt>
                <c:pt idx="101">
                  <c:v>6.4141158706116581</c:v>
                </c:pt>
                <c:pt idx="102">
                  <c:v>6.3263549641757919</c:v>
                </c:pt>
                <c:pt idx="103">
                  <c:v>6.2381250824047934</c:v>
                </c:pt>
                <c:pt idx="104">
                  <c:v>6.1511994304716984</c:v>
                </c:pt>
                <c:pt idx="105">
                  <c:v>6.0672501693023051</c:v>
                </c:pt>
                <c:pt idx="106">
                  <c:v>5.9855701217587871</c:v>
                </c:pt>
                <c:pt idx="107">
                  <c:v>5.9047238713750465</c:v>
                </c:pt>
                <c:pt idx="108">
                  <c:v>5.8238843253785655</c:v>
                </c:pt>
                <c:pt idx="109">
                  <c:v>5.7435826614630061</c:v>
                </c:pt>
                <c:pt idx="110">
                  <c:v>5.6632701189641894</c:v>
                </c:pt>
                <c:pt idx="111">
                  <c:v>5.5832888028904728</c:v>
                </c:pt>
                <c:pt idx="112">
                  <c:v>5.5040860502159452</c:v>
                </c:pt>
                <c:pt idx="113">
                  <c:v>5.4256633298947534</c:v>
                </c:pt>
                <c:pt idx="114">
                  <c:v>5.3477418718103227</c:v>
                </c:pt>
                <c:pt idx="115">
                  <c:v>5.2703665475798234</c:v>
                </c:pt>
                <c:pt idx="116">
                  <c:v>5.1936000906266724</c:v>
                </c:pt>
                <c:pt idx="117">
                  <c:v>5.1176914850465831</c:v>
                </c:pt>
                <c:pt idx="118">
                  <c:v>5.0415961551892963</c:v>
                </c:pt>
                <c:pt idx="119">
                  <c:v>4.9645353305806275</c:v>
                </c:pt>
                <c:pt idx="120">
                  <c:v>4.8874453521896637</c:v>
                </c:pt>
                <c:pt idx="121">
                  <c:v>4.8084405850722334</c:v>
                </c:pt>
                <c:pt idx="122">
                  <c:v>4.7288214455159236</c:v>
                </c:pt>
                <c:pt idx="123">
                  <c:v>4.647997825702129</c:v>
                </c:pt>
                <c:pt idx="124">
                  <c:v>4.5659273928976303</c:v>
                </c:pt>
                <c:pt idx="125">
                  <c:v>4.4838770585932171</c:v>
                </c:pt>
                <c:pt idx="126">
                  <c:v>4.4009011642075135</c:v>
                </c:pt>
                <c:pt idx="127">
                  <c:v>4.3174048519384405</c:v>
                </c:pt>
                <c:pt idx="128">
                  <c:v>4.2342273565882005</c:v>
                </c:pt>
                <c:pt idx="129">
                  <c:v>4.15062815005742</c:v>
                </c:pt>
                <c:pt idx="130">
                  <c:v>4.066761238419538</c:v>
                </c:pt>
                <c:pt idx="131">
                  <c:v>3.9833874712157282</c:v>
                </c:pt>
                <c:pt idx="132">
                  <c:v>3.9000934325836227</c:v>
                </c:pt>
                <c:pt idx="133">
                  <c:v>3.8169524085402875</c:v>
                </c:pt>
                <c:pt idx="134">
                  <c:v>3.734229974497377</c:v>
                </c:pt>
                <c:pt idx="135">
                  <c:v>3.6524986641698263</c:v>
                </c:pt>
                <c:pt idx="136">
                  <c:v>3.5713260596402501</c:v>
                </c:pt>
                <c:pt idx="137">
                  <c:v>3.4910060329960109</c:v>
                </c:pt>
                <c:pt idx="138">
                  <c:v>3.4123410262711977</c:v>
                </c:pt>
                <c:pt idx="139">
                  <c:v>3.3346873883771542</c:v>
                </c:pt>
                <c:pt idx="140">
                  <c:v>3.2589364765701752</c:v>
                </c:pt>
                <c:pt idx="141">
                  <c:v>3.1843237336600252</c:v>
                </c:pt>
                <c:pt idx="142">
                  <c:v>3.1115613971264402</c:v>
                </c:pt>
                <c:pt idx="143">
                  <c:v>3.0400110356282877</c:v>
                </c:pt>
                <c:pt idx="144">
                  <c:v>2.9704277556925138</c:v>
                </c:pt>
                <c:pt idx="145">
                  <c:v>2.9022956012783947</c:v>
                </c:pt>
                <c:pt idx="146">
                  <c:v>2.8359520415521047</c:v>
                </c:pt>
                <c:pt idx="147">
                  <c:v>2.7715029532882927</c:v>
                </c:pt>
                <c:pt idx="148">
                  <c:v>2.7184779413685551</c:v>
                </c:pt>
                <c:pt idx="149">
                  <c:v>2.6684775849555482</c:v>
                </c:pt>
                <c:pt idx="150">
                  <c:v>2.6192275182833211</c:v>
                </c:pt>
                <c:pt idx="151">
                  <c:v>2.5705803551741297</c:v>
                </c:pt>
                <c:pt idx="152">
                  <c:v>2.5226562815938927</c:v>
                </c:pt>
                <c:pt idx="153">
                  <c:v>2.4753640910801793</c:v>
                </c:pt>
                <c:pt idx="154">
                  <c:v>2.4288334250566077</c:v>
                </c:pt>
                <c:pt idx="155">
                  <c:v>2.3828893666775257</c:v>
                </c:pt>
                <c:pt idx="156">
                  <c:v>2.3378008004630977</c:v>
                </c:pt>
                <c:pt idx="157">
                  <c:v>2.2931821877834881</c:v>
                </c:pt>
                <c:pt idx="158">
                  <c:v>2.2495683789173873</c:v>
                </c:pt>
                <c:pt idx="159">
                  <c:v>2.2063505811486248</c:v>
                </c:pt>
                <c:pt idx="160">
                  <c:v>2.1641240633666738</c:v>
                </c:pt>
                <c:pt idx="161">
                  <c:v>2.1224317910003134</c:v>
                </c:pt>
                <c:pt idx="162">
                  <c:v>2.0814446585007942</c:v>
                </c:pt>
                <c:pt idx="163">
                  <c:v>2.0412774180636162</c:v>
                </c:pt>
                <c:pt idx="164">
                  <c:v>2.0015906927741156</c:v>
                </c:pt>
                <c:pt idx="165">
                  <c:v>1.9628553206939301</c:v>
                </c:pt>
                <c:pt idx="166">
                  <c:v>1.9246970742512641</c:v>
                </c:pt>
                <c:pt idx="167">
                  <c:v>1.887142985037576</c:v>
                </c:pt>
                <c:pt idx="168">
                  <c:v>1.8504907772778338</c:v>
                </c:pt>
                <c:pt idx="169">
                  <c:v>1.8143574396301689</c:v>
                </c:pt>
                <c:pt idx="170">
                  <c:v>1.7789456574454876</c:v>
                </c:pt>
                <c:pt idx="171">
                  <c:v>1.7442904134813697</c:v>
                </c:pt>
                <c:pt idx="172">
                  <c:v>1.7101666231269419</c:v>
                </c:pt>
                <c:pt idx="173">
                  <c:v>1.6768081902626375</c:v>
                </c:pt>
                <c:pt idx="174">
                  <c:v>1.6441208696780463</c:v>
                </c:pt>
                <c:pt idx="175">
                  <c:v>1.6119675614391937</c:v>
                </c:pt>
                <c:pt idx="176">
                  <c:v>1.5805557573814997</c:v>
                </c:pt>
                <c:pt idx="177">
                  <c:v>1.5497875848993041</c:v>
                </c:pt>
                <c:pt idx="178">
                  <c:v>1.5195482521302448</c:v>
                </c:pt>
                <c:pt idx="179">
                  <c:v>1.4899676778459956</c:v>
                </c:pt>
                <c:pt idx="180">
                  <c:v>1.4610555758547761</c:v>
                </c:pt>
                <c:pt idx="181">
                  <c:v>1.4326612865234394</c:v>
                </c:pt>
                <c:pt idx="182">
                  <c:v>1.4047896922480276</c:v>
                </c:pt>
                <c:pt idx="183">
                  <c:v>1.3776606692396558</c:v>
                </c:pt>
                <c:pt idx="184">
                  <c:v>1.3510341025030699</c:v>
                </c:pt>
                <c:pt idx="185">
                  <c:v>1.3249090596100939</c:v>
                </c:pt>
                <c:pt idx="186">
                  <c:v>1.2993111738895855</c:v>
                </c:pt>
                <c:pt idx="187">
                  <c:v>1.2743699166020106</c:v>
                </c:pt>
                <c:pt idx="188">
                  <c:v>1.2499103064525618</c:v>
                </c:pt>
                <c:pt idx="189">
                  <c:v>1.2259293734166195</c:v>
                </c:pt>
                <c:pt idx="190">
                  <c:v>1.2072709991083659</c:v>
                </c:pt>
                <c:pt idx="191">
                  <c:v>1.1921697218951681</c:v>
                </c:pt>
                <c:pt idx="192">
                  <c:v>1.1772771723214785</c:v>
                </c:pt>
                <c:pt idx="193">
                  <c:v>1.1625920719828706</c:v>
                </c:pt>
                <c:pt idx="194">
                  <c:v>1.1481130178212029</c:v>
                </c:pt>
                <c:pt idx="195">
                  <c:v>1.1338384928390823</c:v>
                </c:pt>
                <c:pt idx="196">
                  <c:v>1.1197668761695974</c:v>
                </c:pt>
                <c:pt idx="197">
                  <c:v>1.1058964525332975</c:v>
                </c:pt>
                <c:pt idx="198">
                  <c:v>1.0922254211168443</c:v>
                </c:pt>
                <c:pt idx="199">
                  <c:v>1.078809662693746</c:v>
                </c:pt>
                <c:pt idx="200">
                  <c:v>1.0656300385038577</c:v>
                </c:pt>
              </c:numCache>
            </c:numRef>
          </c:yVal>
        </c:ser>
        <c:ser>
          <c:idx val="24"/>
          <c:order val="2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Foglio1!$Z$3:$Z$203</c:f>
              <c:numCache>
                <c:formatCode>0.0000</c:formatCode>
                <c:ptCount val="201"/>
                <c:pt idx="0">
                  <c:v>3.2599611020739898</c:v>
                </c:pt>
                <c:pt idx="1">
                  <c:v>3.5225601519630354</c:v>
                </c:pt>
                <c:pt idx="2">
                  <c:v>6.8176894528607805</c:v>
                </c:pt>
                <c:pt idx="3">
                  <c:v>8.3191966051858568</c:v>
                </c:pt>
                <c:pt idx="4">
                  <c:v>4.8267597943633218</c:v>
                </c:pt>
                <c:pt idx="5">
                  <c:v>7.0892374006070389</c:v>
                </c:pt>
                <c:pt idx="6">
                  <c:v>5.4859696387631924</c:v>
                </c:pt>
                <c:pt idx="7">
                  <c:v>6.2129926928600394</c:v>
                </c:pt>
                <c:pt idx="8">
                  <c:v>5.8770327184005158</c:v>
                </c:pt>
                <c:pt idx="9">
                  <c:v>7.5195511957311965</c:v>
                </c:pt>
                <c:pt idx="10">
                  <c:v>10.47320792966117</c:v>
                </c:pt>
                <c:pt idx="11">
                  <c:v>13.213490031951125</c:v>
                </c:pt>
                <c:pt idx="12">
                  <c:v>16.383932305780192</c:v>
                </c:pt>
                <c:pt idx="13">
                  <c:v>12.372408314476148</c:v>
                </c:pt>
                <c:pt idx="14">
                  <c:v>12.960584021569126</c:v>
                </c:pt>
                <c:pt idx="15">
                  <c:v>12.866628268817976</c:v>
                </c:pt>
                <c:pt idx="16">
                  <c:v>12.907611166872368</c:v>
                </c:pt>
                <c:pt idx="17">
                  <c:v>12.726262282255165</c:v>
                </c:pt>
                <c:pt idx="18">
                  <c:v>9.5903400660523079</c:v>
                </c:pt>
                <c:pt idx="19">
                  <c:v>7.0440067428140436</c:v>
                </c:pt>
                <c:pt idx="20">
                  <c:v>5.8842462783452865</c:v>
                </c:pt>
                <c:pt idx="21">
                  <c:v>5.049560831268832</c:v>
                </c:pt>
                <c:pt idx="22">
                  <c:v>4.1776299090923734</c:v>
                </c:pt>
                <c:pt idx="23">
                  <c:v>3.303248085523121</c:v>
                </c:pt>
                <c:pt idx="24">
                  <c:v>3.2074528711132313</c:v>
                </c:pt>
                <c:pt idx="25">
                  <c:v>2.7634328428511612</c:v>
                </c:pt>
                <c:pt idx="26">
                  <c:v>2.5305919689435998</c:v>
                </c:pt>
                <c:pt idx="27">
                  <c:v>2.5048698619672209</c:v>
                </c:pt>
                <c:pt idx="28">
                  <c:v>2.5201549166690018</c:v>
                </c:pt>
                <c:pt idx="29">
                  <c:v>2.5659899446097771</c:v>
                </c:pt>
                <c:pt idx="30">
                  <c:v>2.4578683371146268</c:v>
                </c:pt>
                <c:pt idx="31">
                  <c:v>2.2519906024017642</c:v>
                </c:pt>
                <c:pt idx="32">
                  <c:v>2.0140273068852372</c:v>
                </c:pt>
                <c:pt idx="33">
                  <c:v>1.7718515325760564</c:v>
                </c:pt>
                <c:pt idx="34">
                  <c:v>1.5360046508003498</c:v>
                </c:pt>
                <c:pt idx="35">
                  <c:v>1.5417031974492903</c:v>
                </c:pt>
                <c:pt idx="36">
                  <c:v>1.6925239520253199</c:v>
                </c:pt>
                <c:pt idx="37">
                  <c:v>1.7552716807385016</c:v>
                </c:pt>
                <c:pt idx="38">
                  <c:v>1.7653444707241888</c:v>
                </c:pt>
                <c:pt idx="39">
                  <c:v>1.7370747217493434</c:v>
                </c:pt>
                <c:pt idx="40">
                  <c:v>1.6791800061661117</c:v>
                </c:pt>
                <c:pt idx="41">
                  <c:v>1.5912146330309178</c:v>
                </c:pt>
                <c:pt idx="42">
                  <c:v>1.480500540457961</c:v>
                </c:pt>
                <c:pt idx="43">
                  <c:v>1.3655143195286639</c:v>
                </c:pt>
                <c:pt idx="44">
                  <c:v>1.2609507662788526</c:v>
                </c:pt>
                <c:pt idx="45">
                  <c:v>1.1779393717745064</c:v>
                </c:pt>
                <c:pt idx="46">
                  <c:v>1.1217498173207818</c:v>
                </c:pt>
                <c:pt idx="47">
                  <c:v>1.0889214828887552</c:v>
                </c:pt>
                <c:pt idx="48">
                  <c:v>1.0699429927439192</c:v>
                </c:pt>
                <c:pt idx="49">
                  <c:v>1.0529454319506146</c:v>
                </c:pt>
                <c:pt idx="50">
                  <c:v>1.0338112892616378</c:v>
                </c:pt>
                <c:pt idx="51">
                  <c:v>1.0175143116328698</c:v>
                </c:pt>
                <c:pt idx="52">
                  <c:v>1.0071816874890689</c:v>
                </c:pt>
                <c:pt idx="53">
                  <c:v>0.99488332762069087</c:v>
                </c:pt>
                <c:pt idx="54">
                  <c:v>0.97814252418390102</c:v>
                </c:pt>
                <c:pt idx="55">
                  <c:v>0.95639855001369356</c:v>
                </c:pt>
                <c:pt idx="56">
                  <c:v>0.93109954590968935</c:v>
                </c:pt>
                <c:pt idx="57">
                  <c:v>0.90482139779288173</c:v>
                </c:pt>
                <c:pt idx="58">
                  <c:v>0.87906865760579256</c:v>
                </c:pt>
                <c:pt idx="59">
                  <c:v>0.85369612265427586</c:v>
                </c:pt>
                <c:pt idx="60">
                  <c:v>0.82706441746131265</c:v>
                </c:pt>
                <c:pt idx="61">
                  <c:v>0.79799551856782425</c:v>
                </c:pt>
                <c:pt idx="62">
                  <c:v>0.76451977310274877</c:v>
                </c:pt>
                <c:pt idx="63">
                  <c:v>0.81928114638104588</c:v>
                </c:pt>
                <c:pt idx="64">
                  <c:v>0.86904235955593623</c:v>
                </c:pt>
                <c:pt idx="65">
                  <c:v>0.89891865068151788</c:v>
                </c:pt>
                <c:pt idx="66">
                  <c:v>0.9067076027985278</c:v>
                </c:pt>
                <c:pt idx="67">
                  <c:v>0.89149429471549391</c:v>
                </c:pt>
                <c:pt idx="68">
                  <c:v>0.85753419795729158</c:v>
                </c:pt>
                <c:pt idx="69">
                  <c:v>0.8454308383120529</c:v>
                </c:pt>
                <c:pt idx="70">
                  <c:v>0.82820258959659843</c:v>
                </c:pt>
                <c:pt idx="71">
                  <c:v>0.80693678925891899</c:v>
                </c:pt>
                <c:pt idx="72">
                  <c:v>0.78255676613042358</c:v>
                </c:pt>
                <c:pt idx="73">
                  <c:v>0.75672786971770301</c:v>
                </c:pt>
                <c:pt idx="74">
                  <c:v>0.73045877073710686</c:v>
                </c:pt>
                <c:pt idx="75">
                  <c:v>0.7038072180006556</c:v>
                </c:pt>
                <c:pt idx="76">
                  <c:v>0.67600322156712811</c:v>
                </c:pt>
                <c:pt idx="77">
                  <c:v>0.66114632898729686</c:v>
                </c:pt>
                <c:pt idx="78">
                  <c:v>0.64952949907840718</c:v>
                </c:pt>
                <c:pt idx="79">
                  <c:v>0.67441614466227651</c:v>
                </c:pt>
                <c:pt idx="80">
                  <c:v>0.7072764532840915</c:v>
                </c:pt>
                <c:pt idx="81">
                  <c:v>0.73976341198149964</c:v>
                </c:pt>
                <c:pt idx="82">
                  <c:v>0.76982662275974412</c:v>
                </c:pt>
                <c:pt idx="83">
                  <c:v>0.79591694323659945</c:v>
                </c:pt>
                <c:pt idx="84">
                  <c:v>0.81695843652254396</c:v>
                </c:pt>
                <c:pt idx="85">
                  <c:v>0.83239102112717445</c:v>
                </c:pt>
                <c:pt idx="86">
                  <c:v>0.84210121408673877</c:v>
                </c:pt>
                <c:pt idx="87">
                  <c:v>0.84627102292350176</c:v>
                </c:pt>
                <c:pt idx="88">
                  <c:v>0.84525211405438394</c:v>
                </c:pt>
                <c:pt idx="89">
                  <c:v>0.83950765901380864</c:v>
                </c:pt>
                <c:pt idx="90">
                  <c:v>0.82956333301327023</c:v>
                </c:pt>
                <c:pt idx="91">
                  <c:v>0.81593384762712962</c:v>
                </c:pt>
                <c:pt idx="92">
                  <c:v>0.79907328729897764</c:v>
                </c:pt>
                <c:pt idx="93">
                  <c:v>0.77937765834464623</c:v>
                </c:pt>
                <c:pt idx="94">
                  <c:v>0.75774623019850174</c:v>
                </c:pt>
                <c:pt idx="95">
                  <c:v>0.73669226023414736</c:v>
                </c:pt>
                <c:pt idx="96">
                  <c:v>0.72393241274746511</c:v>
                </c:pt>
                <c:pt idx="97">
                  <c:v>0.70941004583831357</c:v>
                </c:pt>
                <c:pt idx="98">
                  <c:v>0.69213518814038677</c:v>
                </c:pt>
                <c:pt idx="99">
                  <c:v>0.67160814386114365</c:v>
                </c:pt>
                <c:pt idx="100">
                  <c:v>0.64800153469071953</c:v>
                </c:pt>
                <c:pt idx="101">
                  <c:v>0.62160636290074367</c:v>
                </c:pt>
                <c:pt idx="102">
                  <c:v>0.59282847254479276</c:v>
                </c:pt>
                <c:pt idx="103">
                  <c:v>0.56215528906727219</c:v>
                </c:pt>
                <c:pt idx="104">
                  <c:v>0.53010973595845134</c:v>
                </c:pt>
                <c:pt idx="105">
                  <c:v>0.49722878143680405</c:v>
                </c:pt>
                <c:pt idx="106">
                  <c:v>0.49069504032066791</c:v>
                </c:pt>
                <c:pt idx="107">
                  <c:v>0.48681152946779238</c:v>
                </c:pt>
                <c:pt idx="108">
                  <c:v>0.48248934321498688</c:v>
                </c:pt>
                <c:pt idx="109">
                  <c:v>0.47784082683794687</c:v>
                </c:pt>
                <c:pt idx="110">
                  <c:v>0.47299212963239035</c:v>
                </c:pt>
                <c:pt idx="111">
                  <c:v>0.46830186031834847</c:v>
                </c:pt>
                <c:pt idx="112">
                  <c:v>0.46358909774431606</c:v>
                </c:pt>
                <c:pt idx="113">
                  <c:v>0.45894578795015895</c:v>
                </c:pt>
                <c:pt idx="114">
                  <c:v>0.45445018440756307</c:v>
                </c:pt>
                <c:pt idx="115">
                  <c:v>0.45016505473657825</c:v>
                </c:pt>
                <c:pt idx="116">
                  <c:v>0.4461366911889873</c:v>
                </c:pt>
                <c:pt idx="117">
                  <c:v>0.44239464667865308</c:v>
                </c:pt>
                <c:pt idx="118">
                  <c:v>0.44457630256129776</c:v>
                </c:pt>
                <c:pt idx="119">
                  <c:v>0.44699563302433604</c:v>
                </c:pt>
                <c:pt idx="120">
                  <c:v>0.44953209744263384</c:v>
                </c:pt>
                <c:pt idx="121">
                  <c:v>0.45229867020456138</c:v>
                </c:pt>
                <c:pt idx="122">
                  <c:v>0.45531911566225897</c:v>
                </c:pt>
                <c:pt idx="123">
                  <c:v>0.45850721941077294</c:v>
                </c:pt>
                <c:pt idx="124">
                  <c:v>0.46185431586547726</c:v>
                </c:pt>
                <c:pt idx="125">
                  <c:v>0.4653396304417951</c:v>
                </c:pt>
                <c:pt idx="126">
                  <c:v>0.46893173425743395</c:v>
                </c:pt>
                <c:pt idx="127">
                  <c:v>0.47268043746027238</c:v>
                </c:pt>
                <c:pt idx="128">
                  <c:v>0.47655664664647268</c:v>
                </c:pt>
                <c:pt idx="129">
                  <c:v>0.48040426649669582</c:v>
                </c:pt>
                <c:pt idx="130">
                  <c:v>0.48416631367431817</c:v>
                </c:pt>
                <c:pt idx="131">
                  <c:v>0.48778317890947165</c:v>
                </c:pt>
                <c:pt idx="132">
                  <c:v>0.49139632471605132</c:v>
                </c:pt>
                <c:pt idx="133">
                  <c:v>0.4947873694723105</c:v>
                </c:pt>
                <c:pt idx="134">
                  <c:v>0.49785983831606001</c:v>
                </c:pt>
                <c:pt idx="135">
                  <c:v>0.50056781590599253</c:v>
                </c:pt>
                <c:pt idx="136">
                  <c:v>0.50311298014089556</c:v>
                </c:pt>
                <c:pt idx="137">
                  <c:v>0.50518483930758962</c:v>
                </c:pt>
                <c:pt idx="138">
                  <c:v>0.50673812596528256</c:v>
                </c:pt>
                <c:pt idx="139">
                  <c:v>0.5079354216859957</c:v>
                </c:pt>
                <c:pt idx="140">
                  <c:v>0.50863965624556584</c:v>
                </c:pt>
                <c:pt idx="141">
                  <c:v>0.5087230585131749</c:v>
                </c:pt>
                <c:pt idx="142">
                  <c:v>0.50834376132770265</c:v>
                </c:pt>
                <c:pt idx="143">
                  <c:v>0.50743468867831654</c:v>
                </c:pt>
                <c:pt idx="144">
                  <c:v>0.50584892996336506</c:v>
                </c:pt>
                <c:pt idx="145">
                  <c:v>0.50381921058601964</c:v>
                </c:pt>
                <c:pt idx="146">
                  <c:v>0.50118021838946425</c:v>
                </c:pt>
                <c:pt idx="147">
                  <c:v>0.50755098207892657</c:v>
                </c:pt>
                <c:pt idx="148">
                  <c:v>0.52243995872188653</c:v>
                </c:pt>
                <c:pt idx="149">
                  <c:v>0.53945647824293308</c:v>
                </c:pt>
                <c:pt idx="150">
                  <c:v>0.55516741952313375</c:v>
                </c:pt>
                <c:pt idx="151">
                  <c:v>0.56952271448222758</c:v>
                </c:pt>
                <c:pt idx="152">
                  <c:v>0.5826298370231322</c:v>
                </c:pt>
                <c:pt idx="153">
                  <c:v>0.59458835507133656</c:v>
                </c:pt>
                <c:pt idx="154">
                  <c:v>0.60543305610669462</c:v>
                </c:pt>
                <c:pt idx="155">
                  <c:v>0.61508859819435435</c:v>
                </c:pt>
                <c:pt idx="156">
                  <c:v>0.62333484219680146</c:v>
                </c:pt>
                <c:pt idx="157">
                  <c:v>0.63008679915619414</c:v>
                </c:pt>
                <c:pt idx="158">
                  <c:v>0.63530574621374603</c:v>
                </c:pt>
                <c:pt idx="159">
                  <c:v>0.6390051998502454</c:v>
                </c:pt>
                <c:pt idx="160">
                  <c:v>0.64122168591820972</c:v>
                </c:pt>
                <c:pt idx="161">
                  <c:v>0.64208322229433301</c:v>
                </c:pt>
                <c:pt idx="162">
                  <c:v>0.64177882519085572</c:v>
                </c:pt>
                <c:pt idx="163">
                  <c:v>0.64050906871943503</c:v>
                </c:pt>
                <c:pt idx="164">
                  <c:v>0.6381867925702287</c:v>
                </c:pt>
                <c:pt idx="165">
                  <c:v>0.63473380689011005</c:v>
                </c:pt>
                <c:pt idx="166">
                  <c:v>0.63018742764394164</c:v>
                </c:pt>
                <c:pt idx="167">
                  <c:v>0.6245416007174166</c:v>
                </c:pt>
                <c:pt idx="168">
                  <c:v>0.61798078919790456</c:v>
                </c:pt>
                <c:pt idx="169">
                  <c:v>0.61088996077187563</c:v>
                </c:pt>
                <c:pt idx="170">
                  <c:v>0.6034414571065787</c:v>
                </c:pt>
                <c:pt idx="171">
                  <c:v>0.59557501923192258</c:v>
                </c:pt>
                <c:pt idx="172">
                  <c:v>0.58712007277425249</c:v>
                </c:pt>
                <c:pt idx="173">
                  <c:v>0.57802673837362661</c:v>
                </c:pt>
                <c:pt idx="174">
                  <c:v>0.56827530178700159</c:v>
                </c:pt>
                <c:pt idx="175">
                  <c:v>0.55805110312513062</c:v>
                </c:pt>
                <c:pt idx="176">
                  <c:v>0.54935873852744788</c:v>
                </c:pt>
                <c:pt idx="177">
                  <c:v>0.54290231226160002</c:v>
                </c:pt>
                <c:pt idx="178">
                  <c:v>0.53584875832149914</c:v>
                </c:pt>
                <c:pt idx="179">
                  <c:v>0.53161978261554055</c:v>
                </c:pt>
                <c:pt idx="180">
                  <c:v>0.52812437761498665</c:v>
                </c:pt>
                <c:pt idx="181">
                  <c:v>0.52387805052177305</c:v>
                </c:pt>
                <c:pt idx="182">
                  <c:v>0.51889115096300675</c:v>
                </c:pt>
                <c:pt idx="183">
                  <c:v>0.5131976647536165</c:v>
                </c:pt>
                <c:pt idx="184">
                  <c:v>0.5068784898394707</c:v>
                </c:pt>
                <c:pt idx="185">
                  <c:v>0.49996615273272682</c:v>
                </c:pt>
                <c:pt idx="186">
                  <c:v>0.49253191078462238</c:v>
                </c:pt>
                <c:pt idx="187">
                  <c:v>0.484706159336391</c:v>
                </c:pt>
                <c:pt idx="188">
                  <c:v>0.47695422160940326</c:v>
                </c:pt>
                <c:pt idx="189">
                  <c:v>0.47007402579642732</c:v>
                </c:pt>
                <c:pt idx="190">
                  <c:v>0.46309322331902458</c:v>
                </c:pt>
                <c:pt idx="191">
                  <c:v>0.45581047635291555</c:v>
                </c:pt>
                <c:pt idx="192">
                  <c:v>0.44818802623320031</c:v>
                </c:pt>
                <c:pt idx="193">
                  <c:v>0.44021453219779427</c:v>
                </c:pt>
                <c:pt idx="194">
                  <c:v>0.43190873259976104</c:v>
                </c:pt>
                <c:pt idx="195">
                  <c:v>0.42329298796472342</c:v>
                </c:pt>
                <c:pt idx="196">
                  <c:v>0.41441802161944902</c:v>
                </c:pt>
                <c:pt idx="197">
                  <c:v>0.40532916911809358</c:v>
                </c:pt>
                <c:pt idx="198">
                  <c:v>0.39602740757372984</c:v>
                </c:pt>
                <c:pt idx="199">
                  <c:v>0.38654725284656877</c:v>
                </c:pt>
                <c:pt idx="200">
                  <c:v>0.37738015879937137</c:v>
                </c:pt>
              </c:numCache>
            </c:numRef>
          </c:yVal>
        </c:ser>
        <c:ser>
          <c:idx val="25"/>
          <c:order val="2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Foglio1!$AA$3:$AA$203</c:f>
              <c:numCache>
                <c:formatCode>0.0000</c:formatCode>
                <c:ptCount val="201"/>
                <c:pt idx="0">
                  <c:v>4.3395144046185052</c:v>
                </c:pt>
                <c:pt idx="1">
                  <c:v>5.8240912222850438</c:v>
                </c:pt>
                <c:pt idx="2">
                  <c:v>7.4645319856896704</c:v>
                </c:pt>
                <c:pt idx="3">
                  <c:v>11.592690887208402</c:v>
                </c:pt>
                <c:pt idx="4">
                  <c:v>17.329527586111883</c:v>
                </c:pt>
                <c:pt idx="5">
                  <c:v>20.994709164064286</c:v>
                </c:pt>
                <c:pt idx="6">
                  <c:v>15.971478659273062</c:v>
                </c:pt>
                <c:pt idx="7">
                  <c:v>12.821391250457983</c:v>
                </c:pt>
                <c:pt idx="8">
                  <c:v>8.3462811920750433</c:v>
                </c:pt>
                <c:pt idx="9">
                  <c:v>7.4197523558999574</c:v>
                </c:pt>
                <c:pt idx="10">
                  <c:v>7.0950130254329684</c:v>
                </c:pt>
                <c:pt idx="11">
                  <c:v>6.5908143582395269</c:v>
                </c:pt>
                <c:pt idx="12">
                  <c:v>7.3195592159390417</c:v>
                </c:pt>
                <c:pt idx="13">
                  <c:v>7.4038559184971975</c:v>
                </c:pt>
                <c:pt idx="14">
                  <c:v>7.9997241197236528</c:v>
                </c:pt>
                <c:pt idx="15">
                  <c:v>7.4195082690508896</c:v>
                </c:pt>
                <c:pt idx="16">
                  <c:v>6.6535611090709956</c:v>
                </c:pt>
                <c:pt idx="17">
                  <c:v>5.9370244873893414</c:v>
                </c:pt>
                <c:pt idx="18">
                  <c:v>5.2512576667841815</c:v>
                </c:pt>
                <c:pt idx="19">
                  <c:v>4.7733318108640894</c:v>
                </c:pt>
                <c:pt idx="20">
                  <c:v>4.5711288268208179</c:v>
                </c:pt>
                <c:pt idx="21">
                  <c:v>4.5630491359554952</c:v>
                </c:pt>
                <c:pt idx="22">
                  <c:v>4.6017949037192949</c:v>
                </c:pt>
                <c:pt idx="23">
                  <c:v>4.6219916011199285</c:v>
                </c:pt>
                <c:pt idx="24">
                  <c:v>4.6182858744368573</c:v>
                </c:pt>
                <c:pt idx="25">
                  <c:v>4.5956117997099604</c:v>
                </c:pt>
                <c:pt idx="26">
                  <c:v>4.5427601091121836</c:v>
                </c:pt>
                <c:pt idx="27">
                  <c:v>4.4533633988865589</c:v>
                </c:pt>
                <c:pt idx="28">
                  <c:v>4.3383235022769284</c:v>
                </c:pt>
                <c:pt idx="29">
                  <c:v>4.2332486593743166</c:v>
                </c:pt>
                <c:pt idx="30">
                  <c:v>4.1170162585428418</c:v>
                </c:pt>
                <c:pt idx="31">
                  <c:v>4.1210772492330445</c:v>
                </c:pt>
                <c:pt idx="32">
                  <c:v>4.1299152032756865</c:v>
                </c:pt>
                <c:pt idx="33">
                  <c:v>4.0743034457674536</c:v>
                </c:pt>
                <c:pt idx="34">
                  <c:v>3.9651090689065716</c:v>
                </c:pt>
                <c:pt idx="35">
                  <c:v>3.8346927978272762</c:v>
                </c:pt>
                <c:pt idx="36">
                  <c:v>3.7211798220713757</c:v>
                </c:pt>
                <c:pt idx="37">
                  <c:v>3.6065722008466752</c:v>
                </c:pt>
                <c:pt idx="38">
                  <c:v>3.4912837602839</c:v>
                </c:pt>
                <c:pt idx="39">
                  <c:v>3.4237260345573297</c:v>
                </c:pt>
                <c:pt idx="40">
                  <c:v>3.3591356277471109</c:v>
                </c:pt>
                <c:pt idx="41">
                  <c:v>3.2630955750950612</c:v>
                </c:pt>
                <c:pt idx="42">
                  <c:v>3.2791305302357019</c:v>
                </c:pt>
                <c:pt idx="43">
                  <c:v>3.2759112660551422</c:v>
                </c:pt>
                <c:pt idx="44">
                  <c:v>3.2110122694166181</c:v>
                </c:pt>
                <c:pt idx="45">
                  <c:v>3.1055370861255986</c:v>
                </c:pt>
                <c:pt idx="46">
                  <c:v>3.0328927891381143</c:v>
                </c:pt>
                <c:pt idx="47">
                  <c:v>2.9419241089137032</c:v>
                </c:pt>
                <c:pt idx="48">
                  <c:v>2.8294397076828641</c:v>
                </c:pt>
                <c:pt idx="49">
                  <c:v>2.6729618736013872</c:v>
                </c:pt>
                <c:pt idx="50">
                  <c:v>2.4975482320513471</c:v>
                </c:pt>
                <c:pt idx="51">
                  <c:v>2.3062192783246087</c:v>
                </c:pt>
                <c:pt idx="52">
                  <c:v>2.1906439154026978</c:v>
                </c:pt>
                <c:pt idx="53">
                  <c:v>2.1327202673342782</c:v>
                </c:pt>
                <c:pt idx="54">
                  <c:v>2.0858336288018582</c:v>
                </c:pt>
                <c:pt idx="55">
                  <c:v>2.0485865139637922</c:v>
                </c:pt>
                <c:pt idx="56">
                  <c:v>2.0178463323178137</c:v>
                </c:pt>
                <c:pt idx="57">
                  <c:v>1.9926406588549246</c:v>
                </c:pt>
                <c:pt idx="58">
                  <c:v>1.9715926785034055</c:v>
                </c:pt>
                <c:pt idx="59">
                  <c:v>1.9534947087816539</c:v>
                </c:pt>
                <c:pt idx="60">
                  <c:v>1.9374080909458009</c:v>
                </c:pt>
                <c:pt idx="61">
                  <c:v>1.9223097896756829</c:v>
                </c:pt>
                <c:pt idx="62">
                  <c:v>1.9075734783306528</c:v>
                </c:pt>
                <c:pt idx="63">
                  <c:v>1.8929621866387145</c:v>
                </c:pt>
                <c:pt idx="64">
                  <c:v>1.8783674554374048</c:v>
                </c:pt>
                <c:pt idx="65">
                  <c:v>1.8733455081516783</c:v>
                </c:pt>
                <c:pt idx="66">
                  <c:v>1.8758944876807717</c:v>
                </c:pt>
                <c:pt idx="67">
                  <c:v>1.8769327658682562</c:v>
                </c:pt>
                <c:pt idx="68">
                  <c:v>1.8760149648699334</c:v>
                </c:pt>
                <c:pt idx="69">
                  <c:v>1.8728820048825716</c:v>
                </c:pt>
                <c:pt idx="70">
                  <c:v>1.8679393211284556</c:v>
                </c:pt>
                <c:pt idx="71">
                  <c:v>1.8613275795495681</c:v>
                </c:pt>
                <c:pt idx="72">
                  <c:v>1.8529227161764166</c:v>
                </c:pt>
                <c:pt idx="73">
                  <c:v>1.8431801201478941</c:v>
                </c:pt>
                <c:pt idx="74">
                  <c:v>1.8325206219177281</c:v>
                </c:pt>
                <c:pt idx="75">
                  <c:v>1.8207677788458205</c:v>
                </c:pt>
                <c:pt idx="76">
                  <c:v>1.808155347817856</c:v>
                </c:pt>
                <c:pt idx="77">
                  <c:v>1.795080682521885</c:v>
                </c:pt>
                <c:pt idx="78">
                  <c:v>1.7815739084715625</c:v>
                </c:pt>
                <c:pt idx="79">
                  <c:v>1.7677250074449802</c:v>
                </c:pt>
                <c:pt idx="80">
                  <c:v>1.7537663481153671</c:v>
                </c:pt>
                <c:pt idx="81">
                  <c:v>1.7400998922468858</c:v>
                </c:pt>
                <c:pt idx="82">
                  <c:v>1.727373484280708</c:v>
                </c:pt>
                <c:pt idx="83">
                  <c:v>1.7161891931769326</c:v>
                </c:pt>
                <c:pt idx="84">
                  <c:v>1.7058986748945995</c:v>
                </c:pt>
                <c:pt idx="85">
                  <c:v>1.6979273034669884</c:v>
                </c:pt>
                <c:pt idx="86">
                  <c:v>1.6938399214809647</c:v>
                </c:pt>
                <c:pt idx="87">
                  <c:v>1.6896045441534246</c:v>
                </c:pt>
                <c:pt idx="88">
                  <c:v>1.684686360434978</c:v>
                </c:pt>
                <c:pt idx="89">
                  <c:v>1.6790463966368541</c:v>
                </c:pt>
                <c:pt idx="90">
                  <c:v>1.6733973572590586</c:v>
                </c:pt>
                <c:pt idx="91">
                  <c:v>1.6684224682906101</c:v>
                </c:pt>
                <c:pt idx="92">
                  <c:v>1.6693091973745811</c:v>
                </c:pt>
                <c:pt idx="93">
                  <c:v>1.6727983714829207</c:v>
                </c:pt>
                <c:pt idx="94">
                  <c:v>1.6777448734693448</c:v>
                </c:pt>
                <c:pt idx="95">
                  <c:v>1.6835288463641458</c:v>
                </c:pt>
                <c:pt idx="96">
                  <c:v>1.6934293179645596</c:v>
                </c:pt>
                <c:pt idx="97">
                  <c:v>1.7033612834309415</c:v>
                </c:pt>
                <c:pt idx="98">
                  <c:v>1.7116407139997434</c:v>
                </c:pt>
                <c:pt idx="99">
                  <c:v>1.7179594818613684</c:v>
                </c:pt>
                <c:pt idx="100">
                  <c:v>1.7222939455045692</c:v>
                </c:pt>
                <c:pt idx="101">
                  <c:v>1.7247493985453142</c:v>
                </c:pt>
                <c:pt idx="102">
                  <c:v>1.7257691258843417</c:v>
                </c:pt>
                <c:pt idx="103">
                  <c:v>1.7282490735134799</c:v>
                </c:pt>
                <c:pt idx="104">
                  <c:v>1.732195246593718</c:v>
                </c:pt>
                <c:pt idx="105">
                  <c:v>1.7355977988543194</c:v>
                </c:pt>
                <c:pt idx="106">
                  <c:v>1.740735990578413</c:v>
                </c:pt>
                <c:pt idx="107">
                  <c:v>1.7468861738320844</c:v>
                </c:pt>
                <c:pt idx="108">
                  <c:v>1.7540478635309231</c:v>
                </c:pt>
                <c:pt idx="109">
                  <c:v>1.7615042326630885</c:v>
                </c:pt>
                <c:pt idx="110">
                  <c:v>1.7693937127365618</c:v>
                </c:pt>
                <c:pt idx="111">
                  <c:v>1.7765786202070806</c:v>
                </c:pt>
                <c:pt idx="112">
                  <c:v>1.7829585840509101</c:v>
                </c:pt>
                <c:pt idx="113">
                  <c:v>1.7879907256369778</c:v>
                </c:pt>
                <c:pt idx="114">
                  <c:v>1.7916850793752221</c:v>
                </c:pt>
                <c:pt idx="115">
                  <c:v>1.7944469865326802</c:v>
                </c:pt>
                <c:pt idx="116">
                  <c:v>1.796584897243187</c:v>
                </c:pt>
                <c:pt idx="117">
                  <c:v>1.7979663095287568</c:v>
                </c:pt>
                <c:pt idx="118">
                  <c:v>1.7983043854479075</c:v>
                </c:pt>
                <c:pt idx="119">
                  <c:v>1.8022982854037759</c:v>
                </c:pt>
                <c:pt idx="120">
                  <c:v>1.8085232724446716</c:v>
                </c:pt>
                <c:pt idx="121">
                  <c:v>1.8129140191796538</c:v>
                </c:pt>
                <c:pt idx="122">
                  <c:v>1.8153134667792969</c:v>
                </c:pt>
                <c:pt idx="123">
                  <c:v>1.8159324498768441</c:v>
                </c:pt>
                <c:pt idx="124">
                  <c:v>1.8149736461071457</c:v>
                </c:pt>
                <c:pt idx="125">
                  <c:v>1.8137219329155776</c:v>
                </c:pt>
                <c:pt idx="126">
                  <c:v>1.8127058494079391</c:v>
                </c:pt>
                <c:pt idx="127">
                  <c:v>1.812310373901632</c:v>
                </c:pt>
                <c:pt idx="128">
                  <c:v>1.8112090083019037</c:v>
                </c:pt>
                <c:pt idx="129">
                  <c:v>1.8088791303330769</c:v>
                </c:pt>
                <c:pt idx="130">
                  <c:v>1.8053387542776476</c:v>
                </c:pt>
                <c:pt idx="131">
                  <c:v>1.8006338970627298</c:v>
                </c:pt>
                <c:pt idx="132">
                  <c:v>1.7947291081909618</c:v>
                </c:pt>
                <c:pt idx="133">
                  <c:v>1.7877369135084638</c:v>
                </c:pt>
                <c:pt idx="134">
                  <c:v>1.7799246922270393</c:v>
                </c:pt>
                <c:pt idx="135">
                  <c:v>1.7716218827379175</c:v>
                </c:pt>
                <c:pt idx="136">
                  <c:v>1.7628073548438801</c:v>
                </c:pt>
                <c:pt idx="137">
                  <c:v>1.753304647385538</c:v>
                </c:pt>
                <c:pt idx="138">
                  <c:v>1.7429863955571177</c:v>
                </c:pt>
                <c:pt idx="139">
                  <c:v>1.7317604304784471</c:v>
                </c:pt>
                <c:pt idx="140">
                  <c:v>1.7196406991158568</c:v>
                </c:pt>
                <c:pt idx="141">
                  <c:v>1.7066507446303727</c:v>
                </c:pt>
                <c:pt idx="142">
                  <c:v>1.6927859897044681</c:v>
                </c:pt>
                <c:pt idx="143">
                  <c:v>1.6782784627636465</c:v>
                </c:pt>
                <c:pt idx="144">
                  <c:v>1.6631606993270296</c:v>
                </c:pt>
                <c:pt idx="145">
                  <c:v>1.647547142907936</c:v>
                </c:pt>
                <c:pt idx="146">
                  <c:v>1.6316254425115273</c:v>
                </c:pt>
                <c:pt idx="147">
                  <c:v>1.6155727402355691</c:v>
                </c:pt>
                <c:pt idx="148">
                  <c:v>1.5992035877014468</c:v>
                </c:pt>
                <c:pt idx="149">
                  <c:v>1.5823825564474105</c:v>
                </c:pt>
                <c:pt idx="150">
                  <c:v>1.565159316321288</c:v>
                </c:pt>
                <c:pt idx="151">
                  <c:v>1.5476742343700658</c:v>
                </c:pt>
                <c:pt idx="152">
                  <c:v>1.5300076392976809</c:v>
                </c:pt>
                <c:pt idx="153">
                  <c:v>1.5123987749991639</c:v>
                </c:pt>
                <c:pt idx="154">
                  <c:v>1.4955355214527215</c:v>
                </c:pt>
                <c:pt idx="155">
                  <c:v>1.4794379834006559</c:v>
                </c:pt>
                <c:pt idx="156">
                  <c:v>1.4634994312181797</c:v>
                </c:pt>
                <c:pt idx="157">
                  <c:v>1.4477609205708344</c:v>
                </c:pt>
                <c:pt idx="158">
                  <c:v>1.4320470099653961</c:v>
                </c:pt>
                <c:pt idx="159">
                  <c:v>1.4162992455998296</c:v>
                </c:pt>
                <c:pt idx="160">
                  <c:v>1.400499652871547</c:v>
                </c:pt>
                <c:pt idx="161">
                  <c:v>1.3846011301933547</c:v>
                </c:pt>
                <c:pt idx="162">
                  <c:v>1.368836512086798</c:v>
                </c:pt>
                <c:pt idx="163">
                  <c:v>1.3534282801462838</c:v>
                </c:pt>
                <c:pt idx="164">
                  <c:v>1.3383662912142926</c:v>
                </c:pt>
                <c:pt idx="165">
                  <c:v>1.3234022380541079</c:v>
                </c:pt>
                <c:pt idx="166">
                  <c:v>1.3083459335488659</c:v>
                </c:pt>
                <c:pt idx="167">
                  <c:v>1.2933115338444479</c:v>
                </c:pt>
                <c:pt idx="168">
                  <c:v>1.2787784376540978</c:v>
                </c:pt>
                <c:pt idx="169">
                  <c:v>1.2648491454054978</c:v>
                </c:pt>
                <c:pt idx="170">
                  <c:v>1.2509945408803216</c:v>
                </c:pt>
                <c:pt idx="171">
                  <c:v>1.2369598207625141</c:v>
                </c:pt>
                <c:pt idx="172">
                  <c:v>1.2227813294266061</c:v>
                </c:pt>
                <c:pt idx="173">
                  <c:v>1.2086838555215593</c:v>
                </c:pt>
                <c:pt idx="174">
                  <c:v>1.1949293521118098</c:v>
                </c:pt>
                <c:pt idx="175">
                  <c:v>1.1815710344302091</c:v>
                </c:pt>
                <c:pt idx="176">
                  <c:v>1.1684292769292368</c:v>
                </c:pt>
                <c:pt idx="177">
                  <c:v>1.1560673056104285</c:v>
                </c:pt>
                <c:pt idx="178">
                  <c:v>1.1451282950369066</c:v>
                </c:pt>
                <c:pt idx="179">
                  <c:v>1.1344217643433507</c:v>
                </c:pt>
                <c:pt idx="180">
                  <c:v>1.1240450364659085</c:v>
                </c:pt>
                <c:pt idx="181">
                  <c:v>1.1141946047433848</c:v>
                </c:pt>
                <c:pt idx="182">
                  <c:v>1.1051449869908689</c:v>
                </c:pt>
                <c:pt idx="183">
                  <c:v>1.0963837849302822</c:v>
                </c:pt>
                <c:pt idx="184">
                  <c:v>1.0881085031903941</c:v>
                </c:pt>
                <c:pt idx="185">
                  <c:v>1.079842547285728</c:v>
                </c:pt>
                <c:pt idx="186">
                  <c:v>1.0714462449271498</c:v>
                </c:pt>
                <c:pt idx="187">
                  <c:v>1.0631641861980978</c:v>
                </c:pt>
                <c:pt idx="188">
                  <c:v>1.0555126729434878</c:v>
                </c:pt>
                <c:pt idx="189">
                  <c:v>1.0477483096654099</c:v>
                </c:pt>
                <c:pt idx="190">
                  <c:v>1.0397332683647778</c:v>
                </c:pt>
                <c:pt idx="191">
                  <c:v>1.0314454300481399</c:v>
                </c:pt>
                <c:pt idx="192">
                  <c:v>1.0229987666065323</c:v>
                </c:pt>
                <c:pt idx="193">
                  <c:v>1.0146669237542467</c:v>
                </c:pt>
                <c:pt idx="194">
                  <c:v>1.0062786128099692</c:v>
                </c:pt>
                <c:pt idx="195">
                  <c:v>0.99775373889898666</c:v>
                </c:pt>
                <c:pt idx="196">
                  <c:v>0.98906516877627149</c:v>
                </c:pt>
                <c:pt idx="197">
                  <c:v>0.9802408159700976</c:v>
                </c:pt>
                <c:pt idx="198">
                  <c:v>0.97135500785223527</c:v>
                </c:pt>
                <c:pt idx="199">
                  <c:v>0.96243565464650083</c:v>
                </c:pt>
                <c:pt idx="200">
                  <c:v>0.95350540319290944</c:v>
                </c:pt>
              </c:numCache>
            </c:numRef>
          </c:yVal>
        </c:ser>
        <c:ser>
          <c:idx val="26"/>
          <c:order val="2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Foglio1!$AB$3:$AB$203</c:f>
              <c:numCache>
                <c:formatCode>0.0000</c:formatCode>
                <c:ptCount val="201"/>
                <c:pt idx="0">
                  <c:v>2.8764295404056903</c:v>
                </c:pt>
                <c:pt idx="1">
                  <c:v>3.0346715299937594</c:v>
                </c:pt>
                <c:pt idx="2">
                  <c:v>4.862146367792282</c:v>
                </c:pt>
                <c:pt idx="3">
                  <c:v>4.9762424475532043</c:v>
                </c:pt>
                <c:pt idx="4">
                  <c:v>3.8255244550957586</c:v>
                </c:pt>
                <c:pt idx="5">
                  <c:v>4.2185692912240844</c:v>
                </c:pt>
                <c:pt idx="6">
                  <c:v>4.9079323592098545</c:v>
                </c:pt>
                <c:pt idx="7">
                  <c:v>3.9527610434303289</c:v>
                </c:pt>
                <c:pt idx="8">
                  <c:v>3.8925636154680165</c:v>
                </c:pt>
                <c:pt idx="9">
                  <c:v>4.0128179987819026</c:v>
                </c:pt>
                <c:pt idx="10">
                  <c:v>5.5409480918703133</c:v>
                </c:pt>
                <c:pt idx="11">
                  <c:v>7.3098786896524439</c:v>
                </c:pt>
                <c:pt idx="12">
                  <c:v>7.9545292089923825</c:v>
                </c:pt>
                <c:pt idx="13">
                  <c:v>9.1606569140308256</c:v>
                </c:pt>
                <c:pt idx="14">
                  <c:v>7.703119501783279</c:v>
                </c:pt>
                <c:pt idx="15">
                  <c:v>8.5444519075163559</c:v>
                </c:pt>
                <c:pt idx="16">
                  <c:v>7.4539482504128314</c:v>
                </c:pt>
                <c:pt idx="17">
                  <c:v>6.4022694484492382</c:v>
                </c:pt>
                <c:pt idx="18">
                  <c:v>6.6411040042587057</c:v>
                </c:pt>
                <c:pt idx="19">
                  <c:v>7.1169592976668365</c:v>
                </c:pt>
                <c:pt idx="20">
                  <c:v>7.3185982397208065</c:v>
                </c:pt>
                <c:pt idx="21">
                  <c:v>6.1603209618847625</c:v>
                </c:pt>
                <c:pt idx="22">
                  <c:v>5.2399513109938924</c:v>
                </c:pt>
                <c:pt idx="23">
                  <c:v>5.468493933417788</c:v>
                </c:pt>
                <c:pt idx="24">
                  <c:v>6.3616875575807326</c:v>
                </c:pt>
                <c:pt idx="25">
                  <c:v>6.0453510840541389</c:v>
                </c:pt>
                <c:pt idx="26">
                  <c:v>6.1001868082842607</c:v>
                </c:pt>
                <c:pt idx="27">
                  <c:v>6.0836717912234759</c:v>
                </c:pt>
                <c:pt idx="28">
                  <c:v>4.9000080635626562</c:v>
                </c:pt>
                <c:pt idx="29">
                  <c:v>4.9444454856404114</c:v>
                </c:pt>
                <c:pt idx="30">
                  <c:v>4.6301778019955755</c:v>
                </c:pt>
                <c:pt idx="31">
                  <c:v>4.4932537719151924</c:v>
                </c:pt>
                <c:pt idx="32">
                  <c:v>4.0668626251631927</c:v>
                </c:pt>
                <c:pt idx="33">
                  <c:v>3.7797244839974242</c:v>
                </c:pt>
                <c:pt idx="34">
                  <c:v>3.9375650448023682</c:v>
                </c:pt>
                <c:pt idx="35">
                  <c:v>4.1359606963201525</c:v>
                </c:pt>
                <c:pt idx="36">
                  <c:v>4.2655355198595073</c:v>
                </c:pt>
                <c:pt idx="37">
                  <c:v>4.5217241367345489</c:v>
                </c:pt>
                <c:pt idx="38">
                  <c:v>4.8203645382301445</c:v>
                </c:pt>
                <c:pt idx="39">
                  <c:v>4.6123300208476845</c:v>
                </c:pt>
                <c:pt idx="40">
                  <c:v>4.3644188110767157</c:v>
                </c:pt>
                <c:pt idx="41">
                  <c:v>4.2837838442720484</c:v>
                </c:pt>
                <c:pt idx="42">
                  <c:v>4.1756776371112796</c:v>
                </c:pt>
                <c:pt idx="43">
                  <c:v>4.2012702014354284</c:v>
                </c:pt>
                <c:pt idx="44">
                  <c:v>4.3733332936197522</c:v>
                </c:pt>
                <c:pt idx="45">
                  <c:v>4.5219039014612683</c:v>
                </c:pt>
                <c:pt idx="46">
                  <c:v>4.5055113056745872</c:v>
                </c:pt>
                <c:pt idx="47">
                  <c:v>4.3823940767253351</c:v>
                </c:pt>
                <c:pt idx="48">
                  <c:v>4.3633937941370524</c:v>
                </c:pt>
                <c:pt idx="49">
                  <c:v>4.6344085092730465</c:v>
                </c:pt>
                <c:pt idx="50">
                  <c:v>5.1278255851080745</c:v>
                </c:pt>
                <c:pt idx="51">
                  <c:v>5.6197191318241124</c:v>
                </c:pt>
                <c:pt idx="52">
                  <c:v>6.1227998923480298</c:v>
                </c:pt>
                <c:pt idx="53">
                  <c:v>6.7352509001936518</c:v>
                </c:pt>
                <c:pt idx="54">
                  <c:v>6.972480724596573</c:v>
                </c:pt>
                <c:pt idx="55">
                  <c:v>6.8365686168461721</c:v>
                </c:pt>
                <c:pt idx="56">
                  <c:v>6.6977116257894727</c:v>
                </c:pt>
                <c:pt idx="57">
                  <c:v>6.2438429433112024</c:v>
                </c:pt>
                <c:pt idx="58">
                  <c:v>5.6399380110350377</c:v>
                </c:pt>
                <c:pt idx="59">
                  <c:v>5.0868448222236093</c:v>
                </c:pt>
                <c:pt idx="60">
                  <c:v>4.7771319778001207</c:v>
                </c:pt>
                <c:pt idx="61">
                  <c:v>4.6158485586047675</c:v>
                </c:pt>
                <c:pt idx="62">
                  <c:v>4.6171074493527255</c:v>
                </c:pt>
                <c:pt idx="63">
                  <c:v>4.7452237356088638</c:v>
                </c:pt>
                <c:pt idx="64">
                  <c:v>4.9341858760641415</c:v>
                </c:pt>
                <c:pt idx="65">
                  <c:v>5.1186227826441923</c:v>
                </c:pt>
                <c:pt idx="66">
                  <c:v>5.240805367573655</c:v>
                </c:pt>
                <c:pt idx="67">
                  <c:v>5.3343541638881096</c:v>
                </c:pt>
                <c:pt idx="68">
                  <c:v>5.3675420865779486</c:v>
                </c:pt>
                <c:pt idx="69">
                  <c:v>5.3043360998741074</c:v>
                </c:pt>
                <c:pt idx="70">
                  <c:v>5.1427768977584245</c:v>
                </c:pt>
                <c:pt idx="71">
                  <c:v>4.9005849985011727</c:v>
                </c:pt>
                <c:pt idx="72">
                  <c:v>4.5865062657576816</c:v>
                </c:pt>
                <c:pt idx="73">
                  <c:v>4.2187857841972773</c:v>
                </c:pt>
                <c:pt idx="74">
                  <c:v>3.9236259689971402</c:v>
                </c:pt>
                <c:pt idx="75">
                  <c:v>3.6820168522135792</c:v>
                </c:pt>
                <c:pt idx="76">
                  <c:v>3.5119007726551352</c:v>
                </c:pt>
                <c:pt idx="77">
                  <c:v>3.4220513472575282</c:v>
                </c:pt>
                <c:pt idx="78">
                  <c:v>3.3002064773056787</c:v>
                </c:pt>
                <c:pt idx="79">
                  <c:v>3.1555027532093272</c:v>
                </c:pt>
                <c:pt idx="80">
                  <c:v>2.9929888764252124</c:v>
                </c:pt>
                <c:pt idx="81">
                  <c:v>2.8193745737685347</c:v>
                </c:pt>
                <c:pt idx="82">
                  <c:v>2.7434417810679856</c:v>
                </c:pt>
                <c:pt idx="83">
                  <c:v>2.6973409614946182</c:v>
                </c:pt>
                <c:pt idx="84">
                  <c:v>2.647528164498778</c:v>
                </c:pt>
                <c:pt idx="85">
                  <c:v>2.5925138075438787</c:v>
                </c:pt>
                <c:pt idx="86">
                  <c:v>2.5339894515275092</c:v>
                </c:pt>
                <c:pt idx="87">
                  <c:v>2.4927789436425107</c:v>
                </c:pt>
                <c:pt idx="88">
                  <c:v>2.4530112057424294</c:v>
                </c:pt>
                <c:pt idx="89">
                  <c:v>2.4146215251443341</c:v>
                </c:pt>
                <c:pt idx="90">
                  <c:v>2.3780404673630606</c:v>
                </c:pt>
                <c:pt idx="91">
                  <c:v>2.3419207354733071</c:v>
                </c:pt>
                <c:pt idx="92">
                  <c:v>2.3066812123656217</c:v>
                </c:pt>
                <c:pt idx="93">
                  <c:v>2.2721154826267944</c:v>
                </c:pt>
                <c:pt idx="94">
                  <c:v>2.2537364636980572</c:v>
                </c:pt>
                <c:pt idx="95">
                  <c:v>2.291134312910367</c:v>
                </c:pt>
                <c:pt idx="96">
                  <c:v>2.3044847022548032</c:v>
                </c:pt>
                <c:pt idx="97">
                  <c:v>2.2980443744401424</c:v>
                </c:pt>
                <c:pt idx="98">
                  <c:v>2.2723372999911979</c:v>
                </c:pt>
                <c:pt idx="99">
                  <c:v>2.2284781277744643</c:v>
                </c:pt>
                <c:pt idx="100">
                  <c:v>2.1664960338399197</c:v>
                </c:pt>
                <c:pt idx="101">
                  <c:v>2.1103691078825042</c:v>
                </c:pt>
                <c:pt idx="102">
                  <c:v>2.0816853921658738</c:v>
                </c:pt>
                <c:pt idx="103">
                  <c:v>2.0506394397105328</c:v>
                </c:pt>
                <c:pt idx="104">
                  <c:v>2.0176559250649966</c:v>
                </c:pt>
                <c:pt idx="105">
                  <c:v>1.982544009817035</c:v>
                </c:pt>
                <c:pt idx="106">
                  <c:v>1.9453896513088555</c:v>
                </c:pt>
                <c:pt idx="107">
                  <c:v>1.9065388047798186</c:v>
                </c:pt>
                <c:pt idx="108">
                  <c:v>1.8666103226952724</c:v>
                </c:pt>
                <c:pt idx="109">
                  <c:v>1.8273209137658597</c:v>
                </c:pt>
                <c:pt idx="110">
                  <c:v>1.7906605563062541</c:v>
                </c:pt>
                <c:pt idx="111">
                  <c:v>1.7572516121009552</c:v>
                </c:pt>
                <c:pt idx="112">
                  <c:v>1.7240621444480941</c:v>
                </c:pt>
                <c:pt idx="113">
                  <c:v>1.6903332466651639</c:v>
                </c:pt>
                <c:pt idx="114">
                  <c:v>1.6566473322977218</c:v>
                </c:pt>
                <c:pt idx="115">
                  <c:v>1.6222372900451218</c:v>
                </c:pt>
                <c:pt idx="116">
                  <c:v>1.586929060646691</c:v>
                </c:pt>
                <c:pt idx="117">
                  <c:v>1.5507454018604541</c:v>
                </c:pt>
                <c:pt idx="118">
                  <c:v>1.5233541130151498</c:v>
                </c:pt>
                <c:pt idx="119">
                  <c:v>1.496476553705502</c:v>
                </c:pt>
                <c:pt idx="120">
                  <c:v>1.469724691487668</c:v>
                </c:pt>
                <c:pt idx="121">
                  <c:v>1.4431703819010673</c:v>
                </c:pt>
                <c:pt idx="122">
                  <c:v>1.4170824458474878</c:v>
                </c:pt>
                <c:pt idx="123">
                  <c:v>1.3911707205564081</c:v>
                </c:pt>
                <c:pt idx="124">
                  <c:v>1.3653104542184948</c:v>
                </c:pt>
                <c:pt idx="125">
                  <c:v>1.3397938313131394</c:v>
                </c:pt>
                <c:pt idx="126">
                  <c:v>1.314352879147759</c:v>
                </c:pt>
                <c:pt idx="127">
                  <c:v>1.2890519568632091</c:v>
                </c:pt>
                <c:pt idx="128">
                  <c:v>1.2639488711544098</c:v>
                </c:pt>
                <c:pt idx="129">
                  <c:v>1.2389655919210389</c:v>
                </c:pt>
                <c:pt idx="130">
                  <c:v>1.214086704959382</c:v>
                </c:pt>
                <c:pt idx="131">
                  <c:v>1.1895124152832306</c:v>
                </c:pt>
                <c:pt idx="132">
                  <c:v>1.1666969547073351</c:v>
                </c:pt>
                <c:pt idx="133">
                  <c:v>1.1514393905947828</c:v>
                </c:pt>
                <c:pt idx="134">
                  <c:v>1.134006451106186</c:v>
                </c:pt>
                <c:pt idx="135">
                  <c:v>1.1149811579648952</c:v>
                </c:pt>
                <c:pt idx="136">
                  <c:v>1.0942109717605029</c:v>
                </c:pt>
                <c:pt idx="137">
                  <c:v>1.0718966077449021</c:v>
                </c:pt>
                <c:pt idx="138">
                  <c:v>1.048765694290541</c:v>
                </c:pt>
                <c:pt idx="139">
                  <c:v>1.0488789897542361</c:v>
                </c:pt>
                <c:pt idx="140">
                  <c:v>1.0605568297296468</c:v>
                </c:pt>
                <c:pt idx="141">
                  <c:v>1.0671829414314629</c:v>
                </c:pt>
                <c:pt idx="142">
                  <c:v>1.0689406058334079</c:v>
                </c:pt>
                <c:pt idx="143">
                  <c:v>1.0658538134033615</c:v>
                </c:pt>
                <c:pt idx="144">
                  <c:v>1.0585247833606444</c:v>
                </c:pt>
                <c:pt idx="145">
                  <c:v>1.0471903960248325</c:v>
                </c:pt>
                <c:pt idx="146">
                  <c:v>1.0325888203170401</c:v>
                </c:pt>
                <c:pt idx="147">
                  <c:v>1.0281145661147375</c:v>
                </c:pt>
                <c:pt idx="148">
                  <c:v>1.0259032732017173</c:v>
                </c:pt>
                <c:pt idx="149">
                  <c:v>1.021027305398486</c:v>
                </c:pt>
                <c:pt idx="150">
                  <c:v>1.0138186146952819</c:v>
                </c:pt>
                <c:pt idx="151">
                  <c:v>1.0044700057933769</c:v>
                </c:pt>
                <c:pt idx="152">
                  <c:v>0.9934643630434784</c:v>
                </c:pt>
                <c:pt idx="153">
                  <c:v>0.98087036987189857</c:v>
                </c:pt>
                <c:pt idx="154">
                  <c:v>0.96668573659849166</c:v>
                </c:pt>
                <c:pt idx="155">
                  <c:v>0.95077351005241195</c:v>
                </c:pt>
                <c:pt idx="156">
                  <c:v>0.9333537625452295</c:v>
                </c:pt>
                <c:pt idx="157">
                  <c:v>0.91471406344135886</c:v>
                </c:pt>
                <c:pt idx="158">
                  <c:v>0.89485843124642184</c:v>
                </c:pt>
                <c:pt idx="159">
                  <c:v>0.87389054027480628</c:v>
                </c:pt>
                <c:pt idx="160">
                  <c:v>0.85220555381179264</c:v>
                </c:pt>
                <c:pt idx="161">
                  <c:v>0.85024435984052682</c:v>
                </c:pt>
                <c:pt idx="162">
                  <c:v>0.85173016748947683</c:v>
                </c:pt>
                <c:pt idx="163">
                  <c:v>0.85140591192262516</c:v>
                </c:pt>
                <c:pt idx="164">
                  <c:v>0.84934574955562714</c:v>
                </c:pt>
                <c:pt idx="165">
                  <c:v>0.84560070702210965</c:v>
                </c:pt>
                <c:pt idx="166">
                  <c:v>0.84020398741412761</c:v>
                </c:pt>
                <c:pt idx="167">
                  <c:v>0.83319346055623777</c:v>
                </c:pt>
                <c:pt idx="168">
                  <c:v>0.824645497650079</c:v>
                </c:pt>
                <c:pt idx="169">
                  <c:v>0.81488946087464786</c:v>
                </c:pt>
                <c:pt idx="170">
                  <c:v>0.80377601788535924</c:v>
                </c:pt>
                <c:pt idx="171">
                  <c:v>0.79140602278984318</c:v>
                </c:pt>
                <c:pt idx="172">
                  <c:v>0.77818383117356471</c:v>
                </c:pt>
                <c:pt idx="173">
                  <c:v>0.76388625556561363</c:v>
                </c:pt>
                <c:pt idx="174">
                  <c:v>0.75393498576621931</c:v>
                </c:pt>
                <c:pt idx="175">
                  <c:v>0.7492255719510631</c:v>
                </c:pt>
                <c:pt idx="176">
                  <c:v>0.74364757772548884</c:v>
                </c:pt>
                <c:pt idx="177">
                  <c:v>0.73749081216618873</c:v>
                </c:pt>
                <c:pt idx="178">
                  <c:v>0.73064480055139114</c:v>
                </c:pt>
                <c:pt idx="179">
                  <c:v>0.72334256920725293</c:v>
                </c:pt>
                <c:pt idx="180">
                  <c:v>0.71563864295044521</c:v>
                </c:pt>
                <c:pt idx="181">
                  <c:v>0.70754862610248048</c:v>
                </c:pt>
                <c:pt idx="182">
                  <c:v>0.69900275503522957</c:v>
                </c:pt>
                <c:pt idx="183">
                  <c:v>0.69018283879234621</c:v>
                </c:pt>
                <c:pt idx="184">
                  <c:v>0.68088116295900503</c:v>
                </c:pt>
                <c:pt idx="185">
                  <c:v>0.67140842426527814</c:v>
                </c:pt>
                <c:pt idx="186">
                  <c:v>0.66154034825826769</c:v>
                </c:pt>
                <c:pt idx="187">
                  <c:v>0.65149454360943826</c:v>
                </c:pt>
                <c:pt idx="188">
                  <c:v>0.64121823774442521</c:v>
                </c:pt>
                <c:pt idx="189">
                  <c:v>0.6307744984083874</c:v>
                </c:pt>
                <c:pt idx="190">
                  <c:v>0.6202228427120644</c:v>
                </c:pt>
                <c:pt idx="191">
                  <c:v>0.60954081763582291</c:v>
                </c:pt>
                <c:pt idx="192">
                  <c:v>0.59882963469925132</c:v>
                </c:pt>
                <c:pt idx="193">
                  <c:v>0.58798363963008482</c:v>
                </c:pt>
                <c:pt idx="194">
                  <c:v>0.57720819241985644</c:v>
                </c:pt>
                <c:pt idx="195">
                  <c:v>0.56635689154243452</c:v>
                </c:pt>
                <c:pt idx="196">
                  <c:v>0.55545539171509106</c:v>
                </c:pt>
                <c:pt idx="197">
                  <c:v>0.54467884689801749</c:v>
                </c:pt>
                <c:pt idx="198">
                  <c:v>0.53389306451132701</c:v>
                </c:pt>
                <c:pt idx="199">
                  <c:v>0.5231219301617217</c:v>
                </c:pt>
                <c:pt idx="200">
                  <c:v>0.51241890392881206</c:v>
                </c:pt>
              </c:numCache>
            </c:numRef>
          </c:yVal>
        </c:ser>
        <c:ser>
          <c:idx val="27"/>
          <c:order val="2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Foglio1!$AC$3:$AC$203</c:f>
              <c:numCache>
                <c:formatCode>0.0000</c:formatCode>
                <c:ptCount val="201"/>
                <c:pt idx="0">
                  <c:v>1.7029367215973397</c:v>
                </c:pt>
                <c:pt idx="1">
                  <c:v>1.8532908057301578</c:v>
                </c:pt>
                <c:pt idx="2">
                  <c:v>2.9268914587414252</c:v>
                </c:pt>
                <c:pt idx="3">
                  <c:v>3.6848669865792827</c:v>
                </c:pt>
                <c:pt idx="4">
                  <c:v>5.9571657224392185</c:v>
                </c:pt>
                <c:pt idx="5">
                  <c:v>5.1654634345157096</c:v>
                </c:pt>
                <c:pt idx="6">
                  <c:v>7.6900266234068697</c:v>
                </c:pt>
                <c:pt idx="7">
                  <c:v>7.5019631737456534</c:v>
                </c:pt>
                <c:pt idx="8">
                  <c:v>4.5971687807399872</c:v>
                </c:pt>
                <c:pt idx="9">
                  <c:v>3.0014292236702524</c:v>
                </c:pt>
                <c:pt idx="10">
                  <c:v>2.4175088453653752</c:v>
                </c:pt>
                <c:pt idx="11">
                  <c:v>2.5914068158648234</c:v>
                </c:pt>
                <c:pt idx="12">
                  <c:v>3.0313254188704231</c:v>
                </c:pt>
                <c:pt idx="13">
                  <c:v>3.6772623577621242</c:v>
                </c:pt>
                <c:pt idx="14">
                  <c:v>3.759281726293882</c:v>
                </c:pt>
                <c:pt idx="15">
                  <c:v>3.6133241964312082</c:v>
                </c:pt>
                <c:pt idx="16">
                  <c:v>2.5118531878052752</c:v>
                </c:pt>
                <c:pt idx="17">
                  <c:v>2.2879899931082122</c:v>
                </c:pt>
                <c:pt idx="18">
                  <c:v>2.1258822425897006</c:v>
                </c:pt>
                <c:pt idx="19">
                  <c:v>1.9387647855215067</c:v>
                </c:pt>
                <c:pt idx="20">
                  <c:v>1.7933378478572368</c:v>
                </c:pt>
                <c:pt idx="21">
                  <c:v>1.7274702572681744</c:v>
                </c:pt>
                <c:pt idx="22">
                  <c:v>1.7222808475100089</c:v>
                </c:pt>
                <c:pt idx="23">
                  <c:v>1.8448005440605388</c:v>
                </c:pt>
                <c:pt idx="24">
                  <c:v>1.5663904219538332</c:v>
                </c:pt>
                <c:pt idx="25">
                  <c:v>1.4311666358937358</c:v>
                </c:pt>
                <c:pt idx="26">
                  <c:v>1.3783836826926172</c:v>
                </c:pt>
                <c:pt idx="27">
                  <c:v>1.2546676914212771</c:v>
                </c:pt>
                <c:pt idx="28">
                  <c:v>1.1476089493623949</c:v>
                </c:pt>
                <c:pt idx="29">
                  <c:v>1.1033890007417191</c:v>
                </c:pt>
                <c:pt idx="30">
                  <c:v>1.1019335087534332</c:v>
                </c:pt>
                <c:pt idx="31">
                  <c:v>1.1102287233305301</c:v>
                </c:pt>
                <c:pt idx="32">
                  <c:v>1.118744007299721</c:v>
                </c:pt>
                <c:pt idx="33">
                  <c:v>1.1244340530052799</c:v>
                </c:pt>
                <c:pt idx="34">
                  <c:v>1.1283144822452993</c:v>
                </c:pt>
                <c:pt idx="35">
                  <c:v>1.1361560420860437</c:v>
                </c:pt>
                <c:pt idx="36">
                  <c:v>1.1360553609207085</c:v>
                </c:pt>
                <c:pt idx="37">
                  <c:v>1.2142924676002489</c:v>
                </c:pt>
                <c:pt idx="38">
                  <c:v>1.3234171014702734</c:v>
                </c:pt>
                <c:pt idx="39">
                  <c:v>1.3777404926138779</c:v>
                </c:pt>
                <c:pt idx="40">
                  <c:v>1.4638433279697274</c:v>
                </c:pt>
                <c:pt idx="41">
                  <c:v>1.4938470139114914</c:v>
                </c:pt>
                <c:pt idx="42">
                  <c:v>1.46480403362214</c:v>
                </c:pt>
                <c:pt idx="43">
                  <c:v>1.3983900251190935</c:v>
                </c:pt>
                <c:pt idx="44">
                  <c:v>1.3274206265886932</c:v>
                </c:pt>
                <c:pt idx="45">
                  <c:v>1.2474892084024165</c:v>
                </c:pt>
                <c:pt idx="46">
                  <c:v>1.1676444703044457</c:v>
                </c:pt>
                <c:pt idx="47">
                  <c:v>1.1184214790349698</c:v>
                </c:pt>
                <c:pt idx="48">
                  <c:v>1.1016263863734288</c:v>
                </c:pt>
                <c:pt idx="49">
                  <c:v>1.0644117402202917</c:v>
                </c:pt>
                <c:pt idx="50">
                  <c:v>1.0096246786986582</c:v>
                </c:pt>
                <c:pt idx="51">
                  <c:v>0.95646819301846331</c:v>
                </c:pt>
                <c:pt idx="52">
                  <c:v>0.92565141521404548</c:v>
                </c:pt>
                <c:pt idx="53">
                  <c:v>0.89694388898093547</c:v>
                </c:pt>
                <c:pt idx="54">
                  <c:v>0.86203042417098563</c:v>
                </c:pt>
                <c:pt idx="55">
                  <c:v>0.81949962196707971</c:v>
                </c:pt>
                <c:pt idx="56">
                  <c:v>0.76961824899139364</c:v>
                </c:pt>
                <c:pt idx="57">
                  <c:v>0.75060286844481505</c:v>
                </c:pt>
                <c:pt idx="58">
                  <c:v>0.7483152967372535</c:v>
                </c:pt>
                <c:pt idx="59">
                  <c:v>0.7455870923303336</c:v>
                </c:pt>
                <c:pt idx="60">
                  <c:v>0.74373808407096109</c:v>
                </c:pt>
                <c:pt idx="61">
                  <c:v>0.7423885763264636</c:v>
                </c:pt>
                <c:pt idx="62">
                  <c:v>0.74070324683383904</c:v>
                </c:pt>
                <c:pt idx="63">
                  <c:v>0.73779738662747341</c:v>
                </c:pt>
                <c:pt idx="64">
                  <c:v>0.73332328920625856</c:v>
                </c:pt>
                <c:pt idx="65">
                  <c:v>0.72811480307841325</c:v>
                </c:pt>
                <c:pt idx="66">
                  <c:v>0.72084860420870811</c:v>
                </c:pt>
                <c:pt idx="67">
                  <c:v>0.71306461701188284</c:v>
                </c:pt>
                <c:pt idx="68">
                  <c:v>0.70339317001635548</c:v>
                </c:pt>
                <c:pt idx="69">
                  <c:v>0.69289916873520718</c:v>
                </c:pt>
                <c:pt idx="70">
                  <c:v>0.68146486843202458</c:v>
                </c:pt>
                <c:pt idx="71">
                  <c:v>0.66940261441173265</c:v>
                </c:pt>
                <c:pt idx="72">
                  <c:v>0.65705233399983565</c:v>
                </c:pt>
                <c:pt idx="73">
                  <c:v>0.64450039825323913</c:v>
                </c:pt>
                <c:pt idx="74">
                  <c:v>0.63278307715747351</c:v>
                </c:pt>
                <c:pt idx="75">
                  <c:v>0.62353209500176143</c:v>
                </c:pt>
                <c:pt idx="76">
                  <c:v>0.6136340533970146</c:v>
                </c:pt>
                <c:pt idx="77">
                  <c:v>0.60235181242457092</c:v>
                </c:pt>
                <c:pt idx="78">
                  <c:v>0.58988899953389062</c:v>
                </c:pt>
                <c:pt idx="79">
                  <c:v>0.57669950196330144</c:v>
                </c:pt>
                <c:pt idx="80">
                  <c:v>0.56276082995082544</c:v>
                </c:pt>
                <c:pt idx="81">
                  <c:v>0.54906434109783608</c:v>
                </c:pt>
                <c:pt idx="82">
                  <c:v>0.53549306078212644</c:v>
                </c:pt>
                <c:pt idx="83">
                  <c:v>0.52750881553043072</c:v>
                </c:pt>
                <c:pt idx="84">
                  <c:v>0.52101303363646112</c:v>
                </c:pt>
                <c:pt idx="85">
                  <c:v>0.51447923019615061</c:v>
                </c:pt>
                <c:pt idx="86">
                  <c:v>0.50750291238362966</c:v>
                </c:pt>
                <c:pt idx="87">
                  <c:v>0.5001239528447482</c:v>
                </c:pt>
                <c:pt idx="88">
                  <c:v>0.49246827269828913</c:v>
                </c:pt>
                <c:pt idx="89">
                  <c:v>0.48485474651717186</c:v>
                </c:pt>
                <c:pt idx="90">
                  <c:v>0.47909206411377081</c:v>
                </c:pt>
                <c:pt idx="91">
                  <c:v>0.47489588556416346</c:v>
                </c:pt>
                <c:pt idx="92">
                  <c:v>0.47021680594898063</c:v>
                </c:pt>
                <c:pt idx="93">
                  <c:v>0.46545144836649671</c:v>
                </c:pt>
                <c:pt idx="94">
                  <c:v>0.46170455268591226</c:v>
                </c:pt>
                <c:pt idx="95">
                  <c:v>0.46196096257796943</c:v>
                </c:pt>
                <c:pt idx="96">
                  <c:v>0.46054172001212479</c:v>
                </c:pt>
                <c:pt idx="97">
                  <c:v>0.45832597444687634</c:v>
                </c:pt>
                <c:pt idx="98">
                  <c:v>0.45809783462795389</c:v>
                </c:pt>
                <c:pt idx="99">
                  <c:v>0.46021878504612762</c:v>
                </c:pt>
                <c:pt idx="100">
                  <c:v>0.46145181077414532</c:v>
                </c:pt>
                <c:pt idx="101">
                  <c:v>0.46193521994423881</c:v>
                </c:pt>
                <c:pt idx="102">
                  <c:v>0.4626619646781992</c:v>
                </c:pt>
                <c:pt idx="103">
                  <c:v>0.47621906405232928</c:v>
                </c:pt>
                <c:pt idx="104">
                  <c:v>0.48788902392732914</c:v>
                </c:pt>
                <c:pt idx="105">
                  <c:v>0.49798378294783135</c:v>
                </c:pt>
                <c:pt idx="106">
                  <c:v>0.50645971617138863</c:v>
                </c:pt>
                <c:pt idx="107">
                  <c:v>0.51326275073629013</c:v>
                </c:pt>
                <c:pt idx="108">
                  <c:v>0.51845490306017694</c:v>
                </c:pt>
                <c:pt idx="109">
                  <c:v>0.5226582854698667</c:v>
                </c:pt>
                <c:pt idx="110">
                  <c:v>0.52863302327403294</c:v>
                </c:pt>
                <c:pt idx="111">
                  <c:v>0.53390998772309062</c:v>
                </c:pt>
                <c:pt idx="112">
                  <c:v>0.53782673883761556</c:v>
                </c:pt>
                <c:pt idx="113">
                  <c:v>0.5403021126809836</c:v>
                </c:pt>
                <c:pt idx="114">
                  <c:v>0.54136671799127156</c:v>
                </c:pt>
                <c:pt idx="115">
                  <c:v>0.54118346460471045</c:v>
                </c:pt>
                <c:pt idx="116">
                  <c:v>0.53980255512662456</c:v>
                </c:pt>
                <c:pt idx="117">
                  <c:v>0.54202385366062866</c:v>
                </c:pt>
                <c:pt idx="118">
                  <c:v>0.54439927188823767</c:v>
                </c:pt>
                <c:pt idx="119">
                  <c:v>0.54544184853646371</c:v>
                </c:pt>
                <c:pt idx="120">
                  <c:v>0.54545417348964986</c:v>
                </c:pt>
                <c:pt idx="121">
                  <c:v>0.54489167443158537</c:v>
                </c:pt>
                <c:pt idx="122">
                  <c:v>0.54385141790495961</c:v>
                </c:pt>
                <c:pt idx="123">
                  <c:v>0.54207855665495563</c:v>
                </c:pt>
                <c:pt idx="124">
                  <c:v>0.53932755965753343</c:v>
                </c:pt>
                <c:pt idx="125">
                  <c:v>0.53551266019627397</c:v>
                </c:pt>
                <c:pt idx="126">
                  <c:v>0.53112356375941949</c:v>
                </c:pt>
                <c:pt idx="127">
                  <c:v>0.52795192311076466</c:v>
                </c:pt>
                <c:pt idx="128">
                  <c:v>0.52501640843274633</c:v>
                </c:pt>
                <c:pt idx="129">
                  <c:v>0.52106762695348463</c:v>
                </c:pt>
                <c:pt idx="130">
                  <c:v>0.51615127916889403</c:v>
                </c:pt>
                <c:pt idx="131">
                  <c:v>0.5108699329978621</c:v>
                </c:pt>
                <c:pt idx="132">
                  <c:v>0.5054249502416035</c:v>
                </c:pt>
                <c:pt idx="133">
                  <c:v>0.49928421124242628</c:v>
                </c:pt>
                <c:pt idx="134">
                  <c:v>0.49240935771516736</c:v>
                </c:pt>
                <c:pt idx="135">
                  <c:v>0.48481748392002416</c:v>
                </c:pt>
                <c:pt idx="136">
                  <c:v>0.47683010485563032</c:v>
                </c:pt>
                <c:pt idx="137">
                  <c:v>0.46886179476531237</c:v>
                </c:pt>
                <c:pt idx="138">
                  <c:v>0.46090397131646088</c:v>
                </c:pt>
                <c:pt idx="139">
                  <c:v>0.45269329775883077</c:v>
                </c:pt>
                <c:pt idx="140">
                  <c:v>0.44421847886436366</c:v>
                </c:pt>
                <c:pt idx="141">
                  <c:v>0.4353786006590275</c:v>
                </c:pt>
                <c:pt idx="142">
                  <c:v>0.42621089962355657</c:v>
                </c:pt>
                <c:pt idx="143">
                  <c:v>0.41667338686756411</c:v>
                </c:pt>
                <c:pt idx="144">
                  <c:v>0.4068372229006928</c:v>
                </c:pt>
                <c:pt idx="145">
                  <c:v>0.39682060390949497</c:v>
                </c:pt>
                <c:pt idx="146">
                  <c:v>0.38697937889163897</c:v>
                </c:pt>
                <c:pt idx="147">
                  <c:v>0.37750089654624613</c:v>
                </c:pt>
                <c:pt idx="148">
                  <c:v>0.36807372760226337</c:v>
                </c:pt>
                <c:pt idx="149">
                  <c:v>0.35865601649413975</c:v>
                </c:pt>
                <c:pt idx="150">
                  <c:v>0.34983836323361744</c:v>
                </c:pt>
                <c:pt idx="151">
                  <c:v>0.34143329250362764</c:v>
                </c:pt>
                <c:pt idx="152">
                  <c:v>0.33306738266243491</c:v>
                </c:pt>
                <c:pt idx="153">
                  <c:v>0.3247631800627645</c:v>
                </c:pt>
                <c:pt idx="154">
                  <c:v>0.31683792186886439</c:v>
                </c:pt>
                <c:pt idx="155">
                  <c:v>0.30893974521591588</c:v>
                </c:pt>
                <c:pt idx="156">
                  <c:v>0.30174958270897306</c:v>
                </c:pt>
                <c:pt idx="157">
                  <c:v>0.2958175508583929</c:v>
                </c:pt>
                <c:pt idx="158">
                  <c:v>0.29008267439033986</c:v>
                </c:pt>
                <c:pt idx="159">
                  <c:v>0.28450080608044326</c:v>
                </c:pt>
                <c:pt idx="160">
                  <c:v>0.27899151474733574</c:v>
                </c:pt>
                <c:pt idx="161">
                  <c:v>0.27357784410292996</c:v>
                </c:pt>
                <c:pt idx="162">
                  <c:v>0.26828431425908716</c:v>
                </c:pt>
                <c:pt idx="163">
                  <c:v>0.26322081102654582</c:v>
                </c:pt>
                <c:pt idx="164">
                  <c:v>0.25831833794588055</c:v>
                </c:pt>
                <c:pt idx="165">
                  <c:v>0.25349955017598724</c:v>
                </c:pt>
                <c:pt idx="166">
                  <c:v>0.24872853644520032</c:v>
                </c:pt>
                <c:pt idx="167">
                  <c:v>0.24396695094913287</c:v>
                </c:pt>
                <c:pt idx="168">
                  <c:v>0.23919145002992204</c:v>
                </c:pt>
                <c:pt idx="169">
                  <c:v>0.23445415897127139</c:v>
                </c:pt>
                <c:pt idx="170">
                  <c:v>0.22968366667040485</c:v>
                </c:pt>
                <c:pt idx="171">
                  <c:v>0.22496989355293731</c:v>
                </c:pt>
                <c:pt idx="172">
                  <c:v>0.22023857926880583</c:v>
                </c:pt>
                <c:pt idx="173">
                  <c:v>0.21557101573762671</c:v>
                </c:pt>
                <c:pt idx="174">
                  <c:v>0.21090743601705386</c:v>
                </c:pt>
                <c:pt idx="175">
                  <c:v>0.20632679318459798</c:v>
                </c:pt>
                <c:pt idx="176">
                  <c:v>0.20179156990907438</c:v>
                </c:pt>
                <c:pt idx="177">
                  <c:v>0.19733762052224671</c:v>
                </c:pt>
                <c:pt idx="178">
                  <c:v>0.19298774787983941</c:v>
                </c:pt>
                <c:pt idx="179">
                  <c:v>0.1887495800329059</c:v>
                </c:pt>
                <c:pt idx="180">
                  <c:v>0.18459568275925262</c:v>
                </c:pt>
                <c:pt idx="181">
                  <c:v>0.18049768399460478</c:v>
                </c:pt>
                <c:pt idx="182">
                  <c:v>0.17645665898649199</c:v>
                </c:pt>
                <c:pt idx="183">
                  <c:v>0.17245064641145286</c:v>
                </c:pt>
                <c:pt idx="184">
                  <c:v>0.16853344603127787</c:v>
                </c:pt>
                <c:pt idx="185">
                  <c:v>0.16465651792834687</c:v>
                </c:pt>
                <c:pt idx="186">
                  <c:v>0.16082466605174717</c:v>
                </c:pt>
                <c:pt idx="187">
                  <c:v>0.15705730023122944</c:v>
                </c:pt>
                <c:pt idx="188">
                  <c:v>0.1533683743141124</c:v>
                </c:pt>
                <c:pt idx="189">
                  <c:v>0.14973281254943582</c:v>
                </c:pt>
                <c:pt idx="190">
                  <c:v>0.14690942936474649</c:v>
                </c:pt>
                <c:pt idx="191">
                  <c:v>0.14474771309633244</c:v>
                </c:pt>
                <c:pt idx="192">
                  <c:v>0.14259905699300621</c:v>
                </c:pt>
                <c:pt idx="193">
                  <c:v>0.14048131622914908</c:v>
                </c:pt>
                <c:pt idx="194">
                  <c:v>0.13839414665378483</c:v>
                </c:pt>
                <c:pt idx="195">
                  <c:v>0.13632324739728224</c:v>
                </c:pt>
                <c:pt idx="196">
                  <c:v>0.13427001865087188</c:v>
                </c:pt>
                <c:pt idx="197">
                  <c:v>0.13223572863348818</c:v>
                </c:pt>
                <c:pt idx="198">
                  <c:v>0.13022792200950717</c:v>
                </c:pt>
                <c:pt idx="199">
                  <c:v>0.12825943976628906</c:v>
                </c:pt>
                <c:pt idx="200">
                  <c:v>0.12631164536899825</c:v>
                </c:pt>
              </c:numCache>
            </c:numRef>
          </c:yVal>
        </c:ser>
        <c:ser>
          <c:idx val="28"/>
          <c:order val="2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Foglio1!$AD$3:$AD$203</c:f>
              <c:numCache>
                <c:formatCode>0.0000</c:formatCode>
                <c:ptCount val="201"/>
                <c:pt idx="0">
                  <c:v>1.2371472299041895</c:v>
                </c:pt>
                <c:pt idx="1">
                  <c:v>1.2658689606306492</c:v>
                </c:pt>
                <c:pt idx="2">
                  <c:v>1.3367341219322961</c:v>
                </c:pt>
                <c:pt idx="3">
                  <c:v>1.5927583377444436</c:v>
                </c:pt>
                <c:pt idx="4">
                  <c:v>2.1785936484214479</c:v>
                </c:pt>
                <c:pt idx="5">
                  <c:v>2.2798085221123991</c:v>
                </c:pt>
                <c:pt idx="6">
                  <c:v>3.0320131045066225</c:v>
                </c:pt>
                <c:pt idx="7">
                  <c:v>2.9850736892145999</c:v>
                </c:pt>
                <c:pt idx="8">
                  <c:v>2.5252916991063858</c:v>
                </c:pt>
                <c:pt idx="9">
                  <c:v>3.1038553299169971</c:v>
                </c:pt>
                <c:pt idx="10">
                  <c:v>2.0732483951997334</c:v>
                </c:pt>
                <c:pt idx="11">
                  <c:v>2.659184258557584</c:v>
                </c:pt>
                <c:pt idx="12">
                  <c:v>2.9877198323472802</c:v>
                </c:pt>
                <c:pt idx="13">
                  <c:v>3.0627619059684381</c:v>
                </c:pt>
                <c:pt idx="14">
                  <c:v>3.4581997224594652</c:v>
                </c:pt>
                <c:pt idx="15">
                  <c:v>2.5489503959219686</c:v>
                </c:pt>
                <c:pt idx="16">
                  <c:v>2.2615562609267092</c:v>
                </c:pt>
                <c:pt idx="17">
                  <c:v>1.8756809506954486</c:v>
                </c:pt>
                <c:pt idx="18">
                  <c:v>1.9811181734974701</c:v>
                </c:pt>
                <c:pt idx="19">
                  <c:v>2.1059277297113046</c:v>
                </c:pt>
                <c:pt idx="20">
                  <c:v>1.9761656575279158</c:v>
                </c:pt>
                <c:pt idx="21">
                  <c:v>2.1048081883333647</c:v>
                </c:pt>
                <c:pt idx="22">
                  <c:v>2.2346405009245132</c:v>
                </c:pt>
                <c:pt idx="23">
                  <c:v>2.1430661008327498</c:v>
                </c:pt>
                <c:pt idx="24">
                  <c:v>2.0711228567119413</c:v>
                </c:pt>
                <c:pt idx="25">
                  <c:v>1.9549163300154373</c:v>
                </c:pt>
                <c:pt idx="26">
                  <c:v>1.8091829020926637</c:v>
                </c:pt>
                <c:pt idx="27">
                  <c:v>1.5915086535211518</c:v>
                </c:pt>
                <c:pt idx="28">
                  <c:v>1.4062481484290219</c:v>
                </c:pt>
                <c:pt idx="29">
                  <c:v>1.4626806598345758</c:v>
                </c:pt>
                <c:pt idx="30">
                  <c:v>1.659054153469216</c:v>
                </c:pt>
                <c:pt idx="31">
                  <c:v>1.737610770055765</c:v>
                </c:pt>
                <c:pt idx="32">
                  <c:v>1.7091640342191505</c:v>
                </c:pt>
                <c:pt idx="33">
                  <c:v>1.7907542964284844</c:v>
                </c:pt>
                <c:pt idx="34">
                  <c:v>1.8173342729786448</c:v>
                </c:pt>
                <c:pt idx="35">
                  <c:v>1.7443914574046413</c:v>
                </c:pt>
                <c:pt idx="36">
                  <c:v>1.8095718461728798</c:v>
                </c:pt>
                <c:pt idx="37">
                  <c:v>1.812025107337035</c:v>
                </c:pt>
                <c:pt idx="38">
                  <c:v>1.7750634305806658</c:v>
                </c:pt>
                <c:pt idx="39">
                  <c:v>1.7284179391173131</c:v>
                </c:pt>
                <c:pt idx="40">
                  <c:v>1.6271968182051282</c:v>
                </c:pt>
                <c:pt idx="41">
                  <c:v>1.5106692684601741</c:v>
                </c:pt>
                <c:pt idx="42">
                  <c:v>1.4018898150537922</c:v>
                </c:pt>
                <c:pt idx="43">
                  <c:v>1.3105322130960868</c:v>
                </c:pt>
                <c:pt idx="44">
                  <c:v>1.2956523038076011</c:v>
                </c:pt>
                <c:pt idx="45">
                  <c:v>1.4307888135447524</c:v>
                </c:pt>
                <c:pt idx="46">
                  <c:v>1.5226893696912041</c:v>
                </c:pt>
                <c:pt idx="47">
                  <c:v>1.5797182303331594</c:v>
                </c:pt>
                <c:pt idx="48">
                  <c:v>1.6193763056730524</c:v>
                </c:pt>
                <c:pt idx="49">
                  <c:v>1.646405267299925</c:v>
                </c:pt>
                <c:pt idx="50">
                  <c:v>1.6671762754621358</c:v>
                </c:pt>
                <c:pt idx="51">
                  <c:v>1.695793268671802</c:v>
                </c:pt>
                <c:pt idx="52">
                  <c:v>1.7445374996723932</c:v>
                </c:pt>
                <c:pt idx="53">
                  <c:v>1.8154541815164842</c:v>
                </c:pt>
                <c:pt idx="54">
                  <c:v>1.8982987883997993</c:v>
                </c:pt>
                <c:pt idx="55">
                  <c:v>1.9774125428979101</c:v>
                </c:pt>
                <c:pt idx="56">
                  <c:v>2.0369319257229681</c:v>
                </c:pt>
                <c:pt idx="57">
                  <c:v>2.0648129227394931</c:v>
                </c:pt>
                <c:pt idx="58">
                  <c:v>2.0567123989096467</c:v>
                </c:pt>
                <c:pt idx="59">
                  <c:v>2.0131952364428551</c:v>
                </c:pt>
                <c:pt idx="60">
                  <c:v>1.9420521863056277</c:v>
                </c:pt>
                <c:pt idx="61">
                  <c:v>1.8516950042898566</c:v>
                </c:pt>
                <c:pt idx="62">
                  <c:v>1.751045663528064</c:v>
                </c:pt>
                <c:pt idx="63">
                  <c:v>1.6484279202233258</c:v>
                </c:pt>
                <c:pt idx="64">
                  <c:v>1.5549588970247539</c:v>
                </c:pt>
                <c:pt idx="65">
                  <c:v>1.4831627315869773</c:v>
                </c:pt>
                <c:pt idx="66">
                  <c:v>1.4464361880918344</c:v>
                </c:pt>
                <c:pt idx="67">
                  <c:v>1.454083942515332</c:v>
                </c:pt>
                <c:pt idx="68">
                  <c:v>1.502646490565775</c:v>
                </c:pt>
                <c:pt idx="69">
                  <c:v>1.5773535001410641</c:v>
                </c:pt>
                <c:pt idx="70">
                  <c:v>1.6615601495832861</c:v>
                </c:pt>
                <c:pt idx="71">
                  <c:v>1.7416196405328659</c:v>
                </c:pt>
                <c:pt idx="72">
                  <c:v>1.8085470459071293</c:v>
                </c:pt>
                <c:pt idx="73">
                  <c:v>1.8560830822001333</c:v>
                </c:pt>
                <c:pt idx="74">
                  <c:v>1.8807165366268404</c:v>
                </c:pt>
                <c:pt idx="75">
                  <c:v>1.879555380677244</c:v>
                </c:pt>
                <c:pt idx="76">
                  <c:v>1.8753751129128144</c:v>
                </c:pt>
                <c:pt idx="77">
                  <c:v>1.855154073905624</c:v>
                </c:pt>
                <c:pt idx="78">
                  <c:v>1.8170244073663535</c:v>
                </c:pt>
                <c:pt idx="79">
                  <c:v>1.7665867589306259</c:v>
                </c:pt>
                <c:pt idx="80">
                  <c:v>1.7087756933881579</c:v>
                </c:pt>
                <c:pt idx="81">
                  <c:v>1.6481501159745773</c:v>
                </c:pt>
                <c:pt idx="82">
                  <c:v>1.5889424618103893</c:v>
                </c:pt>
                <c:pt idx="83">
                  <c:v>1.5361197207281521</c:v>
                </c:pt>
                <c:pt idx="84">
                  <c:v>1.4926341021900018</c:v>
                </c:pt>
                <c:pt idx="85">
                  <c:v>1.4603131861588681</c:v>
                </c:pt>
                <c:pt idx="86">
                  <c:v>1.4392386849779455</c:v>
                </c:pt>
                <c:pt idx="87">
                  <c:v>1.4278514625793026</c:v>
                </c:pt>
                <c:pt idx="88">
                  <c:v>1.4233885056075952</c:v>
                </c:pt>
                <c:pt idx="89">
                  <c:v>1.4232429078819331</c:v>
                </c:pt>
                <c:pt idx="90">
                  <c:v>1.4627123196428113</c:v>
                </c:pt>
                <c:pt idx="91">
                  <c:v>1.5072984340742566</c:v>
                </c:pt>
                <c:pt idx="92">
                  <c:v>1.5431203700065015</c:v>
                </c:pt>
                <c:pt idx="93">
                  <c:v>1.5699933143836498</c:v>
                </c:pt>
                <c:pt idx="94">
                  <c:v>1.5878377977144773</c:v>
                </c:pt>
                <c:pt idx="95">
                  <c:v>1.5960269316905216</c:v>
                </c:pt>
                <c:pt idx="96">
                  <c:v>1.5961129541921781</c:v>
                </c:pt>
                <c:pt idx="97">
                  <c:v>1.5905548791291972</c:v>
                </c:pt>
                <c:pt idx="98">
                  <c:v>1.5820641250710421</c:v>
                </c:pt>
                <c:pt idx="99">
                  <c:v>1.5721076682656725</c:v>
                </c:pt>
                <c:pt idx="100">
                  <c:v>1.5608602626130978</c:v>
                </c:pt>
                <c:pt idx="101">
                  <c:v>1.5481798266242341</c:v>
                </c:pt>
                <c:pt idx="102">
                  <c:v>1.5402014946957201</c:v>
                </c:pt>
                <c:pt idx="103">
                  <c:v>1.5421240862818359</c:v>
                </c:pt>
                <c:pt idx="104">
                  <c:v>1.5882356139710827</c:v>
                </c:pt>
                <c:pt idx="105">
                  <c:v>1.6407604857046068</c:v>
                </c:pt>
                <c:pt idx="106">
                  <c:v>1.6968865408500233</c:v>
                </c:pt>
                <c:pt idx="107">
                  <c:v>1.7547276378736059</c:v>
                </c:pt>
                <c:pt idx="108">
                  <c:v>1.8127774389917513</c:v>
                </c:pt>
                <c:pt idx="109">
                  <c:v>1.8699376823431935</c:v>
                </c:pt>
                <c:pt idx="110">
                  <c:v>1.9247126274810507</c:v>
                </c:pt>
                <c:pt idx="111">
                  <c:v>1.9763451247661772</c:v>
                </c:pt>
                <c:pt idx="112">
                  <c:v>2.0238040405008215</c:v>
                </c:pt>
                <c:pt idx="113">
                  <c:v>2.0668805549584932</c:v>
                </c:pt>
                <c:pt idx="114">
                  <c:v>2.1048730706886998</c:v>
                </c:pt>
                <c:pt idx="115">
                  <c:v>2.137511368266038</c:v>
                </c:pt>
                <c:pt idx="116">
                  <c:v>2.1649561117407075</c:v>
                </c:pt>
                <c:pt idx="117">
                  <c:v>2.1874337842303238</c:v>
                </c:pt>
                <c:pt idx="118">
                  <c:v>2.2050777089212859</c:v>
                </c:pt>
                <c:pt idx="119">
                  <c:v>2.2184086278160007</c:v>
                </c:pt>
                <c:pt idx="120">
                  <c:v>2.2283129650174849</c:v>
                </c:pt>
                <c:pt idx="121">
                  <c:v>2.2350302148602141</c:v>
                </c:pt>
                <c:pt idx="122">
                  <c:v>2.2396914058123185</c:v>
                </c:pt>
                <c:pt idx="123">
                  <c:v>2.2427356598963977</c:v>
                </c:pt>
                <c:pt idx="124">
                  <c:v>2.2454072197857742</c:v>
                </c:pt>
                <c:pt idx="125">
                  <c:v>2.2481587443741442</c:v>
                </c:pt>
                <c:pt idx="126">
                  <c:v>2.2518608697378477</c:v>
                </c:pt>
                <c:pt idx="127">
                  <c:v>2.257325111323941</c:v>
                </c:pt>
                <c:pt idx="128">
                  <c:v>2.2652061117612972</c:v>
                </c:pt>
                <c:pt idx="129">
                  <c:v>2.2759367243417046</c:v>
                </c:pt>
                <c:pt idx="130">
                  <c:v>2.2900032462451851</c:v>
                </c:pt>
                <c:pt idx="131">
                  <c:v>2.3077213401914287</c:v>
                </c:pt>
                <c:pt idx="132">
                  <c:v>2.3292066870825572</c:v>
                </c:pt>
                <c:pt idx="133">
                  <c:v>2.3544830226404869</c:v>
                </c:pt>
                <c:pt idx="134">
                  <c:v>2.3834438872344239</c:v>
                </c:pt>
                <c:pt idx="135">
                  <c:v>2.4158604721180139</c:v>
                </c:pt>
                <c:pt idx="136">
                  <c:v>2.4513932993655381</c:v>
                </c:pt>
                <c:pt idx="137">
                  <c:v>2.4896059424764236</c:v>
                </c:pt>
                <c:pt idx="138">
                  <c:v>2.5302405626035904</c:v>
                </c:pt>
                <c:pt idx="139">
                  <c:v>2.5725750901501052</c:v>
                </c:pt>
                <c:pt idx="140">
                  <c:v>2.6159634047605707</c:v>
                </c:pt>
                <c:pt idx="141">
                  <c:v>2.6601562899022042</c:v>
                </c:pt>
                <c:pt idx="142">
                  <c:v>2.7043413973112012</c:v>
                </c:pt>
                <c:pt idx="143">
                  <c:v>2.7483718903308412</c:v>
                </c:pt>
                <c:pt idx="144">
                  <c:v>2.7915780018641225</c:v>
                </c:pt>
                <c:pt idx="145">
                  <c:v>2.8336589076451095</c:v>
                </c:pt>
                <c:pt idx="146">
                  <c:v>2.8742602953751333</c:v>
                </c:pt>
                <c:pt idx="147">
                  <c:v>2.9130192917005417</c:v>
                </c:pt>
                <c:pt idx="148">
                  <c:v>2.9495932020414259</c:v>
                </c:pt>
                <c:pt idx="149">
                  <c:v>2.9836447462537206</c:v>
                </c:pt>
                <c:pt idx="150">
                  <c:v>3.0148988928268468</c:v>
                </c:pt>
                <c:pt idx="151">
                  <c:v>3.0430695403773189</c:v>
                </c:pt>
                <c:pt idx="152">
                  <c:v>3.0679094473505257</c:v>
                </c:pt>
                <c:pt idx="153">
                  <c:v>3.0892030720737087</c:v>
                </c:pt>
                <c:pt idx="154">
                  <c:v>3.1067666757380827</c:v>
                </c:pt>
                <c:pt idx="155">
                  <c:v>3.1204479404903802</c:v>
                </c:pt>
                <c:pt idx="156">
                  <c:v>3.1301658794320919</c:v>
                </c:pt>
                <c:pt idx="157">
                  <c:v>3.1361438103332167</c:v>
                </c:pt>
                <c:pt idx="158">
                  <c:v>3.1388196628993241</c:v>
                </c:pt>
                <c:pt idx="159">
                  <c:v>3.1379314483636684</c:v>
                </c:pt>
                <c:pt idx="160">
                  <c:v>3.1339094648607877</c:v>
                </c:pt>
                <c:pt idx="161">
                  <c:v>3.1266730594648227</c:v>
                </c:pt>
                <c:pt idx="162">
                  <c:v>3.1165924207502567</c:v>
                </c:pt>
                <c:pt idx="163">
                  <c:v>3.1035865091508255</c:v>
                </c:pt>
                <c:pt idx="164">
                  <c:v>3.0879773995922402</c:v>
                </c:pt>
                <c:pt idx="165">
                  <c:v>3.0692792557491257</c:v>
                </c:pt>
                <c:pt idx="166">
                  <c:v>3.0479315874591371</c:v>
                </c:pt>
                <c:pt idx="167">
                  <c:v>3.0236971041907905</c:v>
                </c:pt>
                <c:pt idx="168">
                  <c:v>2.9969216452646772</c:v>
                </c:pt>
                <c:pt idx="169">
                  <c:v>2.9676214003976491</c:v>
                </c:pt>
                <c:pt idx="170">
                  <c:v>2.9361059932709916</c:v>
                </c:pt>
                <c:pt idx="171">
                  <c:v>2.9024622902130579</c:v>
                </c:pt>
                <c:pt idx="172">
                  <c:v>2.8669776890014478</c:v>
                </c:pt>
                <c:pt idx="173">
                  <c:v>2.8296831126818867</c:v>
                </c:pt>
                <c:pt idx="174">
                  <c:v>2.7911300019700866</c:v>
                </c:pt>
                <c:pt idx="175">
                  <c:v>2.7553359105587387</c:v>
                </c:pt>
                <c:pt idx="176">
                  <c:v>2.7228205054441434</c:v>
                </c:pt>
                <c:pt idx="177">
                  <c:v>2.688726245920094</c:v>
                </c:pt>
                <c:pt idx="178">
                  <c:v>2.653316839208256</c:v>
                </c:pt>
                <c:pt idx="179">
                  <c:v>2.6168235185048867</c:v>
                </c:pt>
                <c:pt idx="180">
                  <c:v>2.5794904594128334</c:v>
                </c:pt>
                <c:pt idx="181">
                  <c:v>2.5413737827543463</c:v>
                </c:pt>
                <c:pt idx="182">
                  <c:v>2.5025125450495485</c:v>
                </c:pt>
                <c:pt idx="183">
                  <c:v>2.4629477794451513</c:v>
                </c:pt>
                <c:pt idx="184">
                  <c:v>2.4226660657257231</c:v>
                </c:pt>
                <c:pt idx="185">
                  <c:v>2.3818119616741953</c:v>
                </c:pt>
                <c:pt idx="186">
                  <c:v>2.3403503873284541</c:v>
                </c:pt>
                <c:pt idx="187">
                  <c:v>2.2982103412844452</c:v>
                </c:pt>
                <c:pt idx="188">
                  <c:v>2.2557016632881588</c:v>
                </c:pt>
                <c:pt idx="189">
                  <c:v>2.2126032013799182</c:v>
                </c:pt>
                <c:pt idx="190">
                  <c:v>2.1692909456836609</c:v>
                </c:pt>
                <c:pt idx="191">
                  <c:v>2.1255811205117072</c:v>
                </c:pt>
                <c:pt idx="192">
                  <c:v>2.0817863174337701</c:v>
                </c:pt>
                <c:pt idx="193">
                  <c:v>2.0378556687677443</c:v>
                </c:pt>
                <c:pt idx="194">
                  <c:v>1.9940064181202295</c:v>
                </c:pt>
                <c:pt idx="195">
                  <c:v>1.9502142740555801</c:v>
                </c:pt>
                <c:pt idx="196">
                  <c:v>1.906567731319962</c:v>
                </c:pt>
                <c:pt idx="197">
                  <c:v>1.8631348920278274</c:v>
                </c:pt>
                <c:pt idx="198">
                  <c:v>1.81984765239218</c:v>
                </c:pt>
                <c:pt idx="199">
                  <c:v>1.7769010338719695</c:v>
                </c:pt>
                <c:pt idx="200">
                  <c:v>1.7342598793247181</c:v>
                </c:pt>
              </c:numCache>
            </c:numRef>
          </c:yVal>
        </c:ser>
        <c:ser>
          <c:idx val="29"/>
          <c:order val="2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Foglio1!$AE$3:$AE$203</c:f>
              <c:numCache>
                <c:formatCode>0.0000</c:formatCode>
                <c:ptCount val="201"/>
                <c:pt idx="0">
                  <c:v>2.3319389570459661</c:v>
                </c:pt>
                <c:pt idx="1">
                  <c:v>2.369782187667699</c:v>
                </c:pt>
                <c:pt idx="2">
                  <c:v>2.5228562468384754</c:v>
                </c:pt>
                <c:pt idx="3">
                  <c:v>2.7196860753261962</c:v>
                </c:pt>
                <c:pt idx="4">
                  <c:v>2.9480579665258078</c:v>
                </c:pt>
                <c:pt idx="5">
                  <c:v>4.1217359347088305</c:v>
                </c:pt>
                <c:pt idx="6">
                  <c:v>5.0695023735832372</c:v>
                </c:pt>
                <c:pt idx="7">
                  <c:v>4.1193540405182345</c:v>
                </c:pt>
                <c:pt idx="8">
                  <c:v>3.9001231697068182</c:v>
                </c:pt>
                <c:pt idx="9">
                  <c:v>4.6235327309458816</c:v>
                </c:pt>
                <c:pt idx="10">
                  <c:v>4.4177328420155657</c:v>
                </c:pt>
                <c:pt idx="11">
                  <c:v>3.7574145259069396</c:v>
                </c:pt>
                <c:pt idx="12">
                  <c:v>3.442166051055549</c:v>
                </c:pt>
                <c:pt idx="13">
                  <c:v>4.1469504266469057</c:v>
                </c:pt>
                <c:pt idx="14">
                  <c:v>5.0163948158931104</c:v>
                </c:pt>
                <c:pt idx="15">
                  <c:v>4.3756099504052175</c:v>
                </c:pt>
                <c:pt idx="16">
                  <c:v>4.8654913642831374</c:v>
                </c:pt>
                <c:pt idx="17">
                  <c:v>5.2643600144575116</c:v>
                </c:pt>
                <c:pt idx="18">
                  <c:v>4.7464424757783359</c:v>
                </c:pt>
                <c:pt idx="19">
                  <c:v>5.3960527253281931</c:v>
                </c:pt>
                <c:pt idx="20">
                  <c:v>5.1718623582483714</c:v>
                </c:pt>
                <c:pt idx="21">
                  <c:v>5.0916463038876323</c:v>
                </c:pt>
                <c:pt idx="22">
                  <c:v>4.5399914103405425</c:v>
                </c:pt>
                <c:pt idx="23">
                  <c:v>4.2571382583397437</c:v>
                </c:pt>
                <c:pt idx="24">
                  <c:v>4.5250627124505494</c:v>
                </c:pt>
                <c:pt idx="25">
                  <c:v>5.1907796405856548</c:v>
                </c:pt>
                <c:pt idx="26">
                  <c:v>5.1519196789125745</c:v>
                </c:pt>
                <c:pt idx="27">
                  <c:v>5.0157693975217539</c:v>
                </c:pt>
                <c:pt idx="28">
                  <c:v>3.9312190091221937</c:v>
                </c:pt>
                <c:pt idx="29">
                  <c:v>4.0064265396890395</c:v>
                </c:pt>
                <c:pt idx="30">
                  <c:v>3.9594996902524997</c:v>
                </c:pt>
                <c:pt idx="31">
                  <c:v>3.7246631049200447</c:v>
                </c:pt>
                <c:pt idx="32">
                  <c:v>3.3037883587047951</c:v>
                </c:pt>
                <c:pt idx="33">
                  <c:v>2.7643829557853818</c:v>
                </c:pt>
                <c:pt idx="34">
                  <c:v>2.2771118081763611</c:v>
                </c:pt>
                <c:pt idx="35">
                  <c:v>2.2846127706818402</c:v>
                </c:pt>
                <c:pt idx="36">
                  <c:v>2.2776079813589782</c:v>
                </c:pt>
                <c:pt idx="37">
                  <c:v>2.2785090756974338</c:v>
                </c:pt>
                <c:pt idx="38">
                  <c:v>2.5957027574829263</c:v>
                </c:pt>
                <c:pt idx="39">
                  <c:v>2.8536345252512394</c:v>
                </c:pt>
                <c:pt idx="40">
                  <c:v>2.9799424453502272</c:v>
                </c:pt>
                <c:pt idx="41">
                  <c:v>3.0483273292160185</c:v>
                </c:pt>
                <c:pt idx="42">
                  <c:v>3.1809804263177361</c:v>
                </c:pt>
                <c:pt idx="43">
                  <c:v>3.208553098102596</c:v>
                </c:pt>
                <c:pt idx="44">
                  <c:v>3.1656206027745566</c:v>
                </c:pt>
                <c:pt idx="45">
                  <c:v>3.0748973713223395</c:v>
                </c:pt>
                <c:pt idx="46">
                  <c:v>2.9449074630059142</c:v>
                </c:pt>
                <c:pt idx="47">
                  <c:v>2.7793079983259092</c:v>
                </c:pt>
                <c:pt idx="48">
                  <c:v>2.5805801805407591</c:v>
                </c:pt>
                <c:pt idx="49">
                  <c:v>2.3575876356815622</c:v>
                </c:pt>
                <c:pt idx="50">
                  <c:v>2.1185722698527671</c:v>
                </c:pt>
                <c:pt idx="51">
                  <c:v>1.8775287693224059</c:v>
                </c:pt>
                <c:pt idx="52">
                  <c:v>1.6412198783265541</c:v>
                </c:pt>
                <c:pt idx="53">
                  <c:v>1.4181190092889653</c:v>
                </c:pt>
                <c:pt idx="54">
                  <c:v>1.363217446507839</c:v>
                </c:pt>
                <c:pt idx="55">
                  <c:v>1.3119562625996717</c:v>
                </c:pt>
                <c:pt idx="56">
                  <c:v>1.2598650324854788</c:v>
                </c:pt>
                <c:pt idx="57">
                  <c:v>1.2049862055003349</c:v>
                </c:pt>
                <c:pt idx="58">
                  <c:v>1.1470423117967967</c:v>
                </c:pt>
                <c:pt idx="59">
                  <c:v>1.1077453793865821</c:v>
                </c:pt>
                <c:pt idx="60">
                  <c:v>1.1115486340504173</c:v>
                </c:pt>
                <c:pt idx="61">
                  <c:v>1.1132704213096867</c:v>
                </c:pt>
                <c:pt idx="62">
                  <c:v>1.1615434397179722</c:v>
                </c:pt>
                <c:pt idx="63">
                  <c:v>1.2122868107951619</c:v>
                </c:pt>
                <c:pt idx="64">
                  <c:v>1.2432967813730478</c:v>
                </c:pt>
                <c:pt idx="65">
                  <c:v>1.2761302838144297</c:v>
                </c:pt>
                <c:pt idx="66">
                  <c:v>1.3441489894650511</c:v>
                </c:pt>
                <c:pt idx="67">
                  <c:v>1.4002408891197344</c:v>
                </c:pt>
                <c:pt idx="68">
                  <c:v>1.4448435993423419</c:v>
                </c:pt>
                <c:pt idx="69">
                  <c:v>1.4786068569663173</c:v>
                </c:pt>
                <c:pt idx="70">
                  <c:v>1.5023005795540241</c:v>
                </c:pt>
                <c:pt idx="71">
                  <c:v>1.5166877073585867</c:v>
                </c:pt>
                <c:pt idx="72">
                  <c:v>1.5223981538238143</c:v>
                </c:pt>
                <c:pt idx="73">
                  <c:v>1.5198845838436859</c:v>
                </c:pt>
                <c:pt idx="74">
                  <c:v>1.5094704072280998</c:v>
                </c:pt>
                <c:pt idx="75">
                  <c:v>1.4917835783322395</c:v>
                </c:pt>
                <c:pt idx="76">
                  <c:v>1.4670930984875581</c:v>
                </c:pt>
                <c:pt idx="77">
                  <c:v>1.4354147396777679</c:v>
                </c:pt>
                <c:pt idx="78">
                  <c:v>1.397182992082397</c:v>
                </c:pt>
                <c:pt idx="79">
                  <c:v>1.3532228483235711</c:v>
                </c:pt>
                <c:pt idx="80">
                  <c:v>1.3046229203604525</c:v>
                </c:pt>
                <c:pt idx="81">
                  <c:v>1.2519827647679407</c:v>
                </c:pt>
                <c:pt idx="82">
                  <c:v>1.1978837097878361</c:v>
                </c:pt>
                <c:pt idx="83">
                  <c:v>1.1441554237924547</c:v>
                </c:pt>
                <c:pt idx="84">
                  <c:v>1.0911798723333552</c:v>
                </c:pt>
                <c:pt idx="85">
                  <c:v>1.0387840545441918</c:v>
                </c:pt>
                <c:pt idx="86">
                  <c:v>0.98885001944508066</c:v>
                </c:pt>
                <c:pt idx="87">
                  <c:v>0.94119196807669014</c:v>
                </c:pt>
                <c:pt idx="88">
                  <c:v>0.8999096410965377</c:v>
                </c:pt>
                <c:pt idx="89">
                  <c:v>0.88335150421539854</c:v>
                </c:pt>
                <c:pt idx="90">
                  <c:v>0.86177123323445293</c:v>
                </c:pt>
                <c:pt idx="91">
                  <c:v>0.83604088125996578</c:v>
                </c:pt>
                <c:pt idx="92">
                  <c:v>0.80851651002740255</c:v>
                </c:pt>
                <c:pt idx="93">
                  <c:v>0.79340805066841402</c:v>
                </c:pt>
                <c:pt idx="94">
                  <c:v>0.7786147157368476</c:v>
                </c:pt>
                <c:pt idx="95">
                  <c:v>0.7644120520678056</c:v>
                </c:pt>
                <c:pt idx="96">
                  <c:v>0.75069844875591862</c:v>
                </c:pt>
                <c:pt idx="97">
                  <c:v>0.73784516011103962</c:v>
                </c:pt>
                <c:pt idx="98">
                  <c:v>0.72554943138412609</c:v>
                </c:pt>
                <c:pt idx="99">
                  <c:v>0.71419759166762409</c:v>
                </c:pt>
                <c:pt idx="100">
                  <c:v>0.70361652554181053</c:v>
                </c:pt>
                <c:pt idx="101">
                  <c:v>0.6937204031554981</c:v>
                </c:pt>
                <c:pt idx="102">
                  <c:v>0.68483170017736639</c:v>
                </c:pt>
                <c:pt idx="103">
                  <c:v>0.67664680031518243</c:v>
                </c:pt>
                <c:pt idx="104">
                  <c:v>0.6690927502489098</c:v>
                </c:pt>
                <c:pt idx="105">
                  <c:v>0.66240768743768164</c:v>
                </c:pt>
                <c:pt idx="106">
                  <c:v>0.65629881069878415</c:v>
                </c:pt>
                <c:pt idx="107">
                  <c:v>0.65064933124471291</c:v>
                </c:pt>
                <c:pt idx="108">
                  <c:v>0.64568861919708642</c:v>
                </c:pt>
                <c:pt idx="109">
                  <c:v>0.64107271951336464</c:v>
                </c:pt>
                <c:pt idx="110">
                  <c:v>0.63676414641318158</c:v>
                </c:pt>
                <c:pt idx="111">
                  <c:v>0.63288261971787263</c:v>
                </c:pt>
                <c:pt idx="112">
                  <c:v>0.62907622485265857</c:v>
                </c:pt>
                <c:pt idx="113">
                  <c:v>0.62556967750663472</c:v>
                </c:pt>
                <c:pt idx="114">
                  <c:v>0.62205385140271485</c:v>
                </c:pt>
                <c:pt idx="115">
                  <c:v>0.61865519248820133</c:v>
                </c:pt>
                <c:pt idx="116">
                  <c:v>0.6151696491701496</c:v>
                </c:pt>
                <c:pt idx="117">
                  <c:v>0.61171316027975631</c:v>
                </c:pt>
                <c:pt idx="118">
                  <c:v>0.60803930760981773</c:v>
                </c:pt>
                <c:pt idx="119">
                  <c:v>0.6043905610209902</c:v>
                </c:pt>
                <c:pt idx="120">
                  <c:v>0.6005297353367286</c:v>
                </c:pt>
                <c:pt idx="121">
                  <c:v>0.59650575391146243</c:v>
                </c:pt>
                <c:pt idx="122">
                  <c:v>0.59237965192062836</c:v>
                </c:pt>
                <c:pt idx="123">
                  <c:v>0.58820053266681604</c:v>
                </c:pt>
                <c:pt idx="124">
                  <c:v>0.58885613970592032</c:v>
                </c:pt>
                <c:pt idx="125">
                  <c:v>0.60458674148044889</c:v>
                </c:pt>
                <c:pt idx="126">
                  <c:v>0.62234399864394363</c:v>
                </c:pt>
                <c:pt idx="127">
                  <c:v>0.64186059761316383</c:v>
                </c:pt>
                <c:pt idx="128">
                  <c:v>0.66285201550793882</c:v>
                </c:pt>
                <c:pt idx="129">
                  <c:v>0.68506235713762087</c:v>
                </c:pt>
                <c:pt idx="130">
                  <c:v>0.70821795955130451</c:v>
                </c:pt>
                <c:pt idx="131">
                  <c:v>0.73208190912478111</c:v>
                </c:pt>
                <c:pt idx="132">
                  <c:v>0.75645673330940644</c:v>
                </c:pt>
                <c:pt idx="133">
                  <c:v>0.78098821715689248</c:v>
                </c:pt>
                <c:pt idx="134">
                  <c:v>0.80562928023238123</c:v>
                </c:pt>
                <c:pt idx="135">
                  <c:v>0.82994378485783749</c:v>
                </c:pt>
                <c:pt idx="136">
                  <c:v>0.8539180679820807</c:v>
                </c:pt>
                <c:pt idx="137">
                  <c:v>0.8772143886157403</c:v>
                </c:pt>
                <c:pt idx="138">
                  <c:v>0.8996516366351377</c:v>
                </c:pt>
                <c:pt idx="139">
                  <c:v>0.92123864357816265</c:v>
                </c:pt>
                <c:pt idx="140">
                  <c:v>0.94163017404281579</c:v>
                </c:pt>
                <c:pt idx="141">
                  <c:v>0.96072794221553692</c:v>
                </c:pt>
                <c:pt idx="142">
                  <c:v>0.97856287723376167</c:v>
                </c:pt>
                <c:pt idx="143">
                  <c:v>0.99502676935709256</c:v>
                </c:pt>
                <c:pt idx="144">
                  <c:v>1.0151278139446116</c:v>
                </c:pt>
                <c:pt idx="145">
                  <c:v>1.0490646159055868</c:v>
                </c:pt>
                <c:pt idx="146">
                  <c:v>1.0816078993377223</c:v>
                </c:pt>
                <c:pt idx="147">
                  <c:v>1.1126665502524669</c:v>
                </c:pt>
                <c:pt idx="148">
                  <c:v>1.1421238209818834</c:v>
                </c:pt>
                <c:pt idx="149">
                  <c:v>1.1696553793483664</c:v>
                </c:pt>
                <c:pt idx="150">
                  <c:v>1.1950723827223997</c:v>
                </c:pt>
                <c:pt idx="151">
                  <c:v>1.2182348354279238</c:v>
                </c:pt>
                <c:pt idx="152">
                  <c:v>1.239153207749591</c:v>
                </c:pt>
                <c:pt idx="153">
                  <c:v>1.2592061253758926</c:v>
                </c:pt>
                <c:pt idx="154">
                  <c:v>1.2842195287781029</c:v>
                </c:pt>
                <c:pt idx="155">
                  <c:v>1.3073243015840867</c:v>
                </c:pt>
                <c:pt idx="156">
                  <c:v>1.328005158814427</c:v>
                </c:pt>
                <c:pt idx="157">
                  <c:v>1.3461066028771538</c:v>
                </c:pt>
                <c:pt idx="158">
                  <c:v>1.3619116064559937</c:v>
                </c:pt>
                <c:pt idx="159">
                  <c:v>1.3755182733486628</c:v>
                </c:pt>
                <c:pt idx="160">
                  <c:v>1.386764120478108</c:v>
                </c:pt>
                <c:pt idx="161">
                  <c:v>1.3958339321241098</c:v>
                </c:pt>
                <c:pt idx="162">
                  <c:v>1.4026576483541606</c:v>
                </c:pt>
                <c:pt idx="163">
                  <c:v>1.4075902897041552</c:v>
                </c:pt>
                <c:pt idx="164">
                  <c:v>1.4109881120846473</c:v>
                </c:pt>
                <c:pt idx="165">
                  <c:v>1.4132751549726599</c:v>
                </c:pt>
                <c:pt idx="166">
                  <c:v>1.4146062097133718</c:v>
                </c:pt>
                <c:pt idx="167">
                  <c:v>1.4147516841781438</c:v>
                </c:pt>
                <c:pt idx="168">
                  <c:v>1.4134273956197283</c:v>
                </c:pt>
                <c:pt idx="169">
                  <c:v>1.4105418824755798</c:v>
                </c:pt>
                <c:pt idx="170">
                  <c:v>1.4059363600409935</c:v>
                </c:pt>
                <c:pt idx="171">
                  <c:v>1.3998626097234335</c:v>
                </c:pt>
                <c:pt idx="172">
                  <c:v>1.3924593751855641</c:v>
                </c:pt>
                <c:pt idx="173">
                  <c:v>1.3837736287189695</c:v>
                </c:pt>
                <c:pt idx="174">
                  <c:v>1.3737347270230358</c:v>
                </c:pt>
                <c:pt idx="175">
                  <c:v>1.362704581442264</c:v>
                </c:pt>
                <c:pt idx="176">
                  <c:v>1.3536726985118812</c:v>
                </c:pt>
                <c:pt idx="177">
                  <c:v>1.3433954150663578</c:v>
                </c:pt>
                <c:pt idx="178">
                  <c:v>1.3316409504376094</c:v>
                </c:pt>
                <c:pt idx="179">
                  <c:v>1.3186711475640178</c:v>
                </c:pt>
                <c:pt idx="180">
                  <c:v>1.3043679147124341</c:v>
                </c:pt>
                <c:pt idx="181">
                  <c:v>1.2890350417469503</c:v>
                </c:pt>
                <c:pt idx="182">
                  <c:v>1.2728350241234561</c:v>
                </c:pt>
                <c:pt idx="183">
                  <c:v>1.2560944692269442</c:v>
                </c:pt>
                <c:pt idx="184">
                  <c:v>1.2388977832037646</c:v>
                </c:pt>
                <c:pt idx="185">
                  <c:v>1.2210822105783519</c:v>
                </c:pt>
                <c:pt idx="186">
                  <c:v>1.2027105713721105</c:v>
                </c:pt>
                <c:pt idx="187">
                  <c:v>1.1840705107502043</c:v>
                </c:pt>
                <c:pt idx="188">
                  <c:v>1.1653944341268421</c:v>
                </c:pt>
                <c:pt idx="189">
                  <c:v>1.1467908715826147</c:v>
                </c:pt>
                <c:pt idx="190">
                  <c:v>1.1283726391612638</c:v>
                </c:pt>
                <c:pt idx="191">
                  <c:v>1.1095986418978558</c:v>
                </c:pt>
                <c:pt idx="192">
                  <c:v>1.0904247377210852</c:v>
                </c:pt>
                <c:pt idx="193">
                  <c:v>1.0708713793408762</c:v>
                </c:pt>
                <c:pt idx="194">
                  <c:v>1.0510042126589163</c:v>
                </c:pt>
                <c:pt idx="195">
                  <c:v>1.0309534316861484</c:v>
                </c:pt>
                <c:pt idx="196">
                  <c:v>1.0107809764213851</c:v>
                </c:pt>
                <c:pt idx="197">
                  <c:v>0.99053800052118068</c:v>
                </c:pt>
                <c:pt idx="198">
                  <c:v>0.97031306289065922</c:v>
                </c:pt>
                <c:pt idx="199">
                  <c:v>0.95016014418361949</c:v>
                </c:pt>
                <c:pt idx="200">
                  <c:v>0.92997841029764272</c:v>
                </c:pt>
              </c:numCache>
            </c:numRef>
          </c:yVal>
        </c:ser>
        <c:ser>
          <c:idx val="30"/>
          <c:order val="3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Foglio1!$AF$3:$AF$203</c:f>
              <c:numCache>
                <c:formatCode>0.0000</c:formatCode>
                <c:ptCount val="201"/>
                <c:pt idx="0">
                  <c:v>2.0424521009994847</c:v>
                </c:pt>
                <c:pt idx="1">
                  <c:v>2.0837176503608812</c:v>
                </c:pt>
                <c:pt idx="2">
                  <c:v>2.0190873791520332</c:v>
                </c:pt>
                <c:pt idx="3">
                  <c:v>2.8547769040473159</c:v>
                </c:pt>
                <c:pt idx="4">
                  <c:v>2.4186513564374805</c:v>
                </c:pt>
                <c:pt idx="5">
                  <c:v>3.0709432987094214</c:v>
                </c:pt>
                <c:pt idx="6">
                  <c:v>4.1739138117915395</c:v>
                </c:pt>
                <c:pt idx="7">
                  <c:v>5.5939373902376301</c:v>
                </c:pt>
                <c:pt idx="8">
                  <c:v>7.3930159613875484</c:v>
                </c:pt>
                <c:pt idx="9">
                  <c:v>6.7735705661204655</c:v>
                </c:pt>
                <c:pt idx="10">
                  <c:v>4.8785915088015175</c:v>
                </c:pt>
                <c:pt idx="11">
                  <c:v>4.0672969101604464</c:v>
                </c:pt>
                <c:pt idx="12">
                  <c:v>2.8707741727899352</c:v>
                </c:pt>
                <c:pt idx="13">
                  <c:v>3.4330606774221302</c:v>
                </c:pt>
                <c:pt idx="14">
                  <c:v>2.7309285205878786</c:v>
                </c:pt>
                <c:pt idx="15">
                  <c:v>2.4555770338212124</c:v>
                </c:pt>
                <c:pt idx="16">
                  <c:v>2.0280912530528412</c:v>
                </c:pt>
                <c:pt idx="17">
                  <c:v>1.8718924729420858</c:v>
                </c:pt>
                <c:pt idx="18">
                  <c:v>1.9500454580324087</c:v>
                </c:pt>
                <c:pt idx="19">
                  <c:v>1.9502202370938315</c:v>
                </c:pt>
                <c:pt idx="20">
                  <c:v>1.8258350724770596</c:v>
                </c:pt>
                <c:pt idx="21">
                  <c:v>2.0810083591188921</c:v>
                </c:pt>
                <c:pt idx="22">
                  <c:v>2.3809454421503231</c:v>
                </c:pt>
                <c:pt idx="23">
                  <c:v>2.2173430843221249</c:v>
                </c:pt>
                <c:pt idx="24">
                  <c:v>2.1166515700842368</c:v>
                </c:pt>
                <c:pt idx="25">
                  <c:v>2.1052683079670858</c:v>
                </c:pt>
                <c:pt idx="26">
                  <c:v>2.1722732500059592</c:v>
                </c:pt>
                <c:pt idx="27">
                  <c:v>2.1841767594026886</c:v>
                </c:pt>
                <c:pt idx="28">
                  <c:v>1.9483379295492649</c:v>
                </c:pt>
                <c:pt idx="29">
                  <c:v>1.5557548138731134</c:v>
                </c:pt>
                <c:pt idx="30">
                  <c:v>1.281881656344749</c:v>
                </c:pt>
                <c:pt idx="31">
                  <c:v>1.2870880294671743</c:v>
                </c:pt>
                <c:pt idx="32">
                  <c:v>1.4229712612631518</c:v>
                </c:pt>
                <c:pt idx="33">
                  <c:v>1.5637861978454224</c:v>
                </c:pt>
                <c:pt idx="34">
                  <c:v>1.6110211264597261</c:v>
                </c:pt>
                <c:pt idx="35">
                  <c:v>1.4824616028522712</c:v>
                </c:pt>
                <c:pt idx="36">
                  <c:v>1.4764379384961119</c:v>
                </c:pt>
                <c:pt idx="37">
                  <c:v>1.4108833164972518</c:v>
                </c:pt>
                <c:pt idx="38">
                  <c:v>1.4583233697367801</c:v>
                </c:pt>
                <c:pt idx="39">
                  <c:v>1.7123853162952485</c:v>
                </c:pt>
                <c:pt idx="40">
                  <c:v>1.8563356992866071</c:v>
                </c:pt>
                <c:pt idx="41">
                  <c:v>1.8679740304848993</c:v>
                </c:pt>
                <c:pt idx="42">
                  <c:v>1.7911081930152533</c:v>
                </c:pt>
                <c:pt idx="43">
                  <c:v>1.6530990104059728</c:v>
                </c:pt>
                <c:pt idx="44">
                  <c:v>1.4636537410993278</c:v>
                </c:pt>
                <c:pt idx="45">
                  <c:v>1.2791892057173824</c:v>
                </c:pt>
                <c:pt idx="46">
                  <c:v>1.1525019669639269</c:v>
                </c:pt>
                <c:pt idx="47">
                  <c:v>1.1021174564086131</c:v>
                </c:pt>
                <c:pt idx="48">
                  <c:v>1.107927930770342</c:v>
                </c:pt>
                <c:pt idx="49">
                  <c:v>1.1294500335790041</c:v>
                </c:pt>
                <c:pt idx="50">
                  <c:v>1.1390858514979081</c:v>
                </c:pt>
                <c:pt idx="51">
                  <c:v>1.1303436699856291</c:v>
                </c:pt>
                <c:pt idx="52">
                  <c:v>1.1089301681155821</c:v>
                </c:pt>
                <c:pt idx="53">
                  <c:v>1.0809317477839586</c:v>
                </c:pt>
                <c:pt idx="54">
                  <c:v>1.0500207297338793</c:v>
                </c:pt>
                <c:pt idx="55">
                  <c:v>1.0144620973670937</c:v>
                </c:pt>
                <c:pt idx="56">
                  <c:v>0.96851097850695256</c:v>
                </c:pt>
                <c:pt idx="57">
                  <c:v>1.0056076800176741</c:v>
                </c:pt>
                <c:pt idx="58">
                  <c:v>1.0506350286789681</c:v>
                </c:pt>
                <c:pt idx="59">
                  <c:v>1.0730063642379712</c:v>
                </c:pt>
                <c:pt idx="60">
                  <c:v>1.0714491823409857</c:v>
                </c:pt>
                <c:pt idx="61">
                  <c:v>1.0477522076281758</c:v>
                </c:pt>
                <c:pt idx="62">
                  <c:v>1.0054035601498093</c:v>
                </c:pt>
                <c:pt idx="63">
                  <c:v>0.9483837668300894</c:v>
                </c:pt>
                <c:pt idx="64">
                  <c:v>0.92728460089926346</c:v>
                </c:pt>
                <c:pt idx="65">
                  <c:v>0.9191043688682462</c:v>
                </c:pt>
                <c:pt idx="66">
                  <c:v>0.90245250568028457</c:v>
                </c:pt>
                <c:pt idx="67">
                  <c:v>0.87830055281892361</c:v>
                </c:pt>
                <c:pt idx="68">
                  <c:v>0.84873128915870566</c:v>
                </c:pt>
                <c:pt idx="69">
                  <c:v>0.81788413191680454</c:v>
                </c:pt>
                <c:pt idx="70">
                  <c:v>0.78683969014416311</c:v>
                </c:pt>
                <c:pt idx="71">
                  <c:v>0.75378434728421095</c:v>
                </c:pt>
                <c:pt idx="72">
                  <c:v>0.71643337877714786</c:v>
                </c:pt>
                <c:pt idx="73">
                  <c:v>0.67528054147725958</c:v>
                </c:pt>
                <c:pt idx="74">
                  <c:v>0.63092874396149723</c:v>
                </c:pt>
                <c:pt idx="75">
                  <c:v>0.5839901876328385</c:v>
                </c:pt>
                <c:pt idx="76">
                  <c:v>0.53607668973145006</c:v>
                </c:pt>
                <c:pt idx="77">
                  <c:v>0.48881687658223344</c:v>
                </c:pt>
                <c:pt idx="78">
                  <c:v>0.48473066921119701</c:v>
                </c:pt>
                <c:pt idx="79">
                  <c:v>0.47929671881799035</c:v>
                </c:pt>
                <c:pt idx="80">
                  <c:v>0.47267131962151615</c:v>
                </c:pt>
                <c:pt idx="81">
                  <c:v>0.46406901588244726</c:v>
                </c:pt>
                <c:pt idx="82">
                  <c:v>0.45361681773165108</c:v>
                </c:pt>
                <c:pt idx="83">
                  <c:v>0.44171494571322228</c:v>
                </c:pt>
                <c:pt idx="84">
                  <c:v>0.42784643407117551</c:v>
                </c:pt>
                <c:pt idx="85">
                  <c:v>0.41224980161396435</c:v>
                </c:pt>
                <c:pt idx="86">
                  <c:v>0.39559021758880475</c:v>
                </c:pt>
                <c:pt idx="87">
                  <c:v>0.37746795056378885</c:v>
                </c:pt>
                <c:pt idx="88">
                  <c:v>0.35814421905982713</c:v>
                </c:pt>
                <c:pt idx="89">
                  <c:v>0.33824685315846864</c:v>
                </c:pt>
                <c:pt idx="90">
                  <c:v>0.32528986360077755</c:v>
                </c:pt>
                <c:pt idx="91">
                  <c:v>0.34319096880768213</c:v>
                </c:pt>
                <c:pt idx="92">
                  <c:v>0.36000167267880556</c:v>
                </c:pt>
                <c:pt idx="93">
                  <c:v>0.37477262451999288</c:v>
                </c:pt>
                <c:pt idx="94">
                  <c:v>0.38711204029883611</c:v>
                </c:pt>
                <c:pt idx="95">
                  <c:v>0.39643728210350482</c:v>
                </c:pt>
                <c:pt idx="96">
                  <c:v>0.40259258404691034</c:v>
                </c:pt>
                <c:pt idx="97">
                  <c:v>0.40572548476671172</c:v>
                </c:pt>
                <c:pt idx="98">
                  <c:v>0.40572055253319683</c:v>
                </c:pt>
                <c:pt idx="99">
                  <c:v>0.40323651269293659</c:v>
                </c:pt>
                <c:pt idx="100">
                  <c:v>0.39813779560387136</c:v>
                </c:pt>
                <c:pt idx="101">
                  <c:v>0.39126316490026614</c:v>
                </c:pt>
                <c:pt idx="102">
                  <c:v>0.39070502751494646</c:v>
                </c:pt>
                <c:pt idx="103">
                  <c:v>0.38911028745814635</c:v>
                </c:pt>
                <c:pt idx="104">
                  <c:v>0.38566916731473339</c:v>
                </c:pt>
                <c:pt idx="105">
                  <c:v>0.38059079136615376</c:v>
                </c:pt>
                <c:pt idx="106">
                  <c:v>0.37410891060834284</c:v>
                </c:pt>
                <c:pt idx="107">
                  <c:v>0.36660837076535524</c:v>
                </c:pt>
                <c:pt idx="108">
                  <c:v>0.35861469700323995</c:v>
                </c:pt>
                <c:pt idx="109">
                  <c:v>0.35029708773319979</c:v>
                </c:pt>
                <c:pt idx="110">
                  <c:v>0.34218687987519047</c:v>
                </c:pt>
                <c:pt idx="111">
                  <c:v>0.33450181955716884</c:v>
                </c:pt>
                <c:pt idx="112">
                  <c:v>0.32743626786993896</c:v>
                </c:pt>
                <c:pt idx="113">
                  <c:v>0.32141900955110048</c:v>
                </c:pt>
                <c:pt idx="114">
                  <c:v>0.31639504740998081</c:v>
                </c:pt>
                <c:pt idx="115">
                  <c:v>0.31244638209353032</c:v>
                </c:pt>
                <c:pt idx="116">
                  <c:v>0.30971773574397782</c:v>
                </c:pt>
                <c:pt idx="117">
                  <c:v>0.30806380692486979</c:v>
                </c:pt>
                <c:pt idx="118">
                  <c:v>0.30742312432371482</c:v>
                </c:pt>
                <c:pt idx="119">
                  <c:v>0.30963948587055445</c:v>
                </c:pt>
                <c:pt idx="120">
                  <c:v>0.31322140651199709</c:v>
                </c:pt>
                <c:pt idx="121">
                  <c:v>0.31753737281076438</c:v>
                </c:pt>
                <c:pt idx="122">
                  <c:v>0.32246248261099197</c:v>
                </c:pt>
                <c:pt idx="123">
                  <c:v>0.32786642585146009</c:v>
                </c:pt>
                <c:pt idx="124">
                  <c:v>0.33347281826668168</c:v>
                </c:pt>
                <c:pt idx="125">
                  <c:v>0.3392694245469533</c:v>
                </c:pt>
                <c:pt idx="126">
                  <c:v>0.34486042142069462</c:v>
                </c:pt>
                <c:pt idx="127">
                  <c:v>0.35032024263957012</c:v>
                </c:pt>
                <c:pt idx="128">
                  <c:v>0.35531201585435596</c:v>
                </c:pt>
                <c:pt idx="129">
                  <c:v>0.35982230945008592</c:v>
                </c:pt>
                <c:pt idx="130">
                  <c:v>0.36387425451038058</c:v>
                </c:pt>
                <c:pt idx="131">
                  <c:v>0.36778347437511388</c:v>
                </c:pt>
                <c:pt idx="132">
                  <c:v>0.37185159216335145</c:v>
                </c:pt>
                <c:pt idx="133">
                  <c:v>0.37565373152689358</c:v>
                </c:pt>
                <c:pt idx="134">
                  <c:v>0.37865093161257574</c:v>
                </c:pt>
                <c:pt idx="135">
                  <c:v>0.38063219685496802</c:v>
                </c:pt>
                <c:pt idx="136">
                  <c:v>0.38150571248206167</c:v>
                </c:pt>
                <c:pt idx="137">
                  <c:v>0.38149805850782742</c:v>
                </c:pt>
                <c:pt idx="138">
                  <c:v>0.38397222203660986</c:v>
                </c:pt>
                <c:pt idx="139">
                  <c:v>0.38783642752433906</c:v>
                </c:pt>
                <c:pt idx="140">
                  <c:v>0.39643636899259055</c:v>
                </c:pt>
                <c:pt idx="141">
                  <c:v>0.40414159120648552</c:v>
                </c:pt>
                <c:pt idx="142">
                  <c:v>0.4109432139283643</c:v>
                </c:pt>
                <c:pt idx="143">
                  <c:v>0.41685881450597695</c:v>
                </c:pt>
                <c:pt idx="144">
                  <c:v>0.42203345392176284</c:v>
                </c:pt>
                <c:pt idx="145">
                  <c:v>0.42716250835507963</c:v>
                </c:pt>
                <c:pt idx="146">
                  <c:v>0.43152259421345418</c:v>
                </c:pt>
                <c:pt idx="147">
                  <c:v>0.4349307093220412</c:v>
                </c:pt>
                <c:pt idx="148">
                  <c:v>0.43730675761552412</c:v>
                </c:pt>
                <c:pt idx="149">
                  <c:v>0.43859469331175477</c:v>
                </c:pt>
                <c:pt idx="150">
                  <c:v>0.43877263800659133</c:v>
                </c:pt>
                <c:pt idx="151">
                  <c:v>0.43793480024342257</c:v>
                </c:pt>
                <c:pt idx="152">
                  <c:v>0.43612166020220383</c:v>
                </c:pt>
                <c:pt idx="153">
                  <c:v>0.43337047018250807</c:v>
                </c:pt>
                <c:pt idx="154">
                  <c:v>0.42983523108214511</c:v>
                </c:pt>
                <c:pt idx="155">
                  <c:v>0.4261971389644158</c:v>
                </c:pt>
                <c:pt idx="156">
                  <c:v>0.42330501521061492</c:v>
                </c:pt>
                <c:pt idx="157">
                  <c:v>0.41972322226447933</c:v>
                </c:pt>
                <c:pt idx="158">
                  <c:v>0.41537734960955286</c:v>
                </c:pt>
                <c:pt idx="159">
                  <c:v>0.41021802467417789</c:v>
                </c:pt>
                <c:pt idx="160">
                  <c:v>0.40431151791993353</c:v>
                </c:pt>
                <c:pt idx="161">
                  <c:v>0.39779370123359942</c:v>
                </c:pt>
                <c:pt idx="162">
                  <c:v>0.39058244571800244</c:v>
                </c:pt>
                <c:pt idx="163">
                  <c:v>0.38289905183604395</c:v>
                </c:pt>
                <c:pt idx="164">
                  <c:v>0.37540640618968329</c:v>
                </c:pt>
                <c:pt idx="165">
                  <c:v>0.37210702243458177</c:v>
                </c:pt>
                <c:pt idx="166">
                  <c:v>0.3684798776356496</c:v>
                </c:pt>
                <c:pt idx="167">
                  <c:v>0.36460290057970135</c:v>
                </c:pt>
                <c:pt idx="168">
                  <c:v>0.36037159169943672</c:v>
                </c:pt>
                <c:pt idx="169">
                  <c:v>0.3559597641998547</c:v>
                </c:pt>
                <c:pt idx="170">
                  <c:v>0.35123564675016866</c:v>
                </c:pt>
                <c:pt idx="171">
                  <c:v>0.34632641306964801</c:v>
                </c:pt>
                <c:pt idx="172">
                  <c:v>0.34120701119391317</c:v>
                </c:pt>
                <c:pt idx="173">
                  <c:v>0.33588844473123036</c:v>
                </c:pt>
                <c:pt idx="174">
                  <c:v>0.33045671020894307</c:v>
                </c:pt>
                <c:pt idx="175">
                  <c:v>0.32486910263628682</c:v>
                </c:pt>
                <c:pt idx="176">
                  <c:v>0.31919372693870635</c:v>
                </c:pt>
                <c:pt idx="177">
                  <c:v>0.31347200063986169</c:v>
                </c:pt>
                <c:pt idx="178">
                  <c:v>0.30774527589200196</c:v>
                </c:pt>
                <c:pt idx="179">
                  <c:v>0.30262496071836703</c:v>
                </c:pt>
                <c:pt idx="180">
                  <c:v>0.29761175207708185</c:v>
                </c:pt>
                <c:pt idx="181">
                  <c:v>0.29258198937850893</c:v>
                </c:pt>
                <c:pt idx="182">
                  <c:v>0.28757670334992008</c:v>
                </c:pt>
                <c:pt idx="183">
                  <c:v>0.28267497586438639</c:v>
                </c:pt>
                <c:pt idx="184">
                  <c:v>0.27783133366080531</c:v>
                </c:pt>
                <c:pt idx="185">
                  <c:v>0.27300159639002208</c:v>
                </c:pt>
                <c:pt idx="186">
                  <c:v>0.26816718371037684</c:v>
                </c:pt>
                <c:pt idx="187">
                  <c:v>0.26330900977772942</c:v>
                </c:pt>
                <c:pt idx="188">
                  <c:v>0.25838459076757875</c:v>
                </c:pt>
                <c:pt idx="189">
                  <c:v>0.253429718733517</c:v>
                </c:pt>
                <c:pt idx="190">
                  <c:v>0.24838519449790958</c:v>
                </c:pt>
                <c:pt idx="191">
                  <c:v>0.24331676555847306</c:v>
                </c:pt>
                <c:pt idx="192">
                  <c:v>0.23815686435874012</c:v>
                </c:pt>
                <c:pt idx="193">
                  <c:v>0.23299550532365268</c:v>
                </c:pt>
                <c:pt idx="194">
                  <c:v>0.22777278306752141</c:v>
                </c:pt>
                <c:pt idx="195">
                  <c:v>0.22251324856658239</c:v>
                </c:pt>
                <c:pt idx="196">
                  <c:v>0.21725809491705475</c:v>
                </c:pt>
                <c:pt idx="197">
                  <c:v>0.21196112539391154</c:v>
                </c:pt>
                <c:pt idx="198">
                  <c:v>0.20667246515201229</c:v>
                </c:pt>
                <c:pt idx="199">
                  <c:v>0.20139062070002706</c:v>
                </c:pt>
                <c:pt idx="200">
                  <c:v>0.19609593522357688</c:v>
                </c:pt>
              </c:numCache>
            </c:numRef>
          </c:yVal>
        </c:ser>
        <c:ser>
          <c:idx val="31"/>
          <c:order val="3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Foglio1!$AG$3:$AG$203</c:f>
              <c:numCache>
                <c:formatCode>0.0000</c:formatCode>
                <c:ptCount val="201"/>
                <c:pt idx="0">
                  <c:v>1.1528590382427741</c:v>
                </c:pt>
                <c:pt idx="1">
                  <c:v>1.1629244188789938</c:v>
                </c:pt>
                <c:pt idx="2">
                  <c:v>1.2472947620183588</c:v>
                </c:pt>
                <c:pt idx="3">
                  <c:v>1.2217267452391289</c:v>
                </c:pt>
                <c:pt idx="4">
                  <c:v>1.2878999132192619</c:v>
                </c:pt>
                <c:pt idx="5">
                  <c:v>1.3015753759744288</c:v>
                </c:pt>
                <c:pt idx="6">
                  <c:v>1.3948338273431469</c:v>
                </c:pt>
                <c:pt idx="7">
                  <c:v>1.4937260650867714</c:v>
                </c:pt>
                <c:pt idx="8">
                  <c:v>1.5165012698119971</c:v>
                </c:pt>
                <c:pt idx="9">
                  <c:v>1.8625429457926181</c:v>
                </c:pt>
                <c:pt idx="10">
                  <c:v>1.9378316223848098</c:v>
                </c:pt>
                <c:pt idx="11">
                  <c:v>2.1304848433388726</c:v>
                </c:pt>
                <c:pt idx="12">
                  <c:v>2.3883479547591238</c:v>
                </c:pt>
                <c:pt idx="13">
                  <c:v>2.0470319684958667</c:v>
                </c:pt>
                <c:pt idx="14">
                  <c:v>2.5835228872095852</c:v>
                </c:pt>
                <c:pt idx="15">
                  <c:v>2.6655846592441002</c:v>
                </c:pt>
                <c:pt idx="16">
                  <c:v>2.8542306071471413</c:v>
                </c:pt>
                <c:pt idx="17">
                  <c:v>2.7929769877273385</c:v>
                </c:pt>
                <c:pt idx="18">
                  <c:v>2.8017306203249182</c:v>
                </c:pt>
                <c:pt idx="19">
                  <c:v>2.7116287239467347</c:v>
                </c:pt>
                <c:pt idx="20">
                  <c:v>2.8752415595517777</c:v>
                </c:pt>
                <c:pt idx="21">
                  <c:v>2.9453808750355472</c:v>
                </c:pt>
                <c:pt idx="22">
                  <c:v>2.8872752156516519</c:v>
                </c:pt>
                <c:pt idx="23">
                  <c:v>2.7715713345596562</c:v>
                </c:pt>
                <c:pt idx="24">
                  <c:v>2.6108970314172049</c:v>
                </c:pt>
                <c:pt idx="25">
                  <c:v>2.5019492371398373</c:v>
                </c:pt>
                <c:pt idx="26">
                  <c:v>2.4597213904303992</c:v>
                </c:pt>
                <c:pt idx="27">
                  <c:v>2.4392060310067567</c:v>
                </c:pt>
                <c:pt idx="28">
                  <c:v>2.4034552448318531</c:v>
                </c:pt>
                <c:pt idx="29">
                  <c:v>2.3224461822724027</c:v>
                </c:pt>
                <c:pt idx="30">
                  <c:v>2.1931206649482071</c:v>
                </c:pt>
                <c:pt idx="31">
                  <c:v>2.0427103368125152</c:v>
                </c:pt>
                <c:pt idx="32">
                  <c:v>1.9280246255810221</c:v>
                </c:pt>
                <c:pt idx="33">
                  <c:v>1.8767483028162473</c:v>
                </c:pt>
                <c:pt idx="34">
                  <c:v>1.8694809466481033</c:v>
                </c:pt>
                <c:pt idx="35">
                  <c:v>1.8618189762486541</c:v>
                </c:pt>
                <c:pt idx="36">
                  <c:v>1.8201633645835784</c:v>
                </c:pt>
                <c:pt idx="37">
                  <c:v>1.7381196392422587</c:v>
                </c:pt>
                <c:pt idx="38">
                  <c:v>1.633839401111904</c:v>
                </c:pt>
                <c:pt idx="39">
                  <c:v>1.5340600947256013</c:v>
                </c:pt>
                <c:pt idx="40">
                  <c:v>1.4605573940181908</c:v>
                </c:pt>
                <c:pt idx="41">
                  <c:v>1.4214465999072998</c:v>
                </c:pt>
                <c:pt idx="42">
                  <c:v>1.4146338464144768</c:v>
                </c:pt>
                <c:pt idx="43">
                  <c:v>1.4228148611661604</c:v>
                </c:pt>
                <c:pt idx="44">
                  <c:v>1.430151158359438</c:v>
                </c:pt>
                <c:pt idx="45">
                  <c:v>1.4242087633158933</c:v>
                </c:pt>
                <c:pt idx="46">
                  <c:v>1.4012609550200779</c:v>
                </c:pt>
                <c:pt idx="47">
                  <c:v>1.3571122397942981</c:v>
                </c:pt>
                <c:pt idx="48">
                  <c:v>1.2954010174830508</c:v>
                </c:pt>
                <c:pt idx="49">
                  <c:v>1.2203874711109441</c:v>
                </c:pt>
                <c:pt idx="50">
                  <c:v>1.1356250446921508</c:v>
                </c:pt>
                <c:pt idx="51">
                  <c:v>1.0457146962417019</c:v>
                </c:pt>
                <c:pt idx="52">
                  <c:v>0.95574483179602165</c:v>
                </c:pt>
                <c:pt idx="53">
                  <c:v>0.86816879955288662</c:v>
                </c:pt>
                <c:pt idx="54">
                  <c:v>0.78618923869945112</c:v>
                </c:pt>
                <c:pt idx="55">
                  <c:v>0.71208313710051263</c:v>
                </c:pt>
                <c:pt idx="56">
                  <c:v>0.64704417048071294</c:v>
                </c:pt>
                <c:pt idx="57">
                  <c:v>0.59227768070077147</c:v>
                </c:pt>
                <c:pt idx="58">
                  <c:v>0.54755164183820859</c:v>
                </c:pt>
                <c:pt idx="59">
                  <c:v>0.51257107716348715</c:v>
                </c:pt>
                <c:pt idx="60">
                  <c:v>0.48629479348758597</c:v>
                </c:pt>
                <c:pt idx="61">
                  <c:v>0.46726385718266938</c:v>
                </c:pt>
                <c:pt idx="62">
                  <c:v>0.45385639980776143</c:v>
                </c:pt>
                <c:pt idx="63">
                  <c:v>0.4445209360432345</c:v>
                </c:pt>
                <c:pt idx="64">
                  <c:v>0.43797418963900137</c:v>
                </c:pt>
                <c:pt idx="65">
                  <c:v>0.43283385904454863</c:v>
                </c:pt>
                <c:pt idx="66">
                  <c:v>0.42805576737097401</c:v>
                </c:pt>
                <c:pt idx="67">
                  <c:v>0.42345027087338388</c:v>
                </c:pt>
                <c:pt idx="68">
                  <c:v>0.41797642003394797</c:v>
                </c:pt>
                <c:pt idx="69">
                  <c:v>0.41171570682596187</c:v>
                </c:pt>
                <c:pt idx="70">
                  <c:v>0.404318185273984</c:v>
                </c:pt>
                <c:pt idx="71">
                  <c:v>0.39563622778139645</c:v>
                </c:pt>
                <c:pt idx="72">
                  <c:v>0.38571694154236014</c:v>
                </c:pt>
                <c:pt idx="73">
                  <c:v>0.37481080886685308</c:v>
                </c:pt>
                <c:pt idx="74">
                  <c:v>0.36282110324277073</c:v>
                </c:pt>
                <c:pt idx="75">
                  <c:v>0.34989204419062381</c:v>
                </c:pt>
                <c:pt idx="76">
                  <c:v>0.33617902666811927</c:v>
                </c:pt>
                <c:pt idx="77">
                  <c:v>0.3218550407183276</c:v>
                </c:pt>
                <c:pt idx="78">
                  <c:v>0.31094089247656131</c:v>
                </c:pt>
                <c:pt idx="79">
                  <c:v>0.30312159309844677</c:v>
                </c:pt>
                <c:pt idx="80">
                  <c:v>0.29456153982577082</c:v>
                </c:pt>
                <c:pt idx="81">
                  <c:v>0.28690616815461412</c:v>
                </c:pt>
                <c:pt idx="82">
                  <c:v>0.28776421029229682</c:v>
                </c:pt>
                <c:pt idx="83">
                  <c:v>0.28330657079720845</c:v>
                </c:pt>
                <c:pt idx="84">
                  <c:v>0.27429744258364275</c:v>
                </c:pt>
                <c:pt idx="85">
                  <c:v>0.26161309085509921</c:v>
                </c:pt>
                <c:pt idx="86">
                  <c:v>0.2463264092668114</c:v>
                </c:pt>
                <c:pt idx="87">
                  <c:v>0.22919563295940021</c:v>
                </c:pt>
                <c:pt idx="88">
                  <c:v>0.21098975381919874</c:v>
                </c:pt>
                <c:pt idx="89">
                  <c:v>0.19596086974269444</c:v>
                </c:pt>
                <c:pt idx="90">
                  <c:v>0.18449491913158175</c:v>
                </c:pt>
                <c:pt idx="91">
                  <c:v>0.17331840342114876</c:v>
                </c:pt>
                <c:pt idx="92">
                  <c:v>0.16244749313891027</c:v>
                </c:pt>
                <c:pt idx="93">
                  <c:v>0.15661481882178396</c:v>
                </c:pt>
                <c:pt idx="94">
                  <c:v>0.15335620682832168</c:v>
                </c:pt>
                <c:pt idx="95">
                  <c:v>0.1500213259051689</c:v>
                </c:pt>
                <c:pt idx="96">
                  <c:v>0.14678312769221971</c:v>
                </c:pt>
                <c:pt idx="97">
                  <c:v>0.14386813214153632</c:v>
                </c:pt>
                <c:pt idx="98">
                  <c:v>0.14135707769235895</c:v>
                </c:pt>
                <c:pt idx="99">
                  <c:v>0.13931303811096737</c:v>
                </c:pt>
                <c:pt idx="100">
                  <c:v>0.13780469697207473</c:v>
                </c:pt>
                <c:pt idx="101">
                  <c:v>0.13687096568686877</c:v>
                </c:pt>
                <c:pt idx="102">
                  <c:v>0.13652428495963748</c:v>
                </c:pt>
                <c:pt idx="103">
                  <c:v>0.13675417952939342</c:v>
                </c:pt>
                <c:pt idx="104">
                  <c:v>0.13753090507032972</c:v>
                </c:pt>
                <c:pt idx="105">
                  <c:v>0.13880905580184771</c:v>
                </c:pt>
                <c:pt idx="106">
                  <c:v>0.14053102938154388</c:v>
                </c:pt>
                <c:pt idx="107">
                  <c:v>0.14263027127501116</c:v>
                </c:pt>
                <c:pt idx="108">
                  <c:v>0.14503424356449479</c:v>
                </c:pt>
                <c:pt idx="109">
                  <c:v>0.14766708286492297</c:v>
                </c:pt>
                <c:pt idx="110">
                  <c:v>0.15045192863339329</c:v>
                </c:pt>
                <c:pt idx="111">
                  <c:v>0.15333797840551155</c:v>
                </c:pt>
                <c:pt idx="112">
                  <c:v>0.15628180877802991</c:v>
                </c:pt>
                <c:pt idx="113">
                  <c:v>0.15917010983028759</c:v>
                </c:pt>
                <c:pt idx="114">
                  <c:v>0.16193815761475308</c:v>
                </c:pt>
                <c:pt idx="115">
                  <c:v>0.16452687701262547</c:v>
                </c:pt>
                <c:pt idx="116">
                  <c:v>0.16695552912025502</c:v>
                </c:pt>
                <c:pt idx="117">
                  <c:v>0.16916522164361117</c:v>
                </c:pt>
                <c:pt idx="118">
                  <c:v>0.17106324995573094</c:v>
                </c:pt>
                <c:pt idx="119">
                  <c:v>0.17264443805990262</c:v>
                </c:pt>
                <c:pt idx="120">
                  <c:v>0.17397712445081004</c:v>
                </c:pt>
                <c:pt idx="121">
                  <c:v>0.17491905286378337</c:v>
                </c:pt>
                <c:pt idx="122">
                  <c:v>0.17550392125121927</c:v>
                </c:pt>
                <c:pt idx="123">
                  <c:v>0.17578691125235993</c:v>
                </c:pt>
                <c:pt idx="124">
                  <c:v>0.1756482102033102</c:v>
                </c:pt>
                <c:pt idx="125">
                  <c:v>0.17519885102211621</c:v>
                </c:pt>
                <c:pt idx="126">
                  <c:v>0.17438555723249224</c:v>
                </c:pt>
                <c:pt idx="127">
                  <c:v>0.17319031585443292</c:v>
                </c:pt>
                <c:pt idx="128">
                  <c:v>0.17172560449127244</c:v>
                </c:pt>
                <c:pt idx="129">
                  <c:v>0.1698670026037491</c:v>
                </c:pt>
                <c:pt idx="130">
                  <c:v>0.16777172189703948</c:v>
                </c:pt>
                <c:pt idx="131">
                  <c:v>0.16533165301092309</c:v>
                </c:pt>
                <c:pt idx="132">
                  <c:v>0.16266242583009671</c:v>
                </c:pt>
                <c:pt idx="133">
                  <c:v>0.15970155693261504</c:v>
                </c:pt>
                <c:pt idx="134">
                  <c:v>0.15655908550848663</c:v>
                </c:pt>
                <c:pt idx="135">
                  <c:v>0.15318004061037879</c:v>
                </c:pt>
                <c:pt idx="136">
                  <c:v>0.14963371971746703</c:v>
                </c:pt>
                <c:pt idx="137">
                  <c:v>0.14595856348501104</c:v>
                </c:pt>
                <c:pt idx="138">
                  <c:v>0.14305400880112581</c:v>
                </c:pt>
                <c:pt idx="139">
                  <c:v>0.14239468284794407</c:v>
                </c:pt>
                <c:pt idx="140">
                  <c:v>0.14167152961436377</c:v>
                </c:pt>
                <c:pt idx="141">
                  <c:v>0.14093967236988356</c:v>
                </c:pt>
                <c:pt idx="142">
                  <c:v>0.14022200512734806</c:v>
                </c:pt>
                <c:pt idx="143">
                  <c:v>0.13947018278646081</c:v>
                </c:pt>
                <c:pt idx="144">
                  <c:v>0.13863967696223806</c:v>
                </c:pt>
                <c:pt idx="145">
                  <c:v>0.13773570103533694</c:v>
                </c:pt>
                <c:pt idx="146">
                  <c:v>0.136727022701534</c:v>
                </c:pt>
                <c:pt idx="147">
                  <c:v>0.13801028934776483</c:v>
                </c:pt>
                <c:pt idx="148">
                  <c:v>0.13903224214787382</c:v>
                </c:pt>
                <c:pt idx="149">
                  <c:v>0.1395577789844861</c:v>
                </c:pt>
                <c:pt idx="150">
                  <c:v>0.1396575905430214</c:v>
                </c:pt>
                <c:pt idx="151">
                  <c:v>0.13927401447358762</c:v>
                </c:pt>
                <c:pt idx="152">
                  <c:v>0.13853930885883789</c:v>
                </c:pt>
                <c:pt idx="153">
                  <c:v>0.13735444954657244</c:v>
                </c:pt>
                <c:pt idx="154">
                  <c:v>0.13586789667946644</c:v>
                </c:pt>
                <c:pt idx="155">
                  <c:v>0.13399777122876083</c:v>
                </c:pt>
                <c:pt idx="156">
                  <c:v>0.13185067692840194</c:v>
                </c:pt>
                <c:pt idx="157">
                  <c:v>0.12939637888714756</c:v>
                </c:pt>
                <c:pt idx="158">
                  <c:v>0.1267015562923309</c:v>
                </c:pt>
                <c:pt idx="159">
                  <c:v>0.12376283999617829</c:v>
                </c:pt>
                <c:pt idx="160">
                  <c:v>0.12063453943007163</c:v>
                </c:pt>
                <c:pt idx="161">
                  <c:v>0.11730730299022789</c:v>
                </c:pt>
                <c:pt idx="162">
                  <c:v>0.11408730773309055</c:v>
                </c:pt>
                <c:pt idx="163">
                  <c:v>0.11227430274528979</c:v>
                </c:pt>
                <c:pt idx="164">
                  <c:v>0.11030076912101949</c:v>
                </c:pt>
                <c:pt idx="165">
                  <c:v>0.10816341656138036</c:v>
                </c:pt>
                <c:pt idx="166">
                  <c:v>0.1058661658444312</c:v>
                </c:pt>
                <c:pt idx="167">
                  <c:v>0.10342531976295972</c:v>
                </c:pt>
                <c:pt idx="168">
                  <c:v>0.10086021132077214</c:v>
                </c:pt>
                <c:pt idx="169">
                  <c:v>9.8444109973535254E-2</c:v>
                </c:pt>
                <c:pt idx="170">
                  <c:v>9.7316157659545821E-2</c:v>
                </c:pt>
                <c:pt idx="171">
                  <c:v>9.6810458920218501E-2</c:v>
                </c:pt>
                <c:pt idx="172">
                  <c:v>9.6275166874253526E-2</c:v>
                </c:pt>
                <c:pt idx="173">
                  <c:v>9.5712030934678533E-2</c:v>
                </c:pt>
                <c:pt idx="174">
                  <c:v>9.5142278646542691E-2</c:v>
                </c:pt>
                <c:pt idx="175">
                  <c:v>9.4549341571564374E-2</c:v>
                </c:pt>
                <c:pt idx="176">
                  <c:v>9.3932839397467827E-2</c:v>
                </c:pt>
                <c:pt idx="177">
                  <c:v>9.3294333619210912E-2</c:v>
                </c:pt>
                <c:pt idx="178">
                  <c:v>9.2635336471862492E-2</c:v>
                </c:pt>
                <c:pt idx="179">
                  <c:v>9.1957310525890082E-2</c:v>
                </c:pt>
                <c:pt idx="180">
                  <c:v>9.1261668503096527E-2</c:v>
                </c:pt>
                <c:pt idx="181">
                  <c:v>9.0549773290064056E-2</c:v>
                </c:pt>
                <c:pt idx="182">
                  <c:v>8.9822938127449653E-2</c:v>
                </c:pt>
                <c:pt idx="183">
                  <c:v>8.9082426955373398E-2</c:v>
                </c:pt>
                <c:pt idx="184">
                  <c:v>8.832945489670764E-2</c:v>
                </c:pt>
                <c:pt idx="185">
                  <c:v>8.7565188861398732E-2</c:v>
                </c:pt>
                <c:pt idx="186">
                  <c:v>8.6790748256464226E-2</c:v>
                </c:pt>
                <c:pt idx="187">
                  <c:v>8.6007205787652682E-2</c:v>
                </c:pt>
                <c:pt idx="188">
                  <c:v>8.521558833971192E-2</c:v>
                </c:pt>
                <c:pt idx="189">
                  <c:v>8.4416877923732078E-2</c:v>
                </c:pt>
                <c:pt idx="190">
                  <c:v>8.3614193200655565E-2</c:v>
                </c:pt>
                <c:pt idx="191">
                  <c:v>8.2818133047199649E-2</c:v>
                </c:pt>
                <c:pt idx="192">
                  <c:v>8.2017111171121149E-2</c:v>
                </c:pt>
                <c:pt idx="193">
                  <c:v>8.1211954748869095E-2</c:v>
                </c:pt>
                <c:pt idx="194">
                  <c:v>8.0403451465302686E-2</c:v>
                </c:pt>
                <c:pt idx="195">
                  <c:v>7.9592350637452819E-2</c:v>
                </c:pt>
                <c:pt idx="196">
                  <c:v>7.8779364351628189E-2</c:v>
                </c:pt>
                <c:pt idx="197">
                  <c:v>7.7965168608382956E-2</c:v>
                </c:pt>
                <c:pt idx="198">
                  <c:v>7.7150404470524001E-2</c:v>
                </c:pt>
                <c:pt idx="199">
                  <c:v>7.6335679209821913E-2</c:v>
                </c:pt>
                <c:pt idx="200">
                  <c:v>7.5521567448497237E-2</c:v>
                </c:pt>
              </c:numCache>
            </c:numRef>
          </c:yVal>
        </c:ser>
        <c:ser>
          <c:idx val="32"/>
          <c:order val="3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Foglio1!$AH$3:$AH$203</c:f>
              <c:numCache>
                <c:formatCode>0.0000</c:formatCode>
                <c:ptCount val="201"/>
                <c:pt idx="0">
                  <c:v>3.0354936793991727</c:v>
                </c:pt>
                <c:pt idx="1">
                  <c:v>3.0395151727725191</c:v>
                </c:pt>
                <c:pt idx="2">
                  <c:v>3.3373214340896777</c:v>
                </c:pt>
                <c:pt idx="3">
                  <c:v>3.3701697707943241</c:v>
                </c:pt>
                <c:pt idx="4">
                  <c:v>3.4047216437371812</c:v>
                </c:pt>
                <c:pt idx="5">
                  <c:v>3.7260890377523652</c:v>
                </c:pt>
                <c:pt idx="6">
                  <c:v>4.1129636731349946</c:v>
                </c:pt>
                <c:pt idx="7">
                  <c:v>4.5833441377748194</c:v>
                </c:pt>
                <c:pt idx="8">
                  <c:v>4.6291119861979686</c:v>
                </c:pt>
                <c:pt idx="9">
                  <c:v>6.0203428389491398</c:v>
                </c:pt>
                <c:pt idx="10">
                  <c:v>4.6580892567816266</c:v>
                </c:pt>
                <c:pt idx="11">
                  <c:v>4.4465728042850836</c:v>
                </c:pt>
                <c:pt idx="12">
                  <c:v>5.5369688185047981</c:v>
                </c:pt>
                <c:pt idx="13">
                  <c:v>6.544607081607519</c:v>
                </c:pt>
                <c:pt idx="14">
                  <c:v>6.5300713248321891</c:v>
                </c:pt>
                <c:pt idx="15">
                  <c:v>6.8788048922965066</c:v>
                </c:pt>
                <c:pt idx="16">
                  <c:v>8.2592893375573091</c:v>
                </c:pt>
                <c:pt idx="17">
                  <c:v>9.3469632762312749</c:v>
                </c:pt>
                <c:pt idx="18">
                  <c:v>10.01498524972475</c:v>
                </c:pt>
                <c:pt idx="19">
                  <c:v>10.5371060336601</c:v>
                </c:pt>
                <c:pt idx="20">
                  <c:v>9.8515840864141548</c:v>
                </c:pt>
                <c:pt idx="21">
                  <c:v>8.1075906860029505</c:v>
                </c:pt>
                <c:pt idx="22">
                  <c:v>7.4891362792434615</c:v>
                </c:pt>
                <c:pt idx="23">
                  <c:v>7.2156465860415704</c:v>
                </c:pt>
                <c:pt idx="24">
                  <c:v>6.3340944447680601</c:v>
                </c:pt>
                <c:pt idx="25">
                  <c:v>6.8857689625302338</c:v>
                </c:pt>
                <c:pt idx="26">
                  <c:v>7.5133286290776091</c:v>
                </c:pt>
                <c:pt idx="27">
                  <c:v>7.7899937818451201</c:v>
                </c:pt>
                <c:pt idx="28">
                  <c:v>7.8405334401225204</c:v>
                </c:pt>
                <c:pt idx="29">
                  <c:v>7.7596915079395394</c:v>
                </c:pt>
                <c:pt idx="30">
                  <c:v>7.5514004214393013</c:v>
                </c:pt>
                <c:pt idx="31">
                  <c:v>7.214138929001134</c:v>
                </c:pt>
                <c:pt idx="32">
                  <c:v>6.8001457939261494</c:v>
                </c:pt>
                <c:pt idx="33">
                  <c:v>6.3491595514223587</c:v>
                </c:pt>
                <c:pt idx="34">
                  <c:v>5.8565319133118585</c:v>
                </c:pt>
                <c:pt idx="35">
                  <c:v>5.3946562256000155</c:v>
                </c:pt>
                <c:pt idx="36">
                  <c:v>5.0612225862216365</c:v>
                </c:pt>
                <c:pt idx="37">
                  <c:v>4.8781917058441699</c:v>
                </c:pt>
                <c:pt idx="38">
                  <c:v>4.7524172167243455</c:v>
                </c:pt>
                <c:pt idx="39">
                  <c:v>4.5967000346117004</c:v>
                </c:pt>
                <c:pt idx="40">
                  <c:v>4.3763526448382599</c:v>
                </c:pt>
                <c:pt idx="41">
                  <c:v>4.2911296018641121</c:v>
                </c:pt>
                <c:pt idx="42">
                  <c:v>4.3737719869505733</c:v>
                </c:pt>
                <c:pt idx="43">
                  <c:v>4.4272222892923034</c:v>
                </c:pt>
                <c:pt idx="44">
                  <c:v>4.4496592291322088</c:v>
                </c:pt>
                <c:pt idx="45">
                  <c:v>4.458451813508038</c:v>
                </c:pt>
                <c:pt idx="46">
                  <c:v>4.4535028719881611</c:v>
                </c:pt>
                <c:pt idx="47">
                  <c:v>4.4329385178054981</c:v>
                </c:pt>
                <c:pt idx="48">
                  <c:v>4.3903183861222885</c:v>
                </c:pt>
                <c:pt idx="49">
                  <c:v>4.3201928252383608</c:v>
                </c:pt>
                <c:pt idx="50">
                  <c:v>4.2221018901182781</c:v>
                </c:pt>
                <c:pt idx="51">
                  <c:v>4.1000050420374308</c:v>
                </c:pt>
                <c:pt idx="52">
                  <c:v>3.9597049867229681</c:v>
                </c:pt>
                <c:pt idx="53">
                  <c:v>3.8049463807278974</c:v>
                </c:pt>
                <c:pt idx="54">
                  <c:v>3.6397818241804818</c:v>
                </c:pt>
                <c:pt idx="55">
                  <c:v>3.4684111683501806</c:v>
                </c:pt>
                <c:pt idx="56">
                  <c:v>3.2954863413190552</c:v>
                </c:pt>
                <c:pt idx="57">
                  <c:v>3.1256818252132237</c:v>
                </c:pt>
                <c:pt idx="58">
                  <c:v>2.9629952690306345</c:v>
                </c:pt>
                <c:pt idx="59">
                  <c:v>2.8102256915725587</c:v>
                </c:pt>
                <c:pt idx="60">
                  <c:v>2.6746572535615356</c:v>
                </c:pt>
                <c:pt idx="61">
                  <c:v>2.6275724422140212</c:v>
                </c:pt>
                <c:pt idx="62">
                  <c:v>2.5835454279439758</c:v>
                </c:pt>
                <c:pt idx="63">
                  <c:v>2.5405517920265455</c:v>
                </c:pt>
                <c:pt idx="64">
                  <c:v>2.4988807283162817</c:v>
                </c:pt>
                <c:pt idx="65">
                  <c:v>2.4616327324279452</c:v>
                </c:pt>
                <c:pt idx="66">
                  <c:v>2.4269178316173412</c:v>
                </c:pt>
                <c:pt idx="67">
                  <c:v>2.3954154692134324</c:v>
                </c:pt>
                <c:pt idx="68">
                  <c:v>2.3677507850059292</c:v>
                </c:pt>
                <c:pt idx="69">
                  <c:v>2.3448993961559679</c:v>
                </c:pt>
                <c:pt idx="70">
                  <c:v>2.3249749861326214</c:v>
                </c:pt>
                <c:pt idx="71">
                  <c:v>2.3072939497566201</c:v>
                </c:pt>
                <c:pt idx="72">
                  <c:v>2.2910410643682737</c:v>
                </c:pt>
                <c:pt idx="73">
                  <c:v>2.276475984222873</c:v>
                </c:pt>
                <c:pt idx="74">
                  <c:v>2.2919300169114041</c:v>
                </c:pt>
                <c:pt idx="75">
                  <c:v>2.3025031462140149</c:v>
                </c:pt>
                <c:pt idx="76">
                  <c:v>2.2499166196751599</c:v>
                </c:pt>
                <c:pt idx="77">
                  <c:v>2.2177554536899318</c:v>
                </c:pt>
                <c:pt idx="78">
                  <c:v>2.2031107138402239</c:v>
                </c:pt>
                <c:pt idx="79">
                  <c:v>2.1883257509799847</c:v>
                </c:pt>
                <c:pt idx="80">
                  <c:v>2.1737324043742237</c:v>
                </c:pt>
                <c:pt idx="81">
                  <c:v>2.1597213433465208</c:v>
                </c:pt>
                <c:pt idx="82">
                  <c:v>2.1475485248884794</c:v>
                </c:pt>
                <c:pt idx="83">
                  <c:v>2.1362043085935336</c:v>
                </c:pt>
                <c:pt idx="84">
                  <c:v>2.1361173484498899</c:v>
                </c:pt>
                <c:pt idx="85">
                  <c:v>2.1443791170704793</c:v>
                </c:pt>
                <c:pt idx="86">
                  <c:v>2.1514855975035587</c:v>
                </c:pt>
                <c:pt idx="87">
                  <c:v>2.1574195033049506</c:v>
                </c:pt>
                <c:pt idx="88">
                  <c:v>2.1619103175121408</c:v>
                </c:pt>
                <c:pt idx="89">
                  <c:v>2.1648818675706458</c:v>
                </c:pt>
                <c:pt idx="90">
                  <c:v>2.1662513009731477</c:v>
                </c:pt>
                <c:pt idx="91">
                  <c:v>2.1926993550370759</c:v>
                </c:pt>
                <c:pt idx="92">
                  <c:v>2.2421845270916076</c:v>
                </c:pt>
                <c:pt idx="93">
                  <c:v>2.2944853824986953</c:v>
                </c:pt>
                <c:pt idx="94">
                  <c:v>2.3455720270892537</c:v>
                </c:pt>
                <c:pt idx="95">
                  <c:v>2.4093679748070946</c:v>
                </c:pt>
                <c:pt idx="96">
                  <c:v>2.5017917782740229</c:v>
                </c:pt>
                <c:pt idx="97">
                  <c:v>2.5827293992584988</c:v>
                </c:pt>
                <c:pt idx="98">
                  <c:v>2.6539590161458633</c:v>
                </c:pt>
                <c:pt idx="99">
                  <c:v>2.7149702647531209</c:v>
                </c:pt>
                <c:pt idx="100">
                  <c:v>2.7656720409805495</c:v>
                </c:pt>
                <c:pt idx="101">
                  <c:v>2.8049628804457725</c:v>
                </c:pt>
                <c:pt idx="102">
                  <c:v>2.8337245090177192</c:v>
                </c:pt>
                <c:pt idx="103">
                  <c:v>2.8524541582532601</c:v>
                </c:pt>
                <c:pt idx="104">
                  <c:v>2.8626862984036761</c:v>
                </c:pt>
                <c:pt idx="105">
                  <c:v>2.8649687781342181</c:v>
                </c:pt>
                <c:pt idx="106">
                  <c:v>2.860364229314968</c:v>
                </c:pt>
                <c:pt idx="107">
                  <c:v>2.8483573125883241</c:v>
                </c:pt>
                <c:pt idx="108">
                  <c:v>2.8281041488339249</c:v>
                </c:pt>
                <c:pt idx="109">
                  <c:v>2.7992616553905636</c:v>
                </c:pt>
                <c:pt idx="110">
                  <c:v>2.7627125940825632</c:v>
                </c:pt>
                <c:pt idx="111">
                  <c:v>2.7200899945546029</c:v>
                </c:pt>
                <c:pt idx="112">
                  <c:v>2.6724993764121576</c:v>
                </c:pt>
                <c:pt idx="113">
                  <c:v>2.6202761217922204</c:v>
                </c:pt>
                <c:pt idx="114">
                  <c:v>2.5629589353221727</c:v>
                </c:pt>
                <c:pt idx="115">
                  <c:v>2.4997602057417865</c:v>
                </c:pt>
                <c:pt idx="116">
                  <c:v>2.4310572678278932</c:v>
                </c:pt>
                <c:pt idx="117">
                  <c:v>2.3569326396549064</c:v>
                </c:pt>
                <c:pt idx="118">
                  <c:v>2.278226901533603</c:v>
                </c:pt>
                <c:pt idx="119">
                  <c:v>2.1958963021106346</c:v>
                </c:pt>
                <c:pt idx="120">
                  <c:v>2.1110054963454385</c:v>
                </c:pt>
                <c:pt idx="121">
                  <c:v>2.0248241265906182</c:v>
                </c:pt>
                <c:pt idx="122">
                  <c:v>1.9377110073347938</c:v>
                </c:pt>
                <c:pt idx="123">
                  <c:v>1.8511074123325229</c:v>
                </c:pt>
                <c:pt idx="124">
                  <c:v>1.7653276377342781</c:v>
                </c:pt>
                <c:pt idx="125">
                  <c:v>1.681232077641398</c:v>
                </c:pt>
                <c:pt idx="126">
                  <c:v>1.5995378368495645</c:v>
                </c:pt>
                <c:pt idx="127">
                  <c:v>1.5208283131995515</c:v>
                </c:pt>
                <c:pt idx="128">
                  <c:v>1.4853730397730509</c:v>
                </c:pt>
                <c:pt idx="129">
                  <c:v>1.4783217782116498</c:v>
                </c:pt>
                <c:pt idx="130">
                  <c:v>1.4747942865012538</c:v>
                </c:pt>
                <c:pt idx="131">
                  <c:v>1.4667931122232392</c:v>
                </c:pt>
                <c:pt idx="132">
                  <c:v>1.4552603638595019</c:v>
                </c:pt>
                <c:pt idx="133">
                  <c:v>1.4411601345342788</c:v>
                </c:pt>
                <c:pt idx="134">
                  <c:v>1.42558344048675</c:v>
                </c:pt>
                <c:pt idx="135">
                  <c:v>1.4091802402701044</c:v>
                </c:pt>
                <c:pt idx="136">
                  <c:v>1.3930373494556241</c:v>
                </c:pt>
                <c:pt idx="137">
                  <c:v>1.3778860120239314</c:v>
                </c:pt>
                <c:pt idx="138">
                  <c:v>1.3644649087982241</c:v>
                </c:pt>
                <c:pt idx="139">
                  <c:v>1.3534759029310095</c:v>
                </c:pt>
                <c:pt idx="140">
                  <c:v>1.3457400090646936</c:v>
                </c:pt>
                <c:pt idx="141">
                  <c:v>1.3415757488740399</c:v>
                </c:pt>
                <c:pt idx="142">
                  <c:v>1.3415074590404004</c:v>
                </c:pt>
                <c:pt idx="143">
                  <c:v>1.3458258758561719</c:v>
                </c:pt>
                <c:pt idx="144">
                  <c:v>1.3547385570119332</c:v>
                </c:pt>
                <c:pt idx="145">
                  <c:v>1.3681268544144094</c:v>
                </c:pt>
                <c:pt idx="146">
                  <c:v>1.3861327228593041</c:v>
                </c:pt>
                <c:pt idx="147">
                  <c:v>1.40820950578125</c:v>
                </c:pt>
                <c:pt idx="148">
                  <c:v>1.4342968423744917</c:v>
                </c:pt>
                <c:pt idx="149">
                  <c:v>1.4637074577250058</c:v>
                </c:pt>
                <c:pt idx="150">
                  <c:v>1.4960383239642565</c:v>
                </c:pt>
                <c:pt idx="151">
                  <c:v>1.5308185710962066</c:v>
                </c:pt>
                <c:pt idx="152">
                  <c:v>1.5673767553289129</c:v>
                </c:pt>
                <c:pt idx="153">
                  <c:v>1.6051375845478568</c:v>
                </c:pt>
                <c:pt idx="154">
                  <c:v>1.6436876040639983</c:v>
                </c:pt>
                <c:pt idx="155">
                  <c:v>1.6823510876049268</c:v>
                </c:pt>
                <c:pt idx="156">
                  <c:v>1.720624153452452</c:v>
                </c:pt>
                <c:pt idx="157">
                  <c:v>1.7581585796801706</c:v>
                </c:pt>
                <c:pt idx="158">
                  <c:v>1.7945092162297498</c:v>
                </c:pt>
                <c:pt idx="159">
                  <c:v>1.8292423622990892</c:v>
                </c:pt>
                <c:pt idx="160">
                  <c:v>1.8620141999110655</c:v>
                </c:pt>
                <c:pt idx="161">
                  <c:v>1.8924967705393936</c:v>
                </c:pt>
                <c:pt idx="162">
                  <c:v>1.9203877477483344</c:v>
                </c:pt>
                <c:pt idx="163">
                  <c:v>1.9454540651557271</c:v>
                </c:pt>
                <c:pt idx="164">
                  <c:v>1.9675265408434475</c:v>
                </c:pt>
                <c:pt idx="165">
                  <c:v>1.9865241828450204</c:v>
                </c:pt>
                <c:pt idx="166">
                  <c:v>2.0027704943501052</c:v>
                </c:pt>
                <c:pt idx="167">
                  <c:v>2.0166826666916822</c:v>
                </c:pt>
                <c:pt idx="168">
                  <c:v>2.0289098931784277</c:v>
                </c:pt>
                <c:pt idx="169">
                  <c:v>2.0400577749265412</c:v>
                </c:pt>
                <c:pt idx="170">
                  <c:v>2.0501323002609366</c:v>
                </c:pt>
                <c:pt idx="171">
                  <c:v>2.0591664912822307</c:v>
                </c:pt>
                <c:pt idx="172">
                  <c:v>2.0671506704312552</c:v>
                </c:pt>
                <c:pt idx="173">
                  <c:v>2.0738598056126198</c:v>
                </c:pt>
                <c:pt idx="174">
                  <c:v>2.0791899632667707</c:v>
                </c:pt>
                <c:pt idx="175">
                  <c:v>2.0826597996320197</c:v>
                </c:pt>
                <c:pt idx="176">
                  <c:v>2.091147456446059</c:v>
                </c:pt>
                <c:pt idx="177">
                  <c:v>2.1020432897908012</c:v>
                </c:pt>
                <c:pt idx="178">
                  <c:v>2.1096536943603397</c:v>
                </c:pt>
                <c:pt idx="179">
                  <c:v>2.1142941190678188</c:v>
                </c:pt>
                <c:pt idx="180">
                  <c:v>2.1154651415893473</c:v>
                </c:pt>
                <c:pt idx="181">
                  <c:v>2.1130468302798304</c:v>
                </c:pt>
                <c:pt idx="182">
                  <c:v>2.1069763715082184</c:v>
                </c:pt>
                <c:pt idx="183">
                  <c:v>2.0971545760974424</c:v>
                </c:pt>
                <c:pt idx="184">
                  <c:v>2.0835359146469163</c:v>
                </c:pt>
                <c:pt idx="185">
                  <c:v>2.0661796944975732</c:v>
                </c:pt>
                <c:pt idx="186">
                  <c:v>2.0452040450398687</c:v>
                </c:pt>
                <c:pt idx="187">
                  <c:v>2.0208581018729066</c:v>
                </c:pt>
                <c:pt idx="188">
                  <c:v>1.9935650686875042</c:v>
                </c:pt>
                <c:pt idx="189">
                  <c:v>1.9635590084663341</c:v>
                </c:pt>
                <c:pt idx="190">
                  <c:v>1.9311912841686099</c:v>
                </c:pt>
                <c:pt idx="191">
                  <c:v>1.8967757595335881</c:v>
                </c:pt>
                <c:pt idx="192">
                  <c:v>1.8605412874229095</c:v>
                </c:pt>
                <c:pt idx="193">
                  <c:v>1.8227579404678471</c:v>
                </c:pt>
                <c:pt idx="194">
                  <c:v>1.7837283157160904</c:v>
                </c:pt>
                <c:pt idx="195">
                  <c:v>1.7438243479300102</c:v>
                </c:pt>
                <c:pt idx="196">
                  <c:v>1.7060250046743242</c:v>
                </c:pt>
                <c:pt idx="197">
                  <c:v>1.678136080353092</c:v>
                </c:pt>
                <c:pt idx="198">
                  <c:v>1.6492805867592621</c:v>
                </c:pt>
                <c:pt idx="199">
                  <c:v>1.6195327707468841</c:v>
                </c:pt>
                <c:pt idx="200">
                  <c:v>1.5888354568074958</c:v>
                </c:pt>
              </c:numCache>
            </c:numRef>
          </c:yVal>
        </c:ser>
        <c:ser>
          <c:idx val="33"/>
          <c:order val="3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Foglio1!$AI$3:$AI$203</c:f>
              <c:numCache>
                <c:formatCode>0.0000</c:formatCode>
                <c:ptCount val="201"/>
                <c:pt idx="0">
                  <c:v>4.1135898735754051</c:v>
                </c:pt>
                <c:pt idx="1">
                  <c:v>4.3681043295171742</c:v>
                </c:pt>
                <c:pt idx="2">
                  <c:v>6.8335415900098084</c:v>
                </c:pt>
                <c:pt idx="3">
                  <c:v>5.9237128767522416</c:v>
                </c:pt>
                <c:pt idx="4">
                  <c:v>7.1271693719778462</c:v>
                </c:pt>
                <c:pt idx="5">
                  <c:v>5.3278651867519455</c:v>
                </c:pt>
                <c:pt idx="6">
                  <c:v>8.6764796386285248</c:v>
                </c:pt>
                <c:pt idx="7">
                  <c:v>6.5115027550557985</c:v>
                </c:pt>
                <c:pt idx="8">
                  <c:v>7.4659367713774731</c:v>
                </c:pt>
                <c:pt idx="9">
                  <c:v>8.4580160179379309</c:v>
                </c:pt>
                <c:pt idx="10">
                  <c:v>11.275061189359214</c:v>
                </c:pt>
                <c:pt idx="11">
                  <c:v>8.3670768676650535</c:v>
                </c:pt>
                <c:pt idx="12">
                  <c:v>6.8677501921554756</c:v>
                </c:pt>
                <c:pt idx="13">
                  <c:v>6.0921060830814282</c:v>
                </c:pt>
                <c:pt idx="14">
                  <c:v>5.8199581969291998</c:v>
                </c:pt>
                <c:pt idx="15">
                  <c:v>5.8938534063329167</c:v>
                </c:pt>
                <c:pt idx="16">
                  <c:v>5.9052055534438814</c:v>
                </c:pt>
                <c:pt idx="17">
                  <c:v>7.4707362364340897</c:v>
                </c:pt>
                <c:pt idx="18">
                  <c:v>8.3003140086686447</c:v>
                </c:pt>
                <c:pt idx="19">
                  <c:v>8.534602111283478</c:v>
                </c:pt>
                <c:pt idx="20">
                  <c:v>9.2406193873255589</c:v>
                </c:pt>
                <c:pt idx="21">
                  <c:v>10.335053779861809</c:v>
                </c:pt>
                <c:pt idx="22">
                  <c:v>11.55950012141367</c:v>
                </c:pt>
                <c:pt idx="23">
                  <c:v>11.983293802656137</c:v>
                </c:pt>
                <c:pt idx="24">
                  <c:v>11.326709125989309</c:v>
                </c:pt>
                <c:pt idx="25">
                  <c:v>10.0222324533591</c:v>
                </c:pt>
                <c:pt idx="26">
                  <c:v>10.097916550643896</c:v>
                </c:pt>
                <c:pt idx="27">
                  <c:v>9.8046108321848848</c:v>
                </c:pt>
                <c:pt idx="28">
                  <c:v>9.3380526938147401</c:v>
                </c:pt>
                <c:pt idx="29">
                  <c:v>8.9170382712730216</c:v>
                </c:pt>
                <c:pt idx="30">
                  <c:v>8.7038285043030559</c:v>
                </c:pt>
                <c:pt idx="31">
                  <c:v>8.5890474490613524</c:v>
                </c:pt>
                <c:pt idx="32">
                  <c:v>8.6007932445990427</c:v>
                </c:pt>
                <c:pt idx="33">
                  <c:v>8.6826089165353508</c:v>
                </c:pt>
                <c:pt idx="34">
                  <c:v>8.629911484222756</c:v>
                </c:pt>
                <c:pt idx="35">
                  <c:v>8.4322633915234579</c:v>
                </c:pt>
                <c:pt idx="36">
                  <c:v>8.1234082945607202</c:v>
                </c:pt>
                <c:pt idx="37">
                  <c:v>7.693959372538937</c:v>
                </c:pt>
                <c:pt idx="38">
                  <c:v>7.2008875594178381</c:v>
                </c:pt>
                <c:pt idx="39">
                  <c:v>6.6417995304199842</c:v>
                </c:pt>
                <c:pt idx="40">
                  <c:v>6.0716279040166796</c:v>
                </c:pt>
                <c:pt idx="41">
                  <c:v>5.7202626856685281</c:v>
                </c:pt>
                <c:pt idx="42">
                  <c:v>5.3698832717464686</c:v>
                </c:pt>
                <c:pt idx="43">
                  <c:v>5.0125829124776686</c:v>
                </c:pt>
                <c:pt idx="44">
                  <c:v>4.6612829742980217</c:v>
                </c:pt>
                <c:pt idx="45">
                  <c:v>4.3278811320006465</c:v>
                </c:pt>
                <c:pt idx="46">
                  <c:v>4.0099020874623363</c:v>
                </c:pt>
                <c:pt idx="47">
                  <c:v>3.7081100962951012</c:v>
                </c:pt>
                <c:pt idx="48">
                  <c:v>3.4286563507518424</c:v>
                </c:pt>
                <c:pt idx="49">
                  <c:v>3.1665963296426232</c:v>
                </c:pt>
                <c:pt idx="50">
                  <c:v>2.9575479373940117</c:v>
                </c:pt>
                <c:pt idx="51">
                  <c:v>2.8419270551663862</c:v>
                </c:pt>
                <c:pt idx="52">
                  <c:v>2.7306311636094072</c:v>
                </c:pt>
                <c:pt idx="53">
                  <c:v>2.624834246442449</c:v>
                </c:pt>
                <c:pt idx="54">
                  <c:v>2.5265672880937684</c:v>
                </c:pt>
                <c:pt idx="55">
                  <c:v>2.4380370640352913</c:v>
                </c:pt>
                <c:pt idx="56">
                  <c:v>2.355999726324562</c:v>
                </c:pt>
                <c:pt idx="57">
                  <c:v>2.2804346928391492</c:v>
                </c:pt>
                <c:pt idx="58">
                  <c:v>2.2109841075647232</c:v>
                </c:pt>
                <c:pt idx="59">
                  <c:v>2.147012403452683</c:v>
                </c:pt>
                <c:pt idx="60">
                  <c:v>2.0894607483119279</c:v>
                </c:pt>
                <c:pt idx="61">
                  <c:v>2.0364381722147908</c:v>
                </c:pt>
                <c:pt idx="62">
                  <c:v>1.9859922151747518</c:v>
                </c:pt>
                <c:pt idx="63">
                  <c:v>1.9372023700137178</c:v>
                </c:pt>
                <c:pt idx="64">
                  <c:v>1.8892288277594156</c:v>
                </c:pt>
                <c:pt idx="65">
                  <c:v>1.8427072929331179</c:v>
                </c:pt>
                <c:pt idx="66">
                  <c:v>1.7969006401522258</c:v>
                </c:pt>
                <c:pt idx="67">
                  <c:v>1.7500809090749141</c:v>
                </c:pt>
                <c:pt idx="68">
                  <c:v>1.701984162220658</c:v>
                </c:pt>
                <c:pt idx="69">
                  <c:v>1.6540370526265846</c:v>
                </c:pt>
                <c:pt idx="70">
                  <c:v>1.6054339748644952</c:v>
                </c:pt>
                <c:pt idx="71">
                  <c:v>1.5553688902541414</c:v>
                </c:pt>
                <c:pt idx="72">
                  <c:v>1.5044732720883078</c:v>
                </c:pt>
                <c:pt idx="73">
                  <c:v>1.4541190055892956</c:v>
                </c:pt>
                <c:pt idx="74">
                  <c:v>1.4028480521126681</c:v>
                </c:pt>
                <c:pt idx="75">
                  <c:v>1.3509863152461676</c:v>
                </c:pt>
                <c:pt idx="76">
                  <c:v>1.2999109119614309</c:v>
                </c:pt>
                <c:pt idx="77">
                  <c:v>1.2493122058474553</c:v>
                </c:pt>
                <c:pt idx="78">
                  <c:v>1.1989142431020439</c:v>
                </c:pt>
                <c:pt idx="79">
                  <c:v>1.1490166296864008</c:v>
                </c:pt>
                <c:pt idx="80">
                  <c:v>1.1006449422562861</c:v>
                </c:pt>
                <c:pt idx="81">
                  <c:v>1.0534936633503358</c:v>
                </c:pt>
                <c:pt idx="82">
                  <c:v>1.007407067730244</c:v>
                </c:pt>
                <c:pt idx="83">
                  <c:v>0.96256434391715817</c:v>
                </c:pt>
                <c:pt idx="84">
                  <c:v>0.91910975701159126</c:v>
                </c:pt>
                <c:pt idx="85">
                  <c:v>0.87774512511838221</c:v>
                </c:pt>
                <c:pt idx="86">
                  <c:v>0.83788497473537671</c:v>
                </c:pt>
                <c:pt idx="87">
                  <c:v>0.79956745194263013</c:v>
                </c:pt>
                <c:pt idx="88">
                  <c:v>0.77167105244838963</c:v>
                </c:pt>
                <c:pt idx="89">
                  <c:v>0.75313005986604997</c:v>
                </c:pt>
                <c:pt idx="90">
                  <c:v>0.7333474785296219</c:v>
                </c:pt>
                <c:pt idx="91">
                  <c:v>0.71153361333541065</c:v>
                </c:pt>
                <c:pt idx="92">
                  <c:v>0.68915441153723567</c:v>
                </c:pt>
                <c:pt idx="93">
                  <c:v>0.66534682852578286</c:v>
                </c:pt>
                <c:pt idx="94">
                  <c:v>0.64092246270375963</c:v>
                </c:pt>
                <c:pt idx="95">
                  <c:v>0.61907684971224997</c:v>
                </c:pt>
                <c:pt idx="96">
                  <c:v>0.60840947368370402</c:v>
                </c:pt>
                <c:pt idx="97">
                  <c:v>0.59785134983174626</c:v>
                </c:pt>
                <c:pt idx="98">
                  <c:v>0.58743531628609569</c:v>
                </c:pt>
                <c:pt idx="99">
                  <c:v>0.57729391617690062</c:v>
                </c:pt>
                <c:pt idx="100">
                  <c:v>0.56749571272501464</c:v>
                </c:pt>
                <c:pt idx="101">
                  <c:v>0.55788369950648764</c:v>
                </c:pt>
                <c:pt idx="102">
                  <c:v>0.54847240018732957</c:v>
                </c:pt>
                <c:pt idx="103">
                  <c:v>0.53927247251573662</c:v>
                </c:pt>
                <c:pt idx="104">
                  <c:v>0.53029118157256228</c:v>
                </c:pt>
                <c:pt idx="105">
                  <c:v>0.52153284534947886</c:v>
                </c:pt>
                <c:pt idx="106">
                  <c:v>0.51299924937908603</c:v>
                </c:pt>
                <c:pt idx="107">
                  <c:v>0.50469002854157641</c:v>
                </c:pt>
                <c:pt idx="108">
                  <c:v>0.49660301529399842</c:v>
                </c:pt>
                <c:pt idx="109">
                  <c:v>0.48873455444694275</c:v>
                </c:pt>
                <c:pt idx="110">
                  <c:v>0.48107978528983286</c:v>
                </c:pt>
                <c:pt idx="111">
                  <c:v>0.47363289236610301</c:v>
                </c:pt>
                <c:pt idx="112">
                  <c:v>0.46638732655794962</c:v>
                </c:pt>
                <c:pt idx="113">
                  <c:v>0.45933599837977152</c:v>
                </c:pt>
                <c:pt idx="114">
                  <c:v>0.45255109328701981</c:v>
                </c:pt>
                <c:pt idx="115">
                  <c:v>0.44598380009050648</c:v>
                </c:pt>
                <c:pt idx="116">
                  <c:v>0.43958112790643122</c:v>
                </c:pt>
                <c:pt idx="117">
                  <c:v>0.43333577630088355</c:v>
                </c:pt>
                <c:pt idx="118">
                  <c:v>0.42724047688925704</c:v>
                </c:pt>
                <c:pt idx="119">
                  <c:v>0.42128806805436964</c:v>
                </c:pt>
                <c:pt idx="120">
                  <c:v>0.4154715556131513</c:v>
                </c:pt>
                <c:pt idx="121">
                  <c:v>0.40978416110457339</c:v>
                </c:pt>
                <c:pt idx="122">
                  <c:v>0.40421935924592078</c:v>
                </c:pt>
                <c:pt idx="123">
                  <c:v>0.39877090597954767</c:v>
                </c:pt>
                <c:pt idx="124">
                  <c:v>0.39343285840517361</c:v>
                </c:pt>
                <c:pt idx="125">
                  <c:v>0.38819958777196367</c:v>
                </c:pt>
                <c:pt idx="126">
                  <c:v>0.38306578658406726</c:v>
                </c:pt>
                <c:pt idx="127">
                  <c:v>0.37802647076383422</c:v>
                </c:pt>
                <c:pt idx="128">
                  <c:v>0.37307697771027593</c:v>
                </c:pt>
                <c:pt idx="129">
                  <c:v>0.36821296099355705</c:v>
                </c:pt>
                <c:pt idx="130">
                  <c:v>0.36343038233558195</c:v>
                </c:pt>
                <c:pt idx="131">
                  <c:v>0.35872550144435689</c:v>
                </c:pt>
                <c:pt idx="132">
                  <c:v>0.35409486419597935</c:v>
                </c:pt>
                <c:pt idx="133">
                  <c:v>0.3496011954106793</c:v>
                </c:pt>
                <c:pt idx="134">
                  <c:v>0.34517730751233494</c:v>
                </c:pt>
                <c:pt idx="135">
                  <c:v>0.34081605399574338</c:v>
                </c:pt>
                <c:pt idx="136">
                  <c:v>0.33651509068303337</c:v>
                </c:pt>
                <c:pt idx="137">
                  <c:v>0.33227228257881614</c:v>
                </c:pt>
                <c:pt idx="138">
                  <c:v>0.32808568980988712</c:v>
                </c:pt>
                <c:pt idx="139">
                  <c:v>0.32395355373291335</c:v>
                </c:pt>
                <c:pt idx="140">
                  <c:v>0.31987428333651691</c:v>
                </c:pt>
                <c:pt idx="141">
                  <c:v>0.31584644203925866</c:v>
                </c:pt>
                <c:pt idx="142">
                  <c:v>0.31186873496280909</c:v>
                </c:pt>
                <c:pt idx="143">
                  <c:v>0.30793999673904277</c:v>
                </c:pt>
                <c:pt idx="144">
                  <c:v>0.30405917989475362</c:v>
                </c:pt>
                <c:pt idx="145">
                  <c:v>0.30022534384253458</c:v>
                </c:pt>
                <c:pt idx="146">
                  <c:v>0.29643764449559129</c:v>
                </c:pt>
                <c:pt idx="147">
                  <c:v>0.29269532451381275</c:v>
                </c:pt>
                <c:pt idx="148">
                  <c:v>0.28899770417934456</c:v>
                </c:pt>
                <c:pt idx="149">
                  <c:v>0.28534417289561786</c:v>
                </c:pt>
                <c:pt idx="150">
                  <c:v>0.28173418129593081</c:v>
                </c:pt>
                <c:pt idx="151">
                  <c:v>0.27816723394413817</c:v>
                </c:pt>
                <c:pt idx="152">
                  <c:v>0.27467383814596491</c:v>
                </c:pt>
                <c:pt idx="153">
                  <c:v>0.27123240496448681</c:v>
                </c:pt>
                <c:pt idx="154">
                  <c:v>0.26783102413759879</c:v>
                </c:pt>
                <c:pt idx="155">
                  <c:v>0.26446941196891932</c:v>
                </c:pt>
                <c:pt idx="156">
                  <c:v>0.26114730874898673</c:v>
                </c:pt>
                <c:pt idx="157">
                  <c:v>0.25786447456137884</c:v>
                </c:pt>
                <c:pt idx="158">
                  <c:v>0.25462068549948347</c:v>
                </c:pt>
                <c:pt idx="159">
                  <c:v>0.25264630866835375</c:v>
                </c:pt>
                <c:pt idx="160">
                  <c:v>0.25564578156622175</c:v>
                </c:pt>
                <c:pt idx="161">
                  <c:v>0.25810055618115074</c:v>
                </c:pt>
                <c:pt idx="162">
                  <c:v>0.25999320695881262</c:v>
                </c:pt>
                <c:pt idx="163">
                  <c:v>0.26139028597510344</c:v>
                </c:pt>
                <c:pt idx="164">
                  <c:v>0.26226801430517654</c:v>
                </c:pt>
                <c:pt idx="165">
                  <c:v>0.26266498473395017</c:v>
                </c:pt>
                <c:pt idx="166">
                  <c:v>0.26262429020270545</c:v>
                </c:pt>
                <c:pt idx="167">
                  <c:v>0.26207660531168675</c:v>
                </c:pt>
                <c:pt idx="168">
                  <c:v>0.26120622892602929</c:v>
                </c:pt>
                <c:pt idx="169">
                  <c:v>0.25989065975242132</c:v>
                </c:pt>
                <c:pt idx="170">
                  <c:v>0.25815525940697409</c:v>
                </c:pt>
                <c:pt idx="171">
                  <c:v>0.2561693722679258</c:v>
                </c:pt>
                <c:pt idx="172">
                  <c:v>0.25380825397518281</c:v>
                </c:pt>
                <c:pt idx="173">
                  <c:v>0.25109989712561531</c:v>
                </c:pt>
                <c:pt idx="174">
                  <c:v>0.24819096712634295</c:v>
                </c:pt>
                <c:pt idx="175">
                  <c:v>0.24500326576146336</c:v>
                </c:pt>
                <c:pt idx="176">
                  <c:v>0.24154233634333852</c:v>
                </c:pt>
                <c:pt idx="177">
                  <c:v>0.23790431271415041</c:v>
                </c:pt>
                <c:pt idx="178">
                  <c:v>0.23409150818567226</c:v>
                </c:pt>
                <c:pt idx="179">
                  <c:v>0.23007276808281502</c:v>
                </c:pt>
                <c:pt idx="180">
                  <c:v>0.2258923513290674</c:v>
                </c:pt>
                <c:pt idx="181">
                  <c:v>0.22163443764940471</c:v>
                </c:pt>
                <c:pt idx="182">
                  <c:v>0.21723016703435871</c:v>
                </c:pt>
                <c:pt idx="183">
                  <c:v>0.21269968124798774</c:v>
                </c:pt>
                <c:pt idx="184">
                  <c:v>0.20811396934680534</c:v>
                </c:pt>
                <c:pt idx="185">
                  <c:v>0.20347293274991871</c:v>
                </c:pt>
                <c:pt idx="186">
                  <c:v>0.19875435688447052</c:v>
                </c:pt>
                <c:pt idx="187">
                  <c:v>0.19397456999277302</c:v>
                </c:pt>
                <c:pt idx="188">
                  <c:v>0.18919440278775507</c:v>
                </c:pt>
                <c:pt idx="189">
                  <c:v>0.18440527925943631</c:v>
                </c:pt>
                <c:pt idx="190">
                  <c:v>0.17959304035693374</c:v>
                </c:pt>
                <c:pt idx="191">
                  <c:v>0.17514748229639945</c:v>
                </c:pt>
                <c:pt idx="192">
                  <c:v>0.17225336383723269</c:v>
                </c:pt>
                <c:pt idx="193">
                  <c:v>0.1693428189804127</c:v>
                </c:pt>
                <c:pt idx="194">
                  <c:v>0.16733633315067384</c:v>
                </c:pt>
                <c:pt idx="195">
                  <c:v>0.16699500589903854</c:v>
                </c:pt>
                <c:pt idx="196">
                  <c:v>0.16644409236010449</c:v>
                </c:pt>
                <c:pt idx="197">
                  <c:v>0.16571208333628812</c:v>
                </c:pt>
                <c:pt idx="198">
                  <c:v>0.16485836446990504</c:v>
                </c:pt>
                <c:pt idx="199">
                  <c:v>0.16383210046234059</c:v>
                </c:pt>
                <c:pt idx="200">
                  <c:v>0.16264591817259694</c:v>
                </c:pt>
              </c:numCache>
            </c:numRef>
          </c:yVal>
        </c:ser>
        <c:ser>
          <c:idx val="34"/>
          <c:order val="3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Foglio1!$AJ$3:$AJ$203</c:f>
              <c:numCache>
                <c:formatCode>0.0000</c:formatCode>
                <c:ptCount val="201"/>
                <c:pt idx="0">
                  <c:v>5.142079835673778</c:v>
                </c:pt>
                <c:pt idx="1">
                  <c:v>5.1644543801294791</c:v>
                </c:pt>
                <c:pt idx="2">
                  <c:v>5.4241102274668069</c:v>
                </c:pt>
                <c:pt idx="3">
                  <c:v>5.9547388545591495</c:v>
                </c:pt>
                <c:pt idx="4">
                  <c:v>6.5483115557940303</c:v>
                </c:pt>
                <c:pt idx="5">
                  <c:v>6.4199487047205208</c:v>
                </c:pt>
                <c:pt idx="6">
                  <c:v>7.4879004728667775</c:v>
                </c:pt>
                <c:pt idx="7">
                  <c:v>8.3574624247917164</c:v>
                </c:pt>
                <c:pt idx="8">
                  <c:v>9.0108751482701521</c:v>
                </c:pt>
                <c:pt idx="9">
                  <c:v>9.0916702834891652</c:v>
                </c:pt>
                <c:pt idx="10">
                  <c:v>8.540718499959798</c:v>
                </c:pt>
                <c:pt idx="11">
                  <c:v>8.5143183786303389</c:v>
                </c:pt>
                <c:pt idx="12">
                  <c:v>8.1935959980791218</c:v>
                </c:pt>
                <c:pt idx="13">
                  <c:v>9.2223416040282551</c:v>
                </c:pt>
                <c:pt idx="14">
                  <c:v>10.320493505377975</c:v>
                </c:pt>
                <c:pt idx="15">
                  <c:v>9.0036119661855185</c:v>
                </c:pt>
                <c:pt idx="16">
                  <c:v>9.3075055822997594</c:v>
                </c:pt>
                <c:pt idx="17">
                  <c:v>10.650905200515549</c:v>
                </c:pt>
                <c:pt idx="18">
                  <c:v>11.355072872615908</c:v>
                </c:pt>
                <c:pt idx="19">
                  <c:v>11.394610246816974</c:v>
                </c:pt>
                <c:pt idx="20">
                  <c:v>11.372169989101058</c:v>
                </c:pt>
                <c:pt idx="21">
                  <c:v>11.716400267881564</c:v>
                </c:pt>
                <c:pt idx="22">
                  <c:v>12.224473888719368</c:v>
                </c:pt>
                <c:pt idx="23">
                  <c:v>12.654253131480209</c:v>
                </c:pt>
                <c:pt idx="24">
                  <c:v>12.907767129619762</c:v>
                </c:pt>
                <c:pt idx="25">
                  <c:v>12.977719223812175</c:v>
                </c:pt>
                <c:pt idx="26">
                  <c:v>12.927314873301746</c:v>
                </c:pt>
                <c:pt idx="27">
                  <c:v>12.81868337713575</c:v>
                </c:pt>
                <c:pt idx="28">
                  <c:v>12.704218718292376</c:v>
                </c:pt>
                <c:pt idx="29">
                  <c:v>12.577815865186199</c:v>
                </c:pt>
                <c:pt idx="30">
                  <c:v>12.393724790562469</c:v>
                </c:pt>
                <c:pt idx="31">
                  <c:v>12.133937832091352</c:v>
                </c:pt>
                <c:pt idx="32">
                  <c:v>11.819136894762456</c:v>
                </c:pt>
                <c:pt idx="33">
                  <c:v>11.45677536194732</c:v>
                </c:pt>
                <c:pt idx="34">
                  <c:v>11.077115603662369</c:v>
                </c:pt>
                <c:pt idx="35">
                  <c:v>10.7053244779773</c:v>
                </c:pt>
                <c:pt idx="36">
                  <c:v>10.348200591631903</c:v>
                </c:pt>
                <c:pt idx="37">
                  <c:v>9.9905594527227706</c:v>
                </c:pt>
                <c:pt idx="38">
                  <c:v>9.6314177655987727</c:v>
                </c:pt>
                <c:pt idx="39">
                  <c:v>9.2918513653685419</c:v>
                </c:pt>
                <c:pt idx="40">
                  <c:v>8.951870436291383</c:v>
                </c:pt>
                <c:pt idx="41">
                  <c:v>8.6213012895530596</c:v>
                </c:pt>
                <c:pt idx="42">
                  <c:v>8.3040610583410004</c:v>
                </c:pt>
                <c:pt idx="43">
                  <c:v>8.0006484145333232</c:v>
                </c:pt>
                <c:pt idx="44">
                  <c:v>7.7285693802133446</c:v>
                </c:pt>
                <c:pt idx="45">
                  <c:v>7.5410108042484225</c:v>
                </c:pt>
                <c:pt idx="46">
                  <c:v>7.3518187826226464</c:v>
                </c:pt>
                <c:pt idx="47">
                  <c:v>7.1438013120308836</c:v>
                </c:pt>
                <c:pt idx="48">
                  <c:v>6.9389181540484977</c:v>
                </c:pt>
                <c:pt idx="49">
                  <c:v>6.7195079825223925</c:v>
                </c:pt>
                <c:pt idx="50">
                  <c:v>6.5082814825950326</c:v>
                </c:pt>
                <c:pt idx="51">
                  <c:v>6.2917716743419092</c:v>
                </c:pt>
                <c:pt idx="52">
                  <c:v>6.0829626271631829</c:v>
                </c:pt>
                <c:pt idx="53">
                  <c:v>5.8790944182588909</c:v>
                </c:pt>
                <c:pt idx="54">
                  <c:v>5.6803038129401893</c:v>
                </c:pt>
                <c:pt idx="55">
                  <c:v>5.4936695377989544</c:v>
                </c:pt>
                <c:pt idx="56">
                  <c:v>5.3101223039855041</c:v>
                </c:pt>
                <c:pt idx="57">
                  <c:v>5.1380199612513726</c:v>
                </c:pt>
                <c:pt idx="58">
                  <c:v>4.9707916563132724</c:v>
                </c:pt>
                <c:pt idx="59">
                  <c:v>4.8082900726499611</c:v>
                </c:pt>
                <c:pt idx="60">
                  <c:v>4.6536800517473385</c:v>
                </c:pt>
                <c:pt idx="61">
                  <c:v>4.4999293681391634</c:v>
                </c:pt>
                <c:pt idx="62">
                  <c:v>4.3530691168973314</c:v>
                </c:pt>
                <c:pt idx="63">
                  <c:v>4.2075589835044784</c:v>
                </c:pt>
                <c:pt idx="64">
                  <c:v>4.0651168460444467</c:v>
                </c:pt>
                <c:pt idx="65">
                  <c:v>3.9262609457808777</c:v>
                </c:pt>
                <c:pt idx="66">
                  <c:v>3.7883788128774687</c:v>
                </c:pt>
                <c:pt idx="67">
                  <c:v>3.655839890444347</c:v>
                </c:pt>
                <c:pt idx="68">
                  <c:v>3.5240683811958107</c:v>
                </c:pt>
                <c:pt idx="69">
                  <c:v>3.3976541699070708</c:v>
                </c:pt>
                <c:pt idx="70">
                  <c:v>3.2734882719425413</c:v>
                </c:pt>
                <c:pt idx="71">
                  <c:v>3.1537919510680092</c:v>
                </c:pt>
                <c:pt idx="72">
                  <c:v>3.0381303290024411</c:v>
                </c:pt>
                <c:pt idx="73">
                  <c:v>2.9263334772815952</c:v>
                </c:pt>
                <c:pt idx="74">
                  <c:v>2.8199305373074872</c:v>
                </c:pt>
                <c:pt idx="75">
                  <c:v>2.7170084599457267</c:v>
                </c:pt>
                <c:pt idx="76">
                  <c:v>2.620099985877538</c:v>
                </c:pt>
                <c:pt idx="77">
                  <c:v>2.5271725706628492</c:v>
                </c:pt>
                <c:pt idx="78">
                  <c:v>2.4390020384349977</c:v>
                </c:pt>
                <c:pt idx="79">
                  <c:v>2.355916110020269</c:v>
                </c:pt>
                <c:pt idx="80">
                  <c:v>2.2767671590960576</c:v>
                </c:pt>
                <c:pt idx="81">
                  <c:v>2.2025580189272742</c:v>
                </c:pt>
                <c:pt idx="82">
                  <c:v>2.1325585462302077</c:v>
                </c:pt>
                <c:pt idx="83">
                  <c:v>2.0662032934569261</c:v>
                </c:pt>
                <c:pt idx="84">
                  <c:v>2.0042771066922982</c:v>
                </c:pt>
                <c:pt idx="85">
                  <c:v>1.9458533237620561</c:v>
                </c:pt>
                <c:pt idx="86">
                  <c:v>1.8905212855456515</c:v>
                </c:pt>
                <c:pt idx="87">
                  <c:v>1.8777640824955255</c:v>
                </c:pt>
                <c:pt idx="88">
                  <c:v>1.8571967871386066</c:v>
                </c:pt>
                <c:pt idx="89">
                  <c:v>1.8256018130460938</c:v>
                </c:pt>
                <c:pt idx="90">
                  <c:v>1.7841974026612861</c:v>
                </c:pt>
                <c:pt idx="91">
                  <c:v>1.7340984977619658</c:v>
                </c:pt>
                <c:pt idx="92">
                  <c:v>1.6763916848824008</c:v>
                </c:pt>
                <c:pt idx="93">
                  <c:v>1.6155123234881021</c:v>
                </c:pt>
                <c:pt idx="94">
                  <c:v>1.6096993043188452</c:v>
                </c:pt>
                <c:pt idx="95">
                  <c:v>1.5981449536782601</c:v>
                </c:pt>
                <c:pt idx="96">
                  <c:v>1.5813603119460806</c:v>
                </c:pt>
                <c:pt idx="97">
                  <c:v>1.5597154307270842</c:v>
                </c:pt>
                <c:pt idx="98">
                  <c:v>1.5335344398908284</c:v>
                </c:pt>
                <c:pt idx="99">
                  <c:v>1.5030853585872219</c:v>
                </c:pt>
                <c:pt idx="100">
                  <c:v>1.46867044437531</c:v>
                </c:pt>
                <c:pt idx="101">
                  <c:v>1.4307079397393943</c:v>
                </c:pt>
                <c:pt idx="102">
                  <c:v>1.3897339108943698</c:v>
                </c:pt>
                <c:pt idx="103">
                  <c:v>1.3817025573755972</c:v>
                </c:pt>
                <c:pt idx="104">
                  <c:v>1.3737437765120564</c:v>
                </c:pt>
                <c:pt idx="105">
                  <c:v>1.3627413419762406</c:v>
                </c:pt>
                <c:pt idx="106">
                  <c:v>1.3493048490201458</c:v>
                </c:pt>
                <c:pt idx="107">
                  <c:v>1.3333084754809559</c:v>
                </c:pt>
                <c:pt idx="108">
                  <c:v>1.3148119757917882</c:v>
                </c:pt>
                <c:pt idx="109">
                  <c:v>1.2942408718400893</c:v>
                </c:pt>
                <c:pt idx="110">
                  <c:v>1.2717878275269381</c:v>
                </c:pt>
                <c:pt idx="111">
                  <c:v>1.2473821281034949</c:v>
                </c:pt>
                <c:pt idx="112">
                  <c:v>1.22140797165264</c:v>
                </c:pt>
                <c:pt idx="113">
                  <c:v>1.1942108283224233</c:v>
                </c:pt>
                <c:pt idx="114">
                  <c:v>1.1657041422015562</c:v>
                </c:pt>
                <c:pt idx="115">
                  <c:v>1.1366423406441812</c:v>
                </c:pt>
                <c:pt idx="116">
                  <c:v>1.1070283640933425</c:v>
                </c:pt>
                <c:pt idx="117">
                  <c:v>1.0773560399119921</c:v>
                </c:pt>
                <c:pt idx="118">
                  <c:v>1.0480683221175877</c:v>
                </c:pt>
                <c:pt idx="119">
                  <c:v>1.01956919515707</c:v>
                </c:pt>
                <c:pt idx="120">
                  <c:v>0.99193964963935322</c:v>
                </c:pt>
                <c:pt idx="121">
                  <c:v>0.96488522470002314</c:v>
                </c:pt>
                <c:pt idx="122">
                  <c:v>0.93831674445706681</c:v>
                </c:pt>
                <c:pt idx="123">
                  <c:v>0.9119870206705456</c:v>
                </c:pt>
                <c:pt idx="124">
                  <c:v>0.89252917542053367</c:v>
                </c:pt>
                <c:pt idx="125">
                  <c:v>0.87654739857934472</c:v>
                </c:pt>
                <c:pt idx="126">
                  <c:v>0.86960172270172365</c:v>
                </c:pt>
                <c:pt idx="127">
                  <c:v>0.86222380226631345</c:v>
                </c:pt>
                <c:pt idx="128">
                  <c:v>0.85439584278126268</c:v>
                </c:pt>
                <c:pt idx="129">
                  <c:v>0.84607741154161764</c:v>
                </c:pt>
                <c:pt idx="130">
                  <c:v>0.83717134015692352</c:v>
                </c:pt>
                <c:pt idx="131">
                  <c:v>0.82768019969948692</c:v>
                </c:pt>
                <c:pt idx="132">
                  <c:v>0.81768512486520939</c:v>
                </c:pt>
                <c:pt idx="133">
                  <c:v>0.8071919167030992</c:v>
                </c:pt>
                <c:pt idx="134">
                  <c:v>0.7961797643653048</c:v>
                </c:pt>
                <c:pt idx="135">
                  <c:v>0.78465731269482175</c:v>
                </c:pt>
                <c:pt idx="136">
                  <c:v>0.7726441615935149</c:v>
                </c:pt>
                <c:pt idx="137">
                  <c:v>0.76037560330903164</c:v>
                </c:pt>
                <c:pt idx="138">
                  <c:v>0.74772012787984665</c:v>
                </c:pt>
                <c:pt idx="139">
                  <c:v>0.73468513615261677</c:v>
                </c:pt>
                <c:pt idx="140">
                  <c:v>0.72143257431931851</c:v>
                </c:pt>
                <c:pt idx="141">
                  <c:v>0.7079865653744285</c:v>
                </c:pt>
                <c:pt idx="142">
                  <c:v>0.69425620009382882</c:v>
                </c:pt>
                <c:pt idx="143">
                  <c:v>0.68042823068780722</c:v>
                </c:pt>
                <c:pt idx="144">
                  <c:v>0.6664844422864975</c:v>
                </c:pt>
                <c:pt idx="145">
                  <c:v>0.6523613756876816</c:v>
                </c:pt>
                <c:pt idx="146">
                  <c:v>0.63829434953383235</c:v>
                </c:pt>
                <c:pt idx="147">
                  <c:v>0.62414893491682633</c:v>
                </c:pt>
                <c:pt idx="148">
                  <c:v>0.61689213280124577</c:v>
                </c:pt>
                <c:pt idx="149">
                  <c:v>0.61142660117668102</c:v>
                </c:pt>
                <c:pt idx="150">
                  <c:v>0.60595417560619036</c:v>
                </c:pt>
                <c:pt idx="151">
                  <c:v>0.60047758920176253</c:v>
                </c:pt>
                <c:pt idx="152">
                  <c:v>0.59499954350996753</c:v>
                </c:pt>
                <c:pt idx="153">
                  <c:v>0.58952269735185359</c:v>
                </c:pt>
                <c:pt idx="154">
                  <c:v>0.58404965720379898</c:v>
                </c:pt>
                <c:pt idx="155">
                  <c:v>0.57858296898084083</c:v>
                </c:pt>
                <c:pt idx="156">
                  <c:v>0.57312511109275399</c:v>
                </c:pt>
                <c:pt idx="157">
                  <c:v>0.56767848865281834</c:v>
                </c:pt>
                <c:pt idx="158">
                  <c:v>0.56224542872754069</c:v>
                </c:pt>
                <c:pt idx="159">
                  <c:v>0.55682817652389183</c:v>
                </c:pt>
                <c:pt idx="160">
                  <c:v>0.55143905056573461</c:v>
                </c:pt>
                <c:pt idx="161">
                  <c:v>0.54614557926348706</c:v>
                </c:pt>
                <c:pt idx="162">
                  <c:v>0.54087088496635416</c:v>
                </c:pt>
                <c:pt idx="163">
                  <c:v>0.53561695019113653</c:v>
                </c:pt>
                <c:pt idx="164">
                  <c:v>0.53038566682232857</c:v>
                </c:pt>
                <c:pt idx="165">
                  <c:v>0.52517883602170823</c:v>
                </c:pt>
                <c:pt idx="166">
                  <c:v>0.51999816856342063</c:v>
                </c:pt>
                <c:pt idx="167">
                  <c:v>0.51484528554170961</c:v>
                </c:pt>
                <c:pt idx="168">
                  <c:v>0.50972171940315925</c:v>
                </c:pt>
                <c:pt idx="169">
                  <c:v>0.50462891525944464</c:v>
                </c:pt>
                <c:pt idx="170">
                  <c:v>0.49956823244104231</c:v>
                </c:pt>
                <c:pt idx="171">
                  <c:v>0.49454094625572581</c:v>
                </c:pt>
                <c:pt idx="172">
                  <c:v>0.48954824991938367</c:v>
                </c:pt>
                <c:pt idx="173">
                  <c:v>0.48459125662986752</c:v>
                </c:pt>
                <c:pt idx="174">
                  <c:v>0.47967100175729238</c:v>
                </c:pt>
                <c:pt idx="175">
                  <c:v>0.47478844512738788</c:v>
                </c:pt>
                <c:pt idx="176">
                  <c:v>0.46994447337642536</c:v>
                </c:pt>
                <c:pt idx="177">
                  <c:v>0.46513990235898534</c:v>
                </c:pt>
                <c:pt idx="178">
                  <c:v>0.46037547959178332</c:v>
                </c:pt>
                <c:pt idx="179">
                  <c:v>0.45565188671828633</c:v>
                </c:pt>
                <c:pt idx="180">
                  <c:v>0.45096974198154782</c:v>
                </c:pt>
                <c:pt idx="181">
                  <c:v>0.44632960269289712</c:v>
                </c:pt>
                <c:pt idx="182">
                  <c:v>0.44173196768703565</c:v>
                </c:pt>
                <c:pt idx="183">
                  <c:v>0.43717727975423742</c:v>
                </c:pt>
                <c:pt idx="184">
                  <c:v>0.43266592804212389</c:v>
                </c:pt>
                <c:pt idx="185">
                  <c:v>0.42819825042040943</c:v>
                </c:pt>
                <c:pt idx="186">
                  <c:v>0.42377453580311336</c:v>
                </c:pt>
                <c:pt idx="187">
                  <c:v>0.41939502642316723</c:v>
                </c:pt>
                <c:pt idx="188">
                  <c:v>0.41505992005586317</c:v>
                </c:pt>
                <c:pt idx="189">
                  <c:v>0.41076937218752885</c:v>
                </c:pt>
                <c:pt idx="190">
                  <c:v>0.40652349812693678</c:v>
                </c:pt>
                <c:pt idx="191">
                  <c:v>0.4023578897686404</c:v>
                </c:pt>
                <c:pt idx="192">
                  <c:v>0.39823795777079535</c:v>
                </c:pt>
                <c:pt idx="193">
                  <c:v>0.39416138862999212</c:v>
                </c:pt>
                <c:pt idx="194">
                  <c:v>0.39012820543514998</c:v>
                </c:pt>
                <c:pt idx="195">
                  <c:v>0.38613839925721388</c:v>
                </c:pt>
                <c:pt idx="196">
                  <c:v>0.38219193092354758</c:v>
                </c:pt>
                <c:pt idx="197">
                  <c:v>0.37828873272955515</c:v>
                </c:pt>
                <c:pt idx="198">
                  <c:v>0.37442871008800677</c:v>
                </c:pt>
                <c:pt idx="199">
                  <c:v>0.37061174311650968</c:v>
                </c:pt>
                <c:pt idx="200">
                  <c:v>0.36683768816417806</c:v>
                </c:pt>
              </c:numCache>
            </c:numRef>
          </c:yVal>
        </c:ser>
        <c:ser>
          <c:idx val="35"/>
          <c:order val="35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Foglio1!$AK$3:$AK$203</c:f>
              <c:numCache>
                <c:formatCode>0.0000</c:formatCode>
                <c:ptCount val="201"/>
                <c:pt idx="0">
                  <c:v>2.6707446765245404</c:v>
                </c:pt>
                <c:pt idx="1">
                  <c:v>2.7011623027183593</c:v>
                </c:pt>
                <c:pt idx="2">
                  <c:v>2.7637467949335992</c:v>
                </c:pt>
                <c:pt idx="3">
                  <c:v>2.8584666840447941</c:v>
                </c:pt>
                <c:pt idx="4">
                  <c:v>3.1705346610024829</c:v>
                </c:pt>
                <c:pt idx="5">
                  <c:v>4.1456113768941965</c:v>
                </c:pt>
                <c:pt idx="6">
                  <c:v>4.4729796509969795</c:v>
                </c:pt>
                <c:pt idx="7">
                  <c:v>6.1343138788748846</c:v>
                </c:pt>
                <c:pt idx="8">
                  <c:v>7.0419007590922496</c:v>
                </c:pt>
                <c:pt idx="9">
                  <c:v>7.0113400158373889</c:v>
                </c:pt>
                <c:pt idx="10">
                  <c:v>7.2957075397537325</c:v>
                </c:pt>
                <c:pt idx="11">
                  <c:v>8.8242731989296956</c:v>
                </c:pt>
                <c:pt idx="12">
                  <c:v>8.3803148334716795</c:v>
                </c:pt>
                <c:pt idx="13">
                  <c:v>6.8493389718270095</c:v>
                </c:pt>
                <c:pt idx="14">
                  <c:v>8.2358797932026739</c:v>
                </c:pt>
                <c:pt idx="15">
                  <c:v>10.40129796863766</c:v>
                </c:pt>
                <c:pt idx="16">
                  <c:v>11.263746684426026</c:v>
                </c:pt>
                <c:pt idx="17">
                  <c:v>12.095491608991724</c:v>
                </c:pt>
                <c:pt idx="18">
                  <c:v>10.052261552192027</c:v>
                </c:pt>
                <c:pt idx="19">
                  <c:v>8.4317010293483872</c:v>
                </c:pt>
                <c:pt idx="20">
                  <c:v>8.691055275446578</c:v>
                </c:pt>
                <c:pt idx="21">
                  <c:v>8.2588693570529177</c:v>
                </c:pt>
                <c:pt idx="22">
                  <c:v>6.2647696704888043</c:v>
                </c:pt>
                <c:pt idx="23">
                  <c:v>4.4809774453617734</c:v>
                </c:pt>
                <c:pt idx="24">
                  <c:v>4.6784866617887273</c:v>
                </c:pt>
                <c:pt idx="25">
                  <c:v>4.6195024495849895</c:v>
                </c:pt>
                <c:pt idx="26">
                  <c:v>4.0654723220176985</c:v>
                </c:pt>
                <c:pt idx="27">
                  <c:v>3.6253104237604772</c:v>
                </c:pt>
                <c:pt idx="28">
                  <c:v>4.1307804681696689</c:v>
                </c:pt>
                <c:pt idx="29">
                  <c:v>3.9505965811579493</c:v>
                </c:pt>
                <c:pt idx="30">
                  <c:v>3.569200394364338</c:v>
                </c:pt>
                <c:pt idx="31">
                  <c:v>3.5576073809062705</c:v>
                </c:pt>
                <c:pt idx="32">
                  <c:v>3.9925896295290006</c:v>
                </c:pt>
                <c:pt idx="33">
                  <c:v>4.1878719531838691</c:v>
                </c:pt>
                <c:pt idx="34">
                  <c:v>3.9185947148624405</c:v>
                </c:pt>
                <c:pt idx="35">
                  <c:v>4.4739288481594865</c:v>
                </c:pt>
                <c:pt idx="36">
                  <c:v>5.0881432812266381</c:v>
                </c:pt>
                <c:pt idx="37">
                  <c:v>5.322555700110124</c:v>
                </c:pt>
                <c:pt idx="38">
                  <c:v>5.5322706664530301</c:v>
                </c:pt>
                <c:pt idx="39">
                  <c:v>5.9563743639386404</c:v>
                </c:pt>
                <c:pt idx="40">
                  <c:v>6.6321044326206975</c:v>
                </c:pt>
                <c:pt idx="41">
                  <c:v>7.1107913793122455</c:v>
                </c:pt>
                <c:pt idx="42">
                  <c:v>7.2795431400284434</c:v>
                </c:pt>
                <c:pt idx="43">
                  <c:v>6.9547568096757191</c:v>
                </c:pt>
                <c:pt idx="44">
                  <c:v>6.4530436483803584</c:v>
                </c:pt>
                <c:pt idx="45">
                  <c:v>5.9354013748084418</c:v>
                </c:pt>
                <c:pt idx="46">
                  <c:v>5.2308928790049025</c:v>
                </c:pt>
                <c:pt idx="47">
                  <c:v>4.5081801152565495</c:v>
                </c:pt>
                <c:pt idx="48">
                  <c:v>3.9121770633266277</c:v>
                </c:pt>
                <c:pt idx="49">
                  <c:v>3.5323295300650077</c:v>
                </c:pt>
                <c:pt idx="50">
                  <c:v>3.3422765711544939</c:v>
                </c:pt>
                <c:pt idx="51">
                  <c:v>3.2434750595381798</c:v>
                </c:pt>
                <c:pt idx="52">
                  <c:v>3.129315075912372</c:v>
                </c:pt>
                <c:pt idx="53">
                  <c:v>2.9496781724047567</c:v>
                </c:pt>
                <c:pt idx="54">
                  <c:v>2.696507870150564</c:v>
                </c:pt>
                <c:pt idx="55">
                  <c:v>2.3981034788577582</c:v>
                </c:pt>
                <c:pt idx="56">
                  <c:v>2.0969633128680827</c:v>
                </c:pt>
                <c:pt idx="57">
                  <c:v>1.9532187381409873</c:v>
                </c:pt>
                <c:pt idx="58">
                  <c:v>1.9491793611303649</c:v>
                </c:pt>
                <c:pt idx="59">
                  <c:v>1.9025036831333173</c:v>
                </c:pt>
                <c:pt idx="60">
                  <c:v>1.8336643085844599</c:v>
                </c:pt>
                <c:pt idx="61">
                  <c:v>1.802023694704777</c:v>
                </c:pt>
                <c:pt idx="62">
                  <c:v>1.8928711460555971</c:v>
                </c:pt>
                <c:pt idx="63">
                  <c:v>1.9918196671233679</c:v>
                </c:pt>
                <c:pt idx="64">
                  <c:v>2.1105850692379255</c:v>
                </c:pt>
                <c:pt idx="65">
                  <c:v>2.2506973959530887</c:v>
                </c:pt>
                <c:pt idx="66">
                  <c:v>2.3843253016753692</c:v>
                </c:pt>
                <c:pt idx="67">
                  <c:v>2.4847889248552653</c:v>
                </c:pt>
                <c:pt idx="68">
                  <c:v>2.5263447466018092</c:v>
                </c:pt>
                <c:pt idx="69">
                  <c:v>2.5208768380082507</c:v>
                </c:pt>
                <c:pt idx="70">
                  <c:v>2.5412804025411098</c:v>
                </c:pt>
                <c:pt idx="71">
                  <c:v>2.4804859368596537</c:v>
                </c:pt>
                <c:pt idx="72">
                  <c:v>2.3608586004714986</c:v>
                </c:pt>
                <c:pt idx="73">
                  <c:v>2.2201938062763751</c:v>
                </c:pt>
                <c:pt idx="74">
                  <c:v>2.1342755498189558</c:v>
                </c:pt>
                <c:pt idx="75">
                  <c:v>2.1654073111021832</c:v>
                </c:pt>
                <c:pt idx="76">
                  <c:v>2.1716219769927001</c:v>
                </c:pt>
                <c:pt idx="77">
                  <c:v>2.1576464248364577</c:v>
                </c:pt>
                <c:pt idx="78">
                  <c:v>2.1408066039730027</c:v>
                </c:pt>
                <c:pt idx="79">
                  <c:v>2.3232780377556637</c:v>
                </c:pt>
                <c:pt idx="80">
                  <c:v>2.4941424579780427</c:v>
                </c:pt>
                <c:pt idx="81">
                  <c:v>2.6315956129752309</c:v>
                </c:pt>
                <c:pt idx="82">
                  <c:v>2.7205422342564942</c:v>
                </c:pt>
                <c:pt idx="83">
                  <c:v>2.7524581025224197</c:v>
                </c:pt>
                <c:pt idx="84">
                  <c:v>2.7423909056034432</c:v>
                </c:pt>
                <c:pt idx="85">
                  <c:v>2.7976640052460371</c:v>
                </c:pt>
                <c:pt idx="86">
                  <c:v>2.8030178846273692</c:v>
                </c:pt>
                <c:pt idx="87">
                  <c:v>2.7654104250270444</c:v>
                </c:pt>
                <c:pt idx="88">
                  <c:v>2.7280196132713432</c:v>
                </c:pt>
                <c:pt idx="89">
                  <c:v>2.6359938459256611</c:v>
                </c:pt>
                <c:pt idx="90">
                  <c:v>2.5077336874661453</c:v>
                </c:pt>
                <c:pt idx="91">
                  <c:v>2.3921099473605549</c:v>
                </c:pt>
                <c:pt idx="92">
                  <c:v>2.2845330531540466</c:v>
                </c:pt>
                <c:pt idx="93">
                  <c:v>2.2204275432430611</c:v>
                </c:pt>
                <c:pt idx="94">
                  <c:v>2.1755727046990425</c:v>
                </c:pt>
                <c:pt idx="95">
                  <c:v>2.1638593083918205</c:v>
                </c:pt>
                <c:pt idx="96">
                  <c:v>2.1840872713142585</c:v>
                </c:pt>
                <c:pt idx="97">
                  <c:v>2.2231558453405715</c:v>
                </c:pt>
                <c:pt idx="98">
                  <c:v>2.2683756193925451</c:v>
                </c:pt>
                <c:pt idx="99">
                  <c:v>2.308286483248871</c:v>
                </c:pt>
                <c:pt idx="100">
                  <c:v>2.3323115721672392</c:v>
                </c:pt>
                <c:pt idx="101">
                  <c:v>2.332747686975289</c:v>
                </c:pt>
                <c:pt idx="102">
                  <c:v>2.3054780450561023</c:v>
                </c:pt>
                <c:pt idx="103">
                  <c:v>2.2502125748697197</c:v>
                </c:pt>
                <c:pt idx="104">
                  <c:v>2.1689865189908204</c:v>
                </c:pt>
                <c:pt idx="105">
                  <c:v>2.0666367332001325</c:v>
                </c:pt>
                <c:pt idx="106">
                  <c:v>1.95003593716195</c:v>
                </c:pt>
                <c:pt idx="107">
                  <c:v>1.8276733620285064</c:v>
                </c:pt>
                <c:pt idx="108">
                  <c:v>1.7088983941457518</c:v>
                </c:pt>
                <c:pt idx="109">
                  <c:v>1.6765624372432821</c:v>
                </c:pt>
                <c:pt idx="110">
                  <c:v>1.6790458314026337</c:v>
                </c:pt>
                <c:pt idx="111">
                  <c:v>1.677202602919561</c:v>
                </c:pt>
                <c:pt idx="112">
                  <c:v>1.6710517157029092</c:v>
                </c:pt>
                <c:pt idx="113">
                  <c:v>1.6608353952588992</c:v>
                </c:pt>
                <c:pt idx="114">
                  <c:v>1.6465516701101899</c:v>
                </c:pt>
                <c:pt idx="115">
                  <c:v>1.6282471725609593</c:v>
                </c:pt>
                <c:pt idx="116">
                  <c:v>1.6061051975498302</c:v>
                </c:pt>
                <c:pt idx="117">
                  <c:v>1.5803522744152116</c:v>
                </c:pt>
                <c:pt idx="118">
                  <c:v>1.5648713672324852</c:v>
                </c:pt>
                <c:pt idx="119">
                  <c:v>1.5641016636503531</c:v>
                </c:pt>
                <c:pt idx="120">
                  <c:v>1.5627212803516364</c:v>
                </c:pt>
                <c:pt idx="121">
                  <c:v>1.5670896450784677</c:v>
                </c:pt>
                <c:pt idx="122">
                  <c:v>1.5525256559243128</c:v>
                </c:pt>
                <c:pt idx="123">
                  <c:v>1.5193354997681139</c:v>
                </c:pt>
                <c:pt idx="124">
                  <c:v>1.4686710117917225</c:v>
                </c:pt>
                <c:pt idx="125">
                  <c:v>1.4022390848481978</c:v>
                </c:pt>
                <c:pt idx="126">
                  <c:v>1.3228025047910683</c:v>
                </c:pt>
                <c:pt idx="127">
                  <c:v>1.2336239129786508</c:v>
                </c:pt>
                <c:pt idx="128">
                  <c:v>1.1430120603976801</c:v>
                </c:pt>
                <c:pt idx="129">
                  <c:v>1.0955926985474409</c:v>
                </c:pt>
                <c:pt idx="130">
                  <c:v>1.0477863567858776</c:v>
                </c:pt>
                <c:pt idx="131">
                  <c:v>1.0001752774588732</c:v>
                </c:pt>
                <c:pt idx="132">
                  <c:v>0.95263376878269057</c:v>
                </c:pt>
                <c:pt idx="133">
                  <c:v>0.94025480224585178</c:v>
                </c:pt>
                <c:pt idx="134">
                  <c:v>0.92631512957524553</c:v>
                </c:pt>
                <c:pt idx="135">
                  <c:v>0.90814723760500382</c:v>
                </c:pt>
                <c:pt idx="136">
                  <c:v>0.88639525140265851</c:v>
                </c:pt>
                <c:pt idx="137">
                  <c:v>0.86177006337179163</c:v>
                </c:pt>
                <c:pt idx="138">
                  <c:v>0.83541139073543558</c:v>
                </c:pt>
                <c:pt idx="139">
                  <c:v>0.80798759054329061</c:v>
                </c:pt>
                <c:pt idx="140">
                  <c:v>0.79315739082692005</c:v>
                </c:pt>
                <c:pt idx="141">
                  <c:v>0.78084862569104863</c:v>
                </c:pt>
                <c:pt idx="142">
                  <c:v>0.76733608707193957</c:v>
                </c:pt>
                <c:pt idx="143">
                  <c:v>0.75267013097788016</c:v>
                </c:pt>
                <c:pt idx="144">
                  <c:v>0.74122891444956218</c:v>
                </c:pt>
                <c:pt idx="145">
                  <c:v>0.76478007879969701</c:v>
                </c:pt>
                <c:pt idx="146">
                  <c:v>0.78404564815886479</c:v>
                </c:pt>
                <c:pt idx="147">
                  <c:v>0.79864807428124662</c:v>
                </c:pt>
                <c:pt idx="148">
                  <c:v>0.80843669988282685</c:v>
                </c:pt>
                <c:pt idx="149">
                  <c:v>0.81356960864346362</c:v>
                </c:pt>
                <c:pt idx="150">
                  <c:v>0.81428475495559061</c:v>
                </c:pt>
                <c:pt idx="151">
                  <c:v>0.81091670520618286</c:v>
                </c:pt>
                <c:pt idx="152">
                  <c:v>0.8038565433264746</c:v>
                </c:pt>
                <c:pt idx="153">
                  <c:v>0.7937019202395369</c:v>
                </c:pt>
                <c:pt idx="154">
                  <c:v>0.78076384907854113</c:v>
                </c:pt>
                <c:pt idx="155">
                  <c:v>0.76548781810033673</c:v>
                </c:pt>
                <c:pt idx="156">
                  <c:v>0.74828407982211931</c:v>
                </c:pt>
                <c:pt idx="157">
                  <c:v>0.73644827688116243</c:v>
                </c:pt>
                <c:pt idx="158">
                  <c:v>0.74119291560449785</c:v>
                </c:pt>
                <c:pt idx="159">
                  <c:v>0.74470325315766461</c:v>
                </c:pt>
                <c:pt idx="160">
                  <c:v>0.74703836209745467</c:v>
                </c:pt>
                <c:pt idx="161">
                  <c:v>0.74820585418414876</c:v>
                </c:pt>
                <c:pt idx="162">
                  <c:v>0.74827776891158915</c:v>
                </c:pt>
                <c:pt idx="163">
                  <c:v>0.74733164276901465</c:v>
                </c:pt>
                <c:pt idx="164">
                  <c:v>0.74534943441763624</c:v>
                </c:pt>
                <c:pt idx="165">
                  <c:v>0.74241739272255647</c:v>
                </c:pt>
                <c:pt idx="166">
                  <c:v>0.73853438780040648</c:v>
                </c:pt>
                <c:pt idx="167">
                  <c:v>0.73368778049608963</c:v>
                </c:pt>
                <c:pt idx="168">
                  <c:v>0.72793710136049961</c:v>
                </c:pt>
                <c:pt idx="169">
                  <c:v>0.72114518470567468</c:v>
                </c:pt>
                <c:pt idx="170">
                  <c:v>0.71345320266294676</c:v>
                </c:pt>
                <c:pt idx="171">
                  <c:v>0.70468016493825858</c:v>
                </c:pt>
                <c:pt idx="172">
                  <c:v>0.69491527263751818</c:v>
                </c:pt>
                <c:pt idx="173">
                  <c:v>0.68407451791687501</c:v>
                </c:pt>
                <c:pt idx="174">
                  <c:v>0.67218153870021269</c:v>
                </c:pt>
                <c:pt idx="175">
                  <c:v>0.65920769770469145</c:v>
                </c:pt>
                <c:pt idx="176">
                  <c:v>0.65383734713219555</c:v>
                </c:pt>
                <c:pt idx="177">
                  <c:v>0.65896278071880721</c:v>
                </c:pt>
                <c:pt idx="178">
                  <c:v>0.66294153591840721</c:v>
                </c:pt>
                <c:pt idx="179">
                  <c:v>0.6657310904167254</c:v>
                </c:pt>
                <c:pt idx="180">
                  <c:v>0.66729855438576369</c:v>
                </c:pt>
                <c:pt idx="181">
                  <c:v>0.66761765457696864</c:v>
                </c:pt>
                <c:pt idx="182">
                  <c:v>0.66666789636284862</c:v>
                </c:pt>
                <c:pt idx="183">
                  <c:v>0.66443702543039895</c:v>
                </c:pt>
                <c:pt idx="184">
                  <c:v>0.66096433320013526</c:v>
                </c:pt>
                <c:pt idx="185">
                  <c:v>0.65625869050752295</c:v>
                </c:pt>
                <c:pt idx="186">
                  <c:v>0.65030958941593686</c:v>
                </c:pt>
                <c:pt idx="187">
                  <c:v>0.64314918982824709</c:v>
                </c:pt>
                <c:pt idx="188">
                  <c:v>0.634819586246122</c:v>
                </c:pt>
                <c:pt idx="189">
                  <c:v>0.62537258774446458</c:v>
                </c:pt>
                <c:pt idx="190">
                  <c:v>0.6149503052753641</c:v>
                </c:pt>
                <c:pt idx="191">
                  <c:v>0.60354903681631056</c:v>
                </c:pt>
                <c:pt idx="192">
                  <c:v>0.59122693250452762</c:v>
                </c:pt>
                <c:pt idx="193">
                  <c:v>0.57805819508841061</c:v>
                </c:pt>
                <c:pt idx="194">
                  <c:v>0.5641813626741774</c:v>
                </c:pt>
                <c:pt idx="195">
                  <c:v>0.54966761517028762</c:v>
                </c:pt>
                <c:pt idx="196">
                  <c:v>0.5345472187794057</c:v>
                </c:pt>
                <c:pt idx="197">
                  <c:v>0.51892420024392261</c:v>
                </c:pt>
                <c:pt idx="198">
                  <c:v>0.5029586971567791</c:v>
                </c:pt>
                <c:pt idx="199">
                  <c:v>0.48662091918366296</c:v>
                </c:pt>
                <c:pt idx="200">
                  <c:v>0.47007308996351188</c:v>
                </c:pt>
              </c:numCache>
            </c:numRef>
          </c:yVal>
        </c:ser>
        <c:ser>
          <c:idx val="36"/>
          <c:order val="36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Foglio1!$AL$3:$AL$203</c:f>
              <c:numCache>
                <c:formatCode>0.0000</c:formatCode>
                <c:ptCount val="201"/>
                <c:pt idx="0">
                  <c:v>0.89726946649047878</c:v>
                </c:pt>
                <c:pt idx="1">
                  <c:v>0.90398835278053125</c:v>
                </c:pt>
                <c:pt idx="2">
                  <c:v>0.91875101480204868</c:v>
                </c:pt>
                <c:pt idx="3">
                  <c:v>0.92753584834228953</c:v>
                </c:pt>
                <c:pt idx="4">
                  <c:v>1.1357196358224948</c:v>
                </c:pt>
                <c:pt idx="5">
                  <c:v>1.7773286204313894</c:v>
                </c:pt>
                <c:pt idx="6">
                  <c:v>1.661376921387584</c:v>
                </c:pt>
                <c:pt idx="7">
                  <c:v>1.5067643322241036</c:v>
                </c:pt>
                <c:pt idx="8">
                  <c:v>1.583249552945057</c:v>
                </c:pt>
                <c:pt idx="9">
                  <c:v>1.8088716312156399</c:v>
                </c:pt>
                <c:pt idx="10">
                  <c:v>2.1065048266334512</c:v>
                </c:pt>
                <c:pt idx="11">
                  <c:v>1.7826048398949084</c:v>
                </c:pt>
                <c:pt idx="12">
                  <c:v>1.6611933109776913</c:v>
                </c:pt>
                <c:pt idx="13">
                  <c:v>2.0160938876454142</c:v>
                </c:pt>
                <c:pt idx="14">
                  <c:v>2.5515363679428602</c:v>
                </c:pt>
                <c:pt idx="15">
                  <c:v>2.3422593139369963</c:v>
                </c:pt>
                <c:pt idx="16">
                  <c:v>2.1182720187080326</c:v>
                </c:pt>
                <c:pt idx="17">
                  <c:v>2.5533037450293619</c:v>
                </c:pt>
                <c:pt idx="18">
                  <c:v>3.0018524693251893</c:v>
                </c:pt>
                <c:pt idx="19">
                  <c:v>2.9484382489388854</c:v>
                </c:pt>
                <c:pt idx="20">
                  <c:v>2.8021800138854434</c:v>
                </c:pt>
                <c:pt idx="21">
                  <c:v>2.6154367495440081</c:v>
                </c:pt>
                <c:pt idx="22">
                  <c:v>2.6833760305307752</c:v>
                </c:pt>
                <c:pt idx="23">
                  <c:v>2.697040813716598</c:v>
                </c:pt>
                <c:pt idx="24">
                  <c:v>2.4240738257115617</c:v>
                </c:pt>
                <c:pt idx="25">
                  <c:v>2.0372235602600792</c:v>
                </c:pt>
                <c:pt idx="26">
                  <c:v>1.7001344423343721</c:v>
                </c:pt>
                <c:pt idx="27">
                  <c:v>1.8835269128598358</c:v>
                </c:pt>
                <c:pt idx="28">
                  <c:v>1.9602583267902782</c:v>
                </c:pt>
                <c:pt idx="29">
                  <c:v>2.1221037425436631</c:v>
                </c:pt>
                <c:pt idx="30">
                  <c:v>2.1044141939591627</c:v>
                </c:pt>
                <c:pt idx="31">
                  <c:v>2.0071256529587842</c:v>
                </c:pt>
                <c:pt idx="32">
                  <c:v>1.7344087012178853</c:v>
                </c:pt>
                <c:pt idx="33">
                  <c:v>1.4654794756063096</c:v>
                </c:pt>
                <c:pt idx="34">
                  <c:v>1.30300710296792</c:v>
                </c:pt>
                <c:pt idx="35">
                  <c:v>1.4819687300879965</c:v>
                </c:pt>
                <c:pt idx="36">
                  <c:v>1.6091568313598961</c:v>
                </c:pt>
                <c:pt idx="37">
                  <c:v>1.5768015994301239</c:v>
                </c:pt>
                <c:pt idx="38">
                  <c:v>1.4975437633104558</c:v>
                </c:pt>
                <c:pt idx="39">
                  <c:v>1.5198198005299277</c:v>
                </c:pt>
                <c:pt idx="40">
                  <c:v>1.6382606072119215</c:v>
                </c:pt>
                <c:pt idx="41">
                  <c:v>1.7196627157450757</c:v>
                </c:pt>
                <c:pt idx="42">
                  <c:v>1.6837047930696285</c:v>
                </c:pt>
                <c:pt idx="43">
                  <c:v>1.5680988092369543</c:v>
                </c:pt>
                <c:pt idx="44">
                  <c:v>1.7401765988243034</c:v>
                </c:pt>
                <c:pt idx="45">
                  <c:v>1.8127360592060791</c:v>
                </c:pt>
                <c:pt idx="46">
                  <c:v>1.9112481709476541</c:v>
                </c:pt>
                <c:pt idx="47">
                  <c:v>1.9704413151719369</c:v>
                </c:pt>
                <c:pt idx="48">
                  <c:v>1.9274641571575983</c:v>
                </c:pt>
                <c:pt idx="49">
                  <c:v>1.8154233672143298</c:v>
                </c:pt>
                <c:pt idx="50">
                  <c:v>1.7066666348354258</c:v>
                </c:pt>
                <c:pt idx="51">
                  <c:v>1.6317366339457495</c:v>
                </c:pt>
                <c:pt idx="52">
                  <c:v>1.5669260616701552</c:v>
                </c:pt>
                <c:pt idx="53">
                  <c:v>1.4974632432876402</c:v>
                </c:pt>
                <c:pt idx="54">
                  <c:v>1.4292300129008395</c:v>
                </c:pt>
                <c:pt idx="55">
                  <c:v>1.3706901393793101</c:v>
                </c:pt>
                <c:pt idx="56">
                  <c:v>1.3957463196624198</c:v>
                </c:pt>
                <c:pt idx="57">
                  <c:v>1.394672989895605</c:v>
                </c:pt>
                <c:pt idx="58">
                  <c:v>1.3689468656363681</c:v>
                </c:pt>
                <c:pt idx="59">
                  <c:v>1.3620297104860639</c:v>
                </c:pt>
                <c:pt idx="60">
                  <c:v>1.3521949633267931</c:v>
                </c:pt>
                <c:pt idx="61">
                  <c:v>1.3511325489733941</c:v>
                </c:pt>
                <c:pt idx="62">
                  <c:v>1.3794759794645981</c:v>
                </c:pt>
                <c:pt idx="63">
                  <c:v>1.4475570822318082</c:v>
                </c:pt>
                <c:pt idx="64">
                  <c:v>1.5475435589915181</c:v>
                </c:pt>
                <c:pt idx="65">
                  <c:v>1.6634483547826437</c:v>
                </c:pt>
                <c:pt idx="66">
                  <c:v>1.7846620696425204</c:v>
                </c:pt>
                <c:pt idx="67">
                  <c:v>1.9443979408526921</c:v>
                </c:pt>
                <c:pt idx="68">
                  <c:v>2.0972740104586207</c:v>
                </c:pt>
                <c:pt idx="69">
                  <c:v>2.2368746316281967</c:v>
                </c:pt>
                <c:pt idx="70">
                  <c:v>2.3592666379138101</c:v>
                </c:pt>
                <c:pt idx="71">
                  <c:v>2.4631454655692777</c:v>
                </c:pt>
                <c:pt idx="72">
                  <c:v>2.5436702163821798</c:v>
                </c:pt>
                <c:pt idx="73">
                  <c:v>2.5977394449226052</c:v>
                </c:pt>
                <c:pt idx="74">
                  <c:v>2.6224071356760237</c:v>
                </c:pt>
                <c:pt idx="75">
                  <c:v>2.6181596174088564</c:v>
                </c:pt>
                <c:pt idx="76">
                  <c:v>2.5843113531667812</c:v>
                </c:pt>
                <c:pt idx="77">
                  <c:v>2.5230856008960432</c:v>
                </c:pt>
                <c:pt idx="78">
                  <c:v>2.4371974887061882</c:v>
                </c:pt>
                <c:pt idx="79">
                  <c:v>2.3333552939469837</c:v>
                </c:pt>
                <c:pt idx="80">
                  <c:v>2.232953597150154</c:v>
                </c:pt>
                <c:pt idx="81">
                  <c:v>2.1652869025862245</c:v>
                </c:pt>
                <c:pt idx="82">
                  <c:v>2.0924384715151993</c:v>
                </c:pt>
                <c:pt idx="83">
                  <c:v>2.0193530854421597</c:v>
                </c:pt>
                <c:pt idx="84">
                  <c:v>1.9615440495056413</c:v>
                </c:pt>
                <c:pt idx="85">
                  <c:v>1.9085070106506081</c:v>
                </c:pt>
                <c:pt idx="86">
                  <c:v>1.8838868901154651</c:v>
                </c:pt>
                <c:pt idx="87">
                  <c:v>1.8576211207333297</c:v>
                </c:pt>
                <c:pt idx="88">
                  <c:v>1.7740824621369229</c:v>
                </c:pt>
                <c:pt idx="89">
                  <c:v>1.7316539298571281</c:v>
                </c:pt>
                <c:pt idx="90">
                  <c:v>1.6927663299867146</c:v>
                </c:pt>
                <c:pt idx="91">
                  <c:v>1.6529074439288671</c:v>
                </c:pt>
                <c:pt idx="92">
                  <c:v>1.6109381713710069</c:v>
                </c:pt>
                <c:pt idx="93">
                  <c:v>1.5671289575629135</c:v>
                </c:pt>
                <c:pt idx="94">
                  <c:v>1.5289451903254514</c:v>
                </c:pt>
                <c:pt idx="95">
                  <c:v>1.4935857160773198</c:v>
                </c:pt>
                <c:pt idx="96">
                  <c:v>1.456741225237483</c:v>
                </c:pt>
                <c:pt idx="97">
                  <c:v>1.4199804474558881</c:v>
                </c:pt>
                <c:pt idx="98">
                  <c:v>1.3843660521763168</c:v>
                </c:pt>
                <c:pt idx="99">
                  <c:v>1.3510457007277621</c:v>
                </c:pt>
                <c:pt idx="100">
                  <c:v>1.3335049219093948</c:v>
                </c:pt>
                <c:pt idx="101">
                  <c:v>1.3210862098940939</c:v>
                </c:pt>
                <c:pt idx="102">
                  <c:v>1.3122298915961839</c:v>
                </c:pt>
                <c:pt idx="103">
                  <c:v>1.3050163351511139</c:v>
                </c:pt>
                <c:pt idx="104">
                  <c:v>1.2974835679642946</c:v>
                </c:pt>
                <c:pt idx="105">
                  <c:v>1.2876467370843794</c:v>
                </c:pt>
                <c:pt idx="106">
                  <c:v>1.2737353628478678</c:v>
                </c:pt>
                <c:pt idx="107">
                  <c:v>1.2542475363866206</c:v>
                </c:pt>
                <c:pt idx="108">
                  <c:v>1.2405098996033899</c:v>
                </c:pt>
                <c:pt idx="109">
                  <c:v>1.2227942857198397</c:v>
                </c:pt>
                <c:pt idx="110">
                  <c:v>1.2002379838562878</c:v>
                </c:pt>
                <c:pt idx="111">
                  <c:v>1.1723405075938063</c:v>
                </c:pt>
                <c:pt idx="112">
                  <c:v>1.1435592965773174</c:v>
                </c:pt>
                <c:pt idx="113">
                  <c:v>1.1523336940995088</c:v>
                </c:pt>
                <c:pt idx="114">
                  <c:v>1.1564977183703107</c:v>
                </c:pt>
                <c:pt idx="115">
                  <c:v>1.1557748394080631</c:v>
                </c:pt>
                <c:pt idx="116">
                  <c:v>1.1504419880057259</c:v>
                </c:pt>
                <c:pt idx="117">
                  <c:v>1.140840197399859</c:v>
                </c:pt>
                <c:pt idx="118">
                  <c:v>1.127103320335556</c:v>
                </c:pt>
                <c:pt idx="119">
                  <c:v>1.11013996506487</c:v>
                </c:pt>
                <c:pt idx="120">
                  <c:v>1.0900129274891741</c:v>
                </c:pt>
                <c:pt idx="121">
                  <c:v>1.0672992953316303</c:v>
                </c:pt>
                <c:pt idx="122">
                  <c:v>1.0424377455498097</c:v>
                </c:pt>
                <c:pt idx="123">
                  <c:v>1.036416690484453</c:v>
                </c:pt>
                <c:pt idx="124">
                  <c:v>1.0340476630497581</c:v>
                </c:pt>
                <c:pt idx="125">
                  <c:v>1.03010319658612</c:v>
                </c:pt>
                <c:pt idx="126">
                  <c:v>1.0248631767584127</c:v>
                </c:pt>
                <c:pt idx="127">
                  <c:v>1.0189025115870789</c:v>
                </c:pt>
                <c:pt idx="128">
                  <c:v>1.0124812751982859</c:v>
                </c:pt>
                <c:pt idx="129">
                  <c:v>1.0060358901304278</c:v>
                </c:pt>
                <c:pt idx="130">
                  <c:v>0.99931976786016086</c:v>
                </c:pt>
                <c:pt idx="131">
                  <c:v>0.99190036302093298</c:v>
                </c:pt>
                <c:pt idx="132">
                  <c:v>0.98350051620849122</c:v>
                </c:pt>
                <c:pt idx="133">
                  <c:v>0.97417292369716824</c:v>
                </c:pt>
                <c:pt idx="134">
                  <c:v>0.96374383651271456</c:v>
                </c:pt>
                <c:pt idx="135">
                  <c:v>0.95215136430718061</c:v>
                </c:pt>
                <c:pt idx="136">
                  <c:v>0.93943863593400634</c:v>
                </c:pt>
                <c:pt idx="137">
                  <c:v>0.92571643267479675</c:v>
                </c:pt>
                <c:pt idx="138">
                  <c:v>0.91077370823630188</c:v>
                </c:pt>
                <c:pt idx="139">
                  <c:v>0.89484890610843093</c:v>
                </c:pt>
                <c:pt idx="140">
                  <c:v>0.87767801897476705</c:v>
                </c:pt>
                <c:pt idx="141">
                  <c:v>0.85944724291924923</c:v>
                </c:pt>
                <c:pt idx="142">
                  <c:v>0.83997686039349728</c:v>
                </c:pt>
                <c:pt idx="143">
                  <c:v>0.81939825091904983</c:v>
                </c:pt>
                <c:pt idx="144">
                  <c:v>0.80078489323513724</c:v>
                </c:pt>
                <c:pt idx="145">
                  <c:v>0.7997258493362227</c:v>
                </c:pt>
                <c:pt idx="146">
                  <c:v>0.79720703958065409</c:v>
                </c:pt>
                <c:pt idx="147">
                  <c:v>0.79323130488827609</c:v>
                </c:pt>
                <c:pt idx="148">
                  <c:v>0.78781799568765898</c:v>
                </c:pt>
                <c:pt idx="149">
                  <c:v>0.781003852867452</c:v>
                </c:pt>
                <c:pt idx="150">
                  <c:v>0.77284039867946885</c:v>
                </c:pt>
                <c:pt idx="151">
                  <c:v>0.76341339635695049</c:v>
                </c:pt>
                <c:pt idx="152">
                  <c:v>0.75277973372307683</c:v>
                </c:pt>
                <c:pt idx="153">
                  <c:v>0.74099368343723604</c:v>
                </c:pt>
                <c:pt idx="154">
                  <c:v>0.72813192260629089</c:v>
                </c:pt>
                <c:pt idx="155">
                  <c:v>0.71426810168679311</c:v>
                </c:pt>
                <c:pt idx="156">
                  <c:v>0.69947170486311205</c:v>
                </c:pt>
                <c:pt idx="157">
                  <c:v>0.68381088629481845</c:v>
                </c:pt>
                <c:pt idx="158">
                  <c:v>0.66735622794452365</c:v>
                </c:pt>
                <c:pt idx="159">
                  <c:v>0.65029609665509591</c:v>
                </c:pt>
                <c:pt idx="160">
                  <c:v>0.63266290392585411</c:v>
                </c:pt>
                <c:pt idx="161">
                  <c:v>0.61449515044103464</c:v>
                </c:pt>
                <c:pt idx="162">
                  <c:v>0.59596298626884858</c:v>
                </c:pt>
                <c:pt idx="163">
                  <c:v>0.57719852481708034</c:v>
                </c:pt>
                <c:pt idx="164">
                  <c:v>0.55819001979969463</c:v>
                </c:pt>
                <c:pt idx="165">
                  <c:v>0.5391398282211266</c:v>
                </c:pt>
                <c:pt idx="166">
                  <c:v>0.52010408000357788</c:v>
                </c:pt>
                <c:pt idx="167">
                  <c:v>0.50111713446173756</c:v>
                </c:pt>
                <c:pt idx="168">
                  <c:v>0.48237049032480683</c:v>
                </c:pt>
                <c:pt idx="169">
                  <c:v>0.4638547237417735</c:v>
                </c:pt>
                <c:pt idx="170">
                  <c:v>0.44563077928808581</c:v>
                </c:pt>
                <c:pt idx="171">
                  <c:v>0.42783513246080468</c:v>
                </c:pt>
                <c:pt idx="172">
                  <c:v>0.41044774387748673</c:v>
                </c:pt>
                <c:pt idx="173">
                  <c:v>0.39351997555647095</c:v>
                </c:pt>
                <c:pt idx="174">
                  <c:v>0.37713694052783958</c:v>
                </c:pt>
                <c:pt idx="175">
                  <c:v>0.36129615083824762</c:v>
                </c:pt>
                <c:pt idx="176">
                  <c:v>0.34603127020036806</c:v>
                </c:pt>
                <c:pt idx="177">
                  <c:v>0.3313650595303429</c:v>
                </c:pt>
                <c:pt idx="178">
                  <c:v>0.31730693124256992</c:v>
                </c:pt>
                <c:pt idx="179">
                  <c:v>0.30459916390978115</c:v>
                </c:pt>
                <c:pt idx="180">
                  <c:v>0.29742769947730463</c:v>
                </c:pt>
                <c:pt idx="181">
                  <c:v>0.2901989940053824</c:v>
                </c:pt>
                <c:pt idx="182">
                  <c:v>0.28297830620626035</c:v>
                </c:pt>
                <c:pt idx="183">
                  <c:v>0.27577588413655568</c:v>
                </c:pt>
                <c:pt idx="184">
                  <c:v>0.26860118316795667</c:v>
                </c:pt>
                <c:pt idx="185">
                  <c:v>0.26150721914821407</c:v>
                </c:pt>
                <c:pt idx="186">
                  <c:v>0.25448441008379197</c:v>
                </c:pt>
                <c:pt idx="187">
                  <c:v>0.24756501857192237</c:v>
                </c:pt>
                <c:pt idx="188">
                  <c:v>0.24077895713018471</c:v>
                </c:pt>
                <c:pt idx="189">
                  <c:v>0.23410017028580066</c:v>
                </c:pt>
                <c:pt idx="190">
                  <c:v>0.22760071456080225</c:v>
                </c:pt>
                <c:pt idx="191">
                  <c:v>0.22125610492515352</c:v>
                </c:pt>
                <c:pt idx="192">
                  <c:v>0.21506691031790345</c:v>
                </c:pt>
                <c:pt idx="193">
                  <c:v>0.20906285808603617</c:v>
                </c:pt>
                <c:pt idx="194">
                  <c:v>0.2032654141851922</c:v>
                </c:pt>
                <c:pt idx="195">
                  <c:v>0.1976513054352132</c:v>
                </c:pt>
                <c:pt idx="196">
                  <c:v>0.19222776101934869</c:v>
                </c:pt>
                <c:pt idx="197">
                  <c:v>0.18830836634927123</c:v>
                </c:pt>
                <c:pt idx="198">
                  <c:v>0.1848289775918579</c:v>
                </c:pt>
                <c:pt idx="199">
                  <c:v>0.18136852895568817</c:v>
                </c:pt>
                <c:pt idx="200">
                  <c:v>0.17793327440540918</c:v>
                </c:pt>
              </c:numCache>
            </c:numRef>
          </c:yVal>
        </c:ser>
        <c:ser>
          <c:idx val="37"/>
          <c:order val="37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Foglio1!$AM$3:$AM$203</c:f>
              <c:numCache>
                <c:formatCode>0.0000</c:formatCode>
                <c:ptCount val="201"/>
                <c:pt idx="0">
                  <c:v>2.8998622084137673</c:v>
                </c:pt>
                <c:pt idx="1">
                  <c:v>2.965461013887575</c:v>
                </c:pt>
                <c:pt idx="2">
                  <c:v>3.0348070708090273</c:v>
                </c:pt>
                <c:pt idx="3">
                  <c:v>3.2250411838328867</c:v>
                </c:pt>
                <c:pt idx="4">
                  <c:v>3.5659794419207342</c:v>
                </c:pt>
                <c:pt idx="5">
                  <c:v>4.0240397452496204</c:v>
                </c:pt>
                <c:pt idx="6">
                  <c:v>3.4996558509337583</c:v>
                </c:pt>
                <c:pt idx="7">
                  <c:v>3.5988319041062797</c:v>
                </c:pt>
                <c:pt idx="8">
                  <c:v>3.9674185215076481</c:v>
                </c:pt>
                <c:pt idx="9">
                  <c:v>4.7479539441460155</c:v>
                </c:pt>
                <c:pt idx="10">
                  <c:v>4.9366560739938476</c:v>
                </c:pt>
                <c:pt idx="11">
                  <c:v>5.7829579103447815</c:v>
                </c:pt>
                <c:pt idx="12">
                  <c:v>7.5884185709920207</c:v>
                </c:pt>
                <c:pt idx="13">
                  <c:v>7.6853317178116844</c:v>
                </c:pt>
                <c:pt idx="14">
                  <c:v>7.0915176334537628</c:v>
                </c:pt>
                <c:pt idx="15">
                  <c:v>6.2272593938511722</c:v>
                </c:pt>
                <c:pt idx="16">
                  <c:v>5.9657165811186097</c:v>
                </c:pt>
                <c:pt idx="17">
                  <c:v>5.6504900588028795</c:v>
                </c:pt>
                <c:pt idx="18">
                  <c:v>5.8946167690012246</c:v>
                </c:pt>
                <c:pt idx="19">
                  <c:v>5.7565442344348874</c:v>
                </c:pt>
                <c:pt idx="20">
                  <c:v>6.6219036268894556</c:v>
                </c:pt>
                <c:pt idx="21">
                  <c:v>6.6552291312214704</c:v>
                </c:pt>
                <c:pt idx="22">
                  <c:v>5.7049906720436212</c:v>
                </c:pt>
                <c:pt idx="23">
                  <c:v>5.2727988353149824</c:v>
                </c:pt>
                <c:pt idx="24">
                  <c:v>4.3918591936836444</c:v>
                </c:pt>
                <c:pt idx="25">
                  <c:v>3.914849494338553</c:v>
                </c:pt>
                <c:pt idx="26">
                  <c:v>4.2982411171258734</c:v>
                </c:pt>
                <c:pt idx="27">
                  <c:v>4.6127780431629253</c:v>
                </c:pt>
                <c:pt idx="28">
                  <c:v>5.3847758572472042</c:v>
                </c:pt>
                <c:pt idx="29">
                  <c:v>5.7360930693935277</c:v>
                </c:pt>
                <c:pt idx="30">
                  <c:v>5.4058396028574949</c:v>
                </c:pt>
                <c:pt idx="31">
                  <c:v>5.4906060678757775</c:v>
                </c:pt>
                <c:pt idx="32">
                  <c:v>5.4033891020455531</c:v>
                </c:pt>
                <c:pt idx="33">
                  <c:v>5.1998781836333459</c:v>
                </c:pt>
                <c:pt idx="34">
                  <c:v>4.989032448253341</c:v>
                </c:pt>
                <c:pt idx="35">
                  <c:v>5.5471148710655624</c:v>
                </c:pt>
                <c:pt idx="36">
                  <c:v>5.8605106383552279</c:v>
                </c:pt>
                <c:pt idx="37">
                  <c:v>6.2220138115666286</c:v>
                </c:pt>
                <c:pt idx="38">
                  <c:v>6.4625656044130384</c:v>
                </c:pt>
                <c:pt idx="39">
                  <c:v>6.4680914832254004</c:v>
                </c:pt>
                <c:pt idx="40">
                  <c:v>6.2366525400151414</c:v>
                </c:pt>
                <c:pt idx="41">
                  <c:v>5.7916091803135776</c:v>
                </c:pt>
                <c:pt idx="42">
                  <c:v>5.1670797097918975</c:v>
                </c:pt>
                <c:pt idx="43">
                  <c:v>4.5966663208573184</c:v>
                </c:pt>
                <c:pt idx="44">
                  <c:v>4.5234678284818175</c:v>
                </c:pt>
                <c:pt idx="45">
                  <c:v>4.4016103651325409</c:v>
                </c:pt>
                <c:pt idx="46">
                  <c:v>4.2232557429483588</c:v>
                </c:pt>
                <c:pt idx="47">
                  <c:v>3.9923008215927149</c:v>
                </c:pt>
                <c:pt idx="48">
                  <c:v>3.7097395741469805</c:v>
                </c:pt>
                <c:pt idx="49">
                  <c:v>3.6707110814869686</c:v>
                </c:pt>
                <c:pt idx="50">
                  <c:v>3.9982215345825796</c:v>
                </c:pt>
                <c:pt idx="51">
                  <c:v>4.1941157954909665</c:v>
                </c:pt>
                <c:pt idx="52">
                  <c:v>4.2624562229568275</c:v>
                </c:pt>
                <c:pt idx="53">
                  <c:v>4.2147594103699175</c:v>
                </c:pt>
                <c:pt idx="54">
                  <c:v>4.078983794713988</c:v>
                </c:pt>
                <c:pt idx="55">
                  <c:v>4.2934783213340184</c:v>
                </c:pt>
                <c:pt idx="56">
                  <c:v>4.3775466345591614</c:v>
                </c:pt>
                <c:pt idx="57">
                  <c:v>4.3525753983143671</c:v>
                </c:pt>
                <c:pt idx="58">
                  <c:v>4.3047759575288538</c:v>
                </c:pt>
                <c:pt idx="59">
                  <c:v>4.2653466793623798</c:v>
                </c:pt>
                <c:pt idx="60">
                  <c:v>4.221596935969596</c:v>
                </c:pt>
                <c:pt idx="61">
                  <c:v>4.2531407165203499</c:v>
                </c:pt>
                <c:pt idx="62">
                  <c:v>4.5545868367632583</c:v>
                </c:pt>
                <c:pt idx="63">
                  <c:v>4.9292288011871124</c:v>
                </c:pt>
                <c:pt idx="64">
                  <c:v>5.3202934696377699</c:v>
                </c:pt>
                <c:pt idx="65">
                  <c:v>5.6916399020935726</c:v>
                </c:pt>
                <c:pt idx="66">
                  <c:v>6.0125276700147365</c:v>
                </c:pt>
                <c:pt idx="67">
                  <c:v>6.263378288218596</c:v>
                </c:pt>
                <c:pt idx="68">
                  <c:v>6.4327206525388103</c:v>
                </c:pt>
                <c:pt idx="69">
                  <c:v>6.5159299196404445</c:v>
                </c:pt>
                <c:pt idx="70">
                  <c:v>6.5083827567882455</c:v>
                </c:pt>
                <c:pt idx="71">
                  <c:v>6.4092676054306903</c:v>
                </c:pt>
                <c:pt idx="72">
                  <c:v>6.2239457690012268</c:v>
                </c:pt>
                <c:pt idx="73">
                  <c:v>5.9607519124569865</c:v>
                </c:pt>
                <c:pt idx="74">
                  <c:v>5.6301946639924045</c:v>
                </c:pt>
                <c:pt idx="75">
                  <c:v>5.2521587864528962</c:v>
                </c:pt>
                <c:pt idx="76">
                  <c:v>4.8580422507670376</c:v>
                </c:pt>
                <c:pt idx="77">
                  <c:v>4.7645144041913445</c:v>
                </c:pt>
                <c:pt idx="78">
                  <c:v>4.6653660006620479</c:v>
                </c:pt>
                <c:pt idx="79">
                  <c:v>4.5419899850087724</c:v>
                </c:pt>
                <c:pt idx="80">
                  <c:v>4.3967429469084047</c:v>
                </c:pt>
                <c:pt idx="81">
                  <c:v>4.2321288840794384</c:v>
                </c:pt>
                <c:pt idx="82">
                  <c:v>4.0503172395234275</c:v>
                </c:pt>
                <c:pt idx="83">
                  <c:v>3.8534941095871558</c:v>
                </c:pt>
                <c:pt idx="84">
                  <c:v>3.6463529036185416</c:v>
                </c:pt>
                <c:pt idx="85">
                  <c:v>3.4318573977112927</c:v>
                </c:pt>
                <c:pt idx="86">
                  <c:v>3.2141239368074412</c:v>
                </c:pt>
                <c:pt idx="87">
                  <c:v>2.9978021364471767</c:v>
                </c:pt>
                <c:pt idx="88">
                  <c:v>2.7857273627332853</c:v>
                </c:pt>
                <c:pt idx="89">
                  <c:v>2.5798299070147577</c:v>
                </c:pt>
                <c:pt idx="90">
                  <c:v>2.4440841977945542</c:v>
                </c:pt>
                <c:pt idx="91">
                  <c:v>2.4023780497490907</c:v>
                </c:pt>
                <c:pt idx="92">
                  <c:v>2.3642412956881067</c:v>
                </c:pt>
                <c:pt idx="93">
                  <c:v>2.3292254758122177</c:v>
                </c:pt>
                <c:pt idx="94">
                  <c:v>2.2973268420147113</c:v>
                </c:pt>
                <c:pt idx="95">
                  <c:v>2.2678897795370978</c:v>
                </c:pt>
                <c:pt idx="96">
                  <c:v>2.2397569326519782</c:v>
                </c:pt>
                <c:pt idx="97">
                  <c:v>2.2121324556216289</c:v>
                </c:pt>
                <c:pt idx="98">
                  <c:v>2.1847155445188582</c:v>
                </c:pt>
                <c:pt idx="99">
                  <c:v>2.1566772637801037</c:v>
                </c:pt>
                <c:pt idx="100">
                  <c:v>2.1275123400305009</c:v>
                </c:pt>
                <c:pt idx="101">
                  <c:v>2.1315147499061715</c:v>
                </c:pt>
                <c:pt idx="102">
                  <c:v>2.1233642397839856</c:v>
                </c:pt>
                <c:pt idx="103">
                  <c:v>2.1025572359603952</c:v>
                </c:pt>
                <c:pt idx="104">
                  <c:v>2.0715723445249647</c:v>
                </c:pt>
                <c:pt idx="105">
                  <c:v>2.0353552282263982</c:v>
                </c:pt>
                <c:pt idx="106">
                  <c:v>2.0443807991390841</c:v>
                </c:pt>
                <c:pt idx="107">
                  <c:v>2.0437098448006292</c:v>
                </c:pt>
                <c:pt idx="108">
                  <c:v>2.0350409122235527</c:v>
                </c:pt>
                <c:pt idx="109">
                  <c:v>2.0209397642414566</c:v>
                </c:pt>
                <c:pt idx="110">
                  <c:v>2.0035653098232977</c:v>
                </c:pt>
                <c:pt idx="111">
                  <c:v>1.9842233586696678</c:v>
                </c:pt>
                <c:pt idx="112">
                  <c:v>1.964273455550994</c:v>
                </c:pt>
                <c:pt idx="113">
                  <c:v>1.9447792400385719</c:v>
                </c:pt>
                <c:pt idx="114">
                  <c:v>1.9265832451789806</c:v>
                </c:pt>
                <c:pt idx="115">
                  <c:v>1.9107184656741247</c:v>
                </c:pt>
                <c:pt idx="116">
                  <c:v>1.8978018190427517</c:v>
                </c:pt>
                <c:pt idx="117">
                  <c:v>1.8885480146395266</c:v>
                </c:pt>
                <c:pt idx="118">
                  <c:v>1.8837593544894258</c:v>
                </c:pt>
                <c:pt idx="119">
                  <c:v>1.8843637723837361</c:v>
                </c:pt>
                <c:pt idx="120">
                  <c:v>1.8908533857376384</c:v>
                </c:pt>
                <c:pt idx="121">
                  <c:v>1.9039111136387841</c:v>
                </c:pt>
                <c:pt idx="122">
                  <c:v>1.9240568969485397</c:v>
                </c:pt>
                <c:pt idx="123">
                  <c:v>1.9516906782115915</c:v>
                </c:pt>
                <c:pt idx="124">
                  <c:v>1.9865839890355241</c:v>
                </c:pt>
                <c:pt idx="125">
                  <c:v>2.0283711330086827</c:v>
                </c:pt>
                <c:pt idx="126">
                  <c:v>2.0766152690876827</c:v>
                </c:pt>
                <c:pt idx="127">
                  <c:v>2.1304470057737031</c:v>
                </c:pt>
                <c:pt idx="128">
                  <c:v>2.1889101702295375</c:v>
                </c:pt>
                <c:pt idx="129">
                  <c:v>2.2507753118387108</c:v>
                </c:pt>
                <c:pt idx="130">
                  <c:v>2.3149240847897077</c:v>
                </c:pt>
                <c:pt idx="131">
                  <c:v>2.3801417957159412</c:v>
                </c:pt>
                <c:pt idx="132">
                  <c:v>2.4451840364187114</c:v>
                </c:pt>
                <c:pt idx="133">
                  <c:v>2.5088400440508463</c:v>
                </c:pt>
                <c:pt idx="134">
                  <c:v>2.5699833296177141</c:v>
                </c:pt>
                <c:pt idx="135">
                  <c:v>2.6276112314887272</c:v>
                </c:pt>
                <c:pt idx="136">
                  <c:v>2.6808819280362095</c:v>
                </c:pt>
                <c:pt idx="137">
                  <c:v>2.7291445014519651</c:v>
                </c:pt>
                <c:pt idx="138">
                  <c:v>2.7727249436562582</c:v>
                </c:pt>
                <c:pt idx="139">
                  <c:v>2.8107973049911514</c:v>
                </c:pt>
                <c:pt idx="140">
                  <c:v>2.8442872741645284</c:v>
                </c:pt>
                <c:pt idx="141">
                  <c:v>2.8729119650472463</c:v>
                </c:pt>
                <c:pt idx="142">
                  <c:v>2.8967735680530766</c:v>
                </c:pt>
                <c:pt idx="143">
                  <c:v>2.9158912436283382</c:v>
                </c:pt>
                <c:pt idx="144">
                  <c:v>2.9306341561931477</c:v>
                </c:pt>
                <c:pt idx="145">
                  <c:v>2.9411146704702453</c:v>
                </c:pt>
                <c:pt idx="146">
                  <c:v>2.9476544006194172</c:v>
                </c:pt>
                <c:pt idx="147">
                  <c:v>2.9506791541158566</c:v>
                </c:pt>
                <c:pt idx="148">
                  <c:v>2.9506747187462796</c:v>
                </c:pt>
                <c:pt idx="149">
                  <c:v>2.9483856162489115</c:v>
                </c:pt>
                <c:pt idx="150">
                  <c:v>2.9450786543175904</c:v>
                </c:pt>
                <c:pt idx="151">
                  <c:v>2.9415436261221468</c:v>
                </c:pt>
                <c:pt idx="152">
                  <c:v>2.9383273026197045</c:v>
                </c:pt>
                <c:pt idx="153">
                  <c:v>2.9359275304735797</c:v>
                </c:pt>
                <c:pt idx="154">
                  <c:v>2.9496512493892064</c:v>
                </c:pt>
                <c:pt idx="155">
                  <c:v>2.9652410315430378</c:v>
                </c:pt>
                <c:pt idx="156">
                  <c:v>2.9807963144544711</c:v>
                </c:pt>
                <c:pt idx="157">
                  <c:v>2.9956238853085377</c:v>
                </c:pt>
                <c:pt idx="158">
                  <c:v>3.0090923151441067</c:v>
                </c:pt>
                <c:pt idx="159">
                  <c:v>3.021018743568459</c:v>
                </c:pt>
                <c:pt idx="160">
                  <c:v>3.0311770324859442</c:v>
                </c:pt>
                <c:pt idx="161">
                  <c:v>3.039261202482328</c:v>
                </c:pt>
                <c:pt idx="162">
                  <c:v>3.0454706394490567</c:v>
                </c:pt>
                <c:pt idx="163">
                  <c:v>3.0498120999245377</c:v>
                </c:pt>
                <c:pt idx="164">
                  <c:v>3.0522861521061166</c:v>
                </c:pt>
                <c:pt idx="165">
                  <c:v>3.0530914004755849</c:v>
                </c:pt>
                <c:pt idx="166">
                  <c:v>3.052457785239497</c:v>
                </c:pt>
                <c:pt idx="167">
                  <c:v>3.0508230624383672</c:v>
                </c:pt>
                <c:pt idx="168">
                  <c:v>3.0484480026222283</c:v>
                </c:pt>
                <c:pt idx="169">
                  <c:v>3.0448234032400268</c:v>
                </c:pt>
                <c:pt idx="170">
                  <c:v>3.0391587399495181</c:v>
                </c:pt>
                <c:pt idx="171">
                  <c:v>3.0310844647326838</c:v>
                </c:pt>
                <c:pt idx="172">
                  <c:v>3.02032452008604</c:v>
                </c:pt>
                <c:pt idx="173">
                  <c:v>3.0064410384513058</c:v>
                </c:pt>
                <c:pt idx="174">
                  <c:v>2.9891165677232556</c:v>
                </c:pt>
                <c:pt idx="175">
                  <c:v>2.9684933148989172</c:v>
                </c:pt>
                <c:pt idx="176">
                  <c:v>2.9440030239323609</c:v>
                </c:pt>
                <c:pt idx="177">
                  <c:v>2.9162843790108242</c:v>
                </c:pt>
                <c:pt idx="178">
                  <c:v>2.8848799833877168</c:v>
                </c:pt>
                <c:pt idx="179">
                  <c:v>2.8504824997313967</c:v>
                </c:pt>
                <c:pt idx="180">
                  <c:v>2.8129547612381947</c:v>
                </c:pt>
                <c:pt idx="181">
                  <c:v>2.7725188483828602</c:v>
                </c:pt>
                <c:pt idx="182">
                  <c:v>2.7297123846876681</c:v>
                </c:pt>
                <c:pt idx="183">
                  <c:v>2.6843904238137322</c:v>
                </c:pt>
                <c:pt idx="184">
                  <c:v>2.6368308705169512</c:v>
                </c:pt>
                <c:pt idx="185">
                  <c:v>2.5874560414334202</c:v>
                </c:pt>
                <c:pt idx="186">
                  <c:v>2.5365371581720573</c:v>
                </c:pt>
                <c:pt idx="187">
                  <c:v>2.4916759385203027</c:v>
                </c:pt>
                <c:pt idx="188">
                  <c:v>2.4613871311148627</c:v>
                </c:pt>
                <c:pt idx="189">
                  <c:v>2.4291422664784288</c:v>
                </c:pt>
                <c:pt idx="190">
                  <c:v>2.3950361000594667</c:v>
                </c:pt>
                <c:pt idx="191">
                  <c:v>2.3591851109612527</c:v>
                </c:pt>
                <c:pt idx="192">
                  <c:v>2.3216930195724141</c:v>
                </c:pt>
                <c:pt idx="193">
                  <c:v>2.2826838334236728</c:v>
                </c:pt>
                <c:pt idx="194">
                  <c:v>2.2423043701492471</c:v>
                </c:pt>
                <c:pt idx="195">
                  <c:v>2.2007079260277367</c:v>
                </c:pt>
                <c:pt idx="196">
                  <c:v>2.1580548651791447</c:v>
                </c:pt>
                <c:pt idx="197">
                  <c:v>2.1145048213245792</c:v>
                </c:pt>
                <c:pt idx="198">
                  <c:v>2.0702086305280942</c:v>
                </c:pt>
                <c:pt idx="199">
                  <c:v>2.0253094525360682</c:v>
                </c:pt>
                <c:pt idx="200">
                  <c:v>1.9799497886779176</c:v>
                </c:pt>
              </c:numCache>
            </c:numRef>
          </c:yVal>
        </c:ser>
        <c:ser>
          <c:idx val="38"/>
          <c:order val="38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Foglio1!$AN$3:$AN$203</c:f>
              <c:numCache>
                <c:formatCode>0.0000</c:formatCode>
                <c:ptCount val="201"/>
                <c:pt idx="0">
                  <c:v>1.0721380928023332</c:v>
                </c:pt>
                <c:pt idx="1">
                  <c:v>1.0855120478915981</c:v>
                </c:pt>
                <c:pt idx="2">
                  <c:v>1.2291989625537481</c:v>
                </c:pt>
                <c:pt idx="3">
                  <c:v>1.6664481768480082</c:v>
                </c:pt>
                <c:pt idx="4">
                  <c:v>1.9462463835118855</c:v>
                </c:pt>
                <c:pt idx="5">
                  <c:v>2.4199505277430227</c:v>
                </c:pt>
                <c:pt idx="6">
                  <c:v>4.1128362461986789</c:v>
                </c:pt>
                <c:pt idx="7">
                  <c:v>3.1397444336065412</c:v>
                </c:pt>
                <c:pt idx="8">
                  <c:v>2.941141998370199</c:v>
                </c:pt>
                <c:pt idx="9">
                  <c:v>3.1355409843492059</c:v>
                </c:pt>
                <c:pt idx="10">
                  <c:v>2.671786722091491</c:v>
                </c:pt>
                <c:pt idx="11">
                  <c:v>2.0716476774268227</c:v>
                </c:pt>
                <c:pt idx="12">
                  <c:v>3.3717508878612308</c:v>
                </c:pt>
                <c:pt idx="13">
                  <c:v>3.5718596322403027</c:v>
                </c:pt>
                <c:pt idx="14">
                  <c:v>3.0366344037486983</c:v>
                </c:pt>
                <c:pt idx="15">
                  <c:v>2.6217197710684252</c:v>
                </c:pt>
                <c:pt idx="16">
                  <c:v>2.4355028549362707</c:v>
                </c:pt>
                <c:pt idx="17">
                  <c:v>2.5535494670831831</c:v>
                </c:pt>
                <c:pt idx="18">
                  <c:v>2.4166983629787508</c:v>
                </c:pt>
                <c:pt idx="19">
                  <c:v>2.1000199054674442</c:v>
                </c:pt>
                <c:pt idx="20">
                  <c:v>1.80410666313579</c:v>
                </c:pt>
                <c:pt idx="21">
                  <c:v>1.500625623687319</c:v>
                </c:pt>
                <c:pt idx="22">
                  <c:v>1.2695952939535298</c:v>
                </c:pt>
                <c:pt idx="23">
                  <c:v>1.0187663708955184</c:v>
                </c:pt>
                <c:pt idx="24">
                  <c:v>0.9636521510337438</c:v>
                </c:pt>
                <c:pt idx="25">
                  <c:v>0.89408860886384922</c:v>
                </c:pt>
                <c:pt idx="26">
                  <c:v>0.85818776782927508</c:v>
                </c:pt>
                <c:pt idx="27">
                  <c:v>0.8052540651482345</c:v>
                </c:pt>
                <c:pt idx="28">
                  <c:v>0.83865476551648765</c:v>
                </c:pt>
                <c:pt idx="29">
                  <c:v>0.82450138862936539</c:v>
                </c:pt>
                <c:pt idx="30">
                  <c:v>0.7477158834963048</c:v>
                </c:pt>
                <c:pt idx="31">
                  <c:v>0.70999556506284167</c:v>
                </c:pt>
                <c:pt idx="32">
                  <c:v>0.62216176119225741</c:v>
                </c:pt>
                <c:pt idx="33">
                  <c:v>0.52363072686210321</c:v>
                </c:pt>
                <c:pt idx="34">
                  <c:v>0.54605995305476163</c:v>
                </c:pt>
                <c:pt idx="35">
                  <c:v>0.54924220597955176</c:v>
                </c:pt>
                <c:pt idx="36">
                  <c:v>0.54076860920862801</c:v>
                </c:pt>
                <c:pt idx="37">
                  <c:v>0.51480773493936149</c:v>
                </c:pt>
                <c:pt idx="38">
                  <c:v>0.47712206633041715</c:v>
                </c:pt>
                <c:pt idx="39">
                  <c:v>0.44589867988422943</c:v>
                </c:pt>
                <c:pt idx="40">
                  <c:v>0.43323733424637623</c:v>
                </c:pt>
                <c:pt idx="41">
                  <c:v>0.43080009917466544</c:v>
                </c:pt>
                <c:pt idx="42">
                  <c:v>0.42247582699922137</c:v>
                </c:pt>
                <c:pt idx="43">
                  <c:v>0.43205964588764523</c:v>
                </c:pt>
                <c:pt idx="44">
                  <c:v>0.44530277399565693</c:v>
                </c:pt>
                <c:pt idx="45">
                  <c:v>0.44783033721173049</c:v>
                </c:pt>
                <c:pt idx="46">
                  <c:v>0.436456725586365</c:v>
                </c:pt>
                <c:pt idx="47">
                  <c:v>0.40715902309655128</c:v>
                </c:pt>
                <c:pt idx="48">
                  <c:v>0.39442485895292789</c:v>
                </c:pt>
                <c:pt idx="49">
                  <c:v>0.41322277725236006</c:v>
                </c:pt>
                <c:pt idx="50">
                  <c:v>0.43143198980607939</c:v>
                </c:pt>
                <c:pt idx="51">
                  <c:v>0.44537072052713167</c:v>
                </c:pt>
                <c:pt idx="52">
                  <c:v>0.45182546159214865</c:v>
                </c:pt>
                <c:pt idx="53">
                  <c:v>0.44883426171391044</c:v>
                </c:pt>
                <c:pt idx="54">
                  <c:v>0.43694388719651855</c:v>
                </c:pt>
                <c:pt idx="55">
                  <c:v>0.41892573673152622</c:v>
                </c:pt>
                <c:pt idx="56">
                  <c:v>0.40855545381926917</c:v>
                </c:pt>
                <c:pt idx="57">
                  <c:v>0.39836500498748401</c:v>
                </c:pt>
                <c:pt idx="58">
                  <c:v>0.3863451653473588</c:v>
                </c:pt>
                <c:pt idx="59">
                  <c:v>0.370700673799709</c:v>
                </c:pt>
                <c:pt idx="60">
                  <c:v>0.34938895181583468</c:v>
                </c:pt>
                <c:pt idx="61">
                  <c:v>0.32784281584125069</c:v>
                </c:pt>
                <c:pt idx="62">
                  <c:v>0.33372349062392032</c:v>
                </c:pt>
                <c:pt idx="63">
                  <c:v>0.32887627205633962</c:v>
                </c:pt>
                <c:pt idx="64">
                  <c:v>0.31367969996537337</c:v>
                </c:pt>
                <c:pt idx="65">
                  <c:v>0.29096736465997325</c:v>
                </c:pt>
                <c:pt idx="66">
                  <c:v>0.26464543113773414</c:v>
                </c:pt>
                <c:pt idx="67">
                  <c:v>0.25869296986279988</c:v>
                </c:pt>
                <c:pt idx="68">
                  <c:v>0.25205700041741563</c:v>
                </c:pt>
                <c:pt idx="69">
                  <c:v>0.24497084364743368</c:v>
                </c:pt>
                <c:pt idx="70">
                  <c:v>0.23867782858543521</c:v>
                </c:pt>
                <c:pt idx="71">
                  <c:v>0.23252037018515434</c:v>
                </c:pt>
                <c:pt idx="72">
                  <c:v>0.22574735028078821</c:v>
                </c:pt>
                <c:pt idx="73">
                  <c:v>0.21830181193367987</c:v>
                </c:pt>
                <c:pt idx="74">
                  <c:v>0.20998734428278718</c:v>
                </c:pt>
                <c:pt idx="75">
                  <c:v>0.20137339736149748</c:v>
                </c:pt>
                <c:pt idx="76">
                  <c:v>0.19216682682246891</c:v>
                </c:pt>
                <c:pt idx="77">
                  <c:v>0.18264850923515497</c:v>
                </c:pt>
                <c:pt idx="78">
                  <c:v>0.18673845193350441</c:v>
                </c:pt>
                <c:pt idx="79">
                  <c:v>0.18909954076537625</c:v>
                </c:pt>
                <c:pt idx="80">
                  <c:v>0.18902356352057759</c:v>
                </c:pt>
                <c:pt idx="81">
                  <c:v>0.18678549388786972</c:v>
                </c:pt>
                <c:pt idx="82">
                  <c:v>0.18552617126666834</c:v>
                </c:pt>
                <c:pt idx="83">
                  <c:v>0.18629578761339252</c:v>
                </c:pt>
                <c:pt idx="84">
                  <c:v>0.19160390371618508</c:v>
                </c:pt>
                <c:pt idx="85">
                  <c:v>0.19595133061927988</c:v>
                </c:pt>
                <c:pt idx="86">
                  <c:v>0.1987867540796048</c:v>
                </c:pt>
                <c:pt idx="87">
                  <c:v>0.20022135750728859</c:v>
                </c:pt>
                <c:pt idx="88">
                  <c:v>0.20017818911719581</c:v>
                </c:pt>
                <c:pt idx="89">
                  <c:v>0.19892996473269217</c:v>
                </c:pt>
                <c:pt idx="90">
                  <c:v>0.19664141521956677</c:v>
                </c:pt>
                <c:pt idx="91">
                  <c:v>0.19348377374030276</c:v>
                </c:pt>
                <c:pt idx="92">
                  <c:v>0.18963138267007068</c:v>
                </c:pt>
                <c:pt idx="93">
                  <c:v>0.18512763914081148</c:v>
                </c:pt>
                <c:pt idx="94">
                  <c:v>0.18001694133030263</c:v>
                </c:pt>
                <c:pt idx="95">
                  <c:v>0.17433245143769133</c:v>
                </c:pt>
                <c:pt idx="96">
                  <c:v>0.16815977163964849</c:v>
                </c:pt>
                <c:pt idx="97">
                  <c:v>0.16159121854874953</c:v>
                </c:pt>
                <c:pt idx="98">
                  <c:v>0.15476599144716693</c:v>
                </c:pt>
                <c:pt idx="99">
                  <c:v>0.14891021275314828</c:v>
                </c:pt>
                <c:pt idx="100">
                  <c:v>0.14282840906179137</c:v>
                </c:pt>
                <c:pt idx="101">
                  <c:v>0.13663298468366586</c:v>
                </c:pt>
                <c:pt idx="102">
                  <c:v>0.13037923002764221</c:v>
                </c:pt>
                <c:pt idx="103">
                  <c:v>0.12418705863503846</c:v>
                </c:pt>
                <c:pt idx="104">
                  <c:v>0.12025698296460363</c:v>
                </c:pt>
                <c:pt idx="105">
                  <c:v>0.12064673406840225</c:v>
                </c:pt>
                <c:pt idx="106">
                  <c:v>0.12021946204936843</c:v>
                </c:pt>
                <c:pt idx="107">
                  <c:v>0.11925063189370594</c:v>
                </c:pt>
                <c:pt idx="108">
                  <c:v>0.11763235039693062</c:v>
                </c:pt>
                <c:pt idx="109">
                  <c:v>0.11513198193475339</c:v>
                </c:pt>
                <c:pt idx="110">
                  <c:v>0.11218871523020049</c:v>
                </c:pt>
                <c:pt idx="111">
                  <c:v>0.10943185274465662</c:v>
                </c:pt>
                <c:pt idx="112">
                  <c:v>0.1067243524868539</c:v>
                </c:pt>
                <c:pt idx="113">
                  <c:v>0.10368330196384419</c:v>
                </c:pt>
                <c:pt idx="114">
                  <c:v>0.10022649522445062</c:v>
                </c:pt>
                <c:pt idx="115">
                  <c:v>9.7018765441749283E-2</c:v>
                </c:pt>
                <c:pt idx="116">
                  <c:v>9.8450288842987677E-2</c:v>
                </c:pt>
                <c:pt idx="117">
                  <c:v>9.9138207897849967E-2</c:v>
                </c:pt>
                <c:pt idx="118">
                  <c:v>9.9093806673530238E-2</c:v>
                </c:pt>
                <c:pt idx="119">
                  <c:v>9.8382547152163463E-2</c:v>
                </c:pt>
                <c:pt idx="120">
                  <c:v>9.6905208546850224E-2</c:v>
                </c:pt>
                <c:pt idx="121">
                  <c:v>9.4748845993475675E-2</c:v>
                </c:pt>
                <c:pt idx="122">
                  <c:v>9.2015672787496602E-2</c:v>
                </c:pt>
                <c:pt idx="123">
                  <c:v>8.8746605396019931E-2</c:v>
                </c:pt>
                <c:pt idx="124">
                  <c:v>8.5057280504183666E-2</c:v>
                </c:pt>
                <c:pt idx="125">
                  <c:v>8.1133823645677644E-2</c:v>
                </c:pt>
                <c:pt idx="126">
                  <c:v>7.8046427222972822E-2</c:v>
                </c:pt>
                <c:pt idx="127">
                  <c:v>7.6461717438725832E-2</c:v>
                </c:pt>
                <c:pt idx="128">
                  <c:v>7.4637486763759989E-2</c:v>
                </c:pt>
                <c:pt idx="129">
                  <c:v>7.2669080063657507E-2</c:v>
                </c:pt>
                <c:pt idx="130">
                  <c:v>7.0704089792511804E-2</c:v>
                </c:pt>
                <c:pt idx="131">
                  <c:v>6.8871780162869226E-2</c:v>
                </c:pt>
                <c:pt idx="132">
                  <c:v>6.7269532094390169E-2</c:v>
                </c:pt>
                <c:pt idx="133">
                  <c:v>6.5960368935374131E-2</c:v>
                </c:pt>
                <c:pt idx="134">
                  <c:v>6.5006484463725353E-2</c:v>
                </c:pt>
                <c:pt idx="135">
                  <c:v>6.4384693881205754E-2</c:v>
                </c:pt>
                <c:pt idx="136">
                  <c:v>6.4089203999968911E-2</c:v>
                </c:pt>
                <c:pt idx="137">
                  <c:v>6.4036339184977892E-2</c:v>
                </c:pt>
                <c:pt idx="138">
                  <c:v>6.4164729228821549E-2</c:v>
                </c:pt>
                <c:pt idx="139">
                  <c:v>6.4383308925166596E-2</c:v>
                </c:pt>
                <c:pt idx="140">
                  <c:v>6.4601700142340512E-2</c:v>
                </c:pt>
                <c:pt idx="141">
                  <c:v>6.4745042446168105E-2</c:v>
                </c:pt>
                <c:pt idx="142">
                  <c:v>6.4761175801826651E-2</c:v>
                </c:pt>
                <c:pt idx="143">
                  <c:v>6.4595401343211553E-2</c:v>
                </c:pt>
                <c:pt idx="144">
                  <c:v>6.4198199882294998E-2</c:v>
                </c:pt>
                <c:pt idx="145">
                  <c:v>6.3539626243990413E-2</c:v>
                </c:pt>
                <c:pt idx="146">
                  <c:v>6.2587078354240933E-2</c:v>
                </c:pt>
                <c:pt idx="147">
                  <c:v>6.1339223016102333E-2</c:v>
                </c:pt>
                <c:pt idx="148">
                  <c:v>5.9801912668285682E-2</c:v>
                </c:pt>
                <c:pt idx="149">
                  <c:v>5.7989558803355386E-2</c:v>
                </c:pt>
                <c:pt idx="150">
                  <c:v>5.5922383938189824E-2</c:v>
                </c:pt>
                <c:pt idx="151">
                  <c:v>5.3650901476128492E-2</c:v>
                </c:pt>
                <c:pt idx="152">
                  <c:v>5.1294651891873592E-2</c:v>
                </c:pt>
                <c:pt idx="153">
                  <c:v>5.2422209218836648E-2</c:v>
                </c:pt>
                <c:pt idx="154">
                  <c:v>5.4345415915052014E-2</c:v>
                </c:pt>
                <c:pt idx="155">
                  <c:v>5.5943618485024417E-2</c:v>
                </c:pt>
                <c:pt idx="156">
                  <c:v>5.7182584204043437E-2</c:v>
                </c:pt>
                <c:pt idx="157">
                  <c:v>5.8010512358469719E-2</c:v>
                </c:pt>
                <c:pt idx="158">
                  <c:v>5.8490504201207494E-2</c:v>
                </c:pt>
                <c:pt idx="159">
                  <c:v>5.8750757206824433E-2</c:v>
                </c:pt>
                <c:pt idx="160">
                  <c:v>5.8660559124769467E-2</c:v>
                </c:pt>
                <c:pt idx="161">
                  <c:v>5.8097060962577413E-2</c:v>
                </c:pt>
                <c:pt idx="162">
                  <c:v>5.7141520921915982E-2</c:v>
                </c:pt>
                <c:pt idx="163">
                  <c:v>5.5880231913315918E-2</c:v>
                </c:pt>
                <c:pt idx="164">
                  <c:v>5.4398843576697213E-2</c:v>
                </c:pt>
                <c:pt idx="165">
                  <c:v>5.2777633563316488E-2</c:v>
                </c:pt>
                <c:pt idx="166">
                  <c:v>5.1087887010762417E-2</c:v>
                </c:pt>
                <c:pt idx="167">
                  <c:v>4.9389433778369525E-2</c:v>
                </c:pt>
                <c:pt idx="168">
                  <c:v>4.7729301526488722E-2</c:v>
                </c:pt>
                <c:pt idx="169">
                  <c:v>4.6141372690786255E-2</c:v>
                </c:pt>
                <c:pt idx="170">
                  <c:v>4.4646885769133865E-2</c:v>
                </c:pt>
                <c:pt idx="171">
                  <c:v>4.3255594977412867E-2</c:v>
                </c:pt>
                <c:pt idx="172">
                  <c:v>4.1967394644029023E-2</c:v>
                </c:pt>
                <c:pt idx="173">
                  <c:v>4.0774222205911183E-2</c:v>
                </c:pt>
                <c:pt idx="174">
                  <c:v>3.9662072462357215E-2</c:v>
                </c:pt>
                <c:pt idx="175">
                  <c:v>3.8612981981810859E-2</c:v>
                </c:pt>
                <c:pt idx="176">
                  <c:v>3.7606872717012373E-2</c:v>
                </c:pt>
                <c:pt idx="177">
                  <c:v>3.6623174969062831E-2</c:v>
                </c:pt>
                <c:pt idx="178">
                  <c:v>3.5982310737819483E-2</c:v>
                </c:pt>
                <c:pt idx="179">
                  <c:v>3.5807680535658047E-2</c:v>
                </c:pt>
                <c:pt idx="180">
                  <c:v>3.5672206007982002E-2</c:v>
                </c:pt>
                <c:pt idx="181">
                  <c:v>3.5558852315754057E-2</c:v>
                </c:pt>
                <c:pt idx="182">
                  <c:v>3.5447659435125414E-2</c:v>
                </c:pt>
                <c:pt idx="183">
                  <c:v>3.5332554470574602E-2</c:v>
                </c:pt>
                <c:pt idx="184">
                  <c:v>3.5203425176208898E-2</c:v>
                </c:pt>
                <c:pt idx="185">
                  <c:v>3.5055363308309682E-2</c:v>
                </c:pt>
                <c:pt idx="186">
                  <c:v>3.4907990652857192E-2</c:v>
                </c:pt>
                <c:pt idx="187">
                  <c:v>3.4849516708676496E-2</c:v>
                </c:pt>
                <c:pt idx="188">
                  <c:v>3.4766920720749744E-2</c:v>
                </c:pt>
                <c:pt idx="189">
                  <c:v>3.465646586078247E-2</c:v>
                </c:pt>
                <c:pt idx="190">
                  <c:v>3.4510270106459656E-2</c:v>
                </c:pt>
                <c:pt idx="191">
                  <c:v>3.4324667137194738E-2</c:v>
                </c:pt>
                <c:pt idx="192">
                  <c:v>3.4117686395212427E-2</c:v>
                </c:pt>
                <c:pt idx="193">
                  <c:v>3.3906857967874418E-2</c:v>
                </c:pt>
                <c:pt idx="194">
                  <c:v>3.3686507205286952E-2</c:v>
                </c:pt>
                <c:pt idx="195">
                  <c:v>3.3441838773952806E-2</c:v>
                </c:pt>
                <c:pt idx="196">
                  <c:v>3.3169266709402408E-2</c:v>
                </c:pt>
                <c:pt idx="197">
                  <c:v>3.2860429740817168E-2</c:v>
                </c:pt>
                <c:pt idx="198">
                  <c:v>3.2511980030073412E-2</c:v>
                </c:pt>
                <c:pt idx="199">
                  <c:v>3.2124630707344705E-2</c:v>
                </c:pt>
                <c:pt idx="200">
                  <c:v>3.1700702248665752E-2</c:v>
                </c:pt>
              </c:numCache>
            </c:numRef>
          </c:yVal>
        </c:ser>
        <c:ser>
          <c:idx val="39"/>
          <c:order val="39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Foglio1!$AO$3:$AO$203</c:f>
              <c:numCache>
                <c:formatCode>0.0000</c:formatCode>
                <c:ptCount val="201"/>
                <c:pt idx="0">
                  <c:v>7.2966970916707066</c:v>
                </c:pt>
                <c:pt idx="1">
                  <c:v>7.4281139795589146</c:v>
                </c:pt>
                <c:pt idx="2">
                  <c:v>9.9022512568901924</c:v>
                </c:pt>
                <c:pt idx="3">
                  <c:v>11.615641672056402</c:v>
                </c:pt>
                <c:pt idx="4">
                  <c:v>9.7183971310819999</c:v>
                </c:pt>
                <c:pt idx="5">
                  <c:v>8.1832565091245666</c:v>
                </c:pt>
                <c:pt idx="6">
                  <c:v>9.4438632528372821</c:v>
                </c:pt>
                <c:pt idx="7">
                  <c:v>8.6977316284793069</c:v>
                </c:pt>
                <c:pt idx="8">
                  <c:v>9.8671845204311097</c:v>
                </c:pt>
                <c:pt idx="9">
                  <c:v>13.334609096588981</c:v>
                </c:pt>
                <c:pt idx="10">
                  <c:v>15.921279223446925</c:v>
                </c:pt>
                <c:pt idx="11">
                  <c:v>15.982936228153795</c:v>
                </c:pt>
                <c:pt idx="12">
                  <c:v>18.240961352054558</c:v>
                </c:pt>
                <c:pt idx="13">
                  <c:v>20.516299281943848</c:v>
                </c:pt>
                <c:pt idx="14">
                  <c:v>19.67744255943191</c:v>
                </c:pt>
                <c:pt idx="15">
                  <c:v>21.753800673098944</c:v>
                </c:pt>
                <c:pt idx="16">
                  <c:v>20.876665841050201</c:v>
                </c:pt>
                <c:pt idx="17">
                  <c:v>18.385754702476323</c:v>
                </c:pt>
                <c:pt idx="18">
                  <c:v>15.837429660378515</c:v>
                </c:pt>
                <c:pt idx="19">
                  <c:v>15.027125712428315</c:v>
                </c:pt>
                <c:pt idx="20">
                  <c:v>16.046529617372009</c:v>
                </c:pt>
                <c:pt idx="21">
                  <c:v>16.895894606487431</c:v>
                </c:pt>
                <c:pt idx="22">
                  <c:v>17.146306079473014</c:v>
                </c:pt>
                <c:pt idx="23">
                  <c:v>16.077194734674897</c:v>
                </c:pt>
                <c:pt idx="24">
                  <c:v>15.037800477829666</c:v>
                </c:pt>
                <c:pt idx="25">
                  <c:v>15.541426116098869</c:v>
                </c:pt>
                <c:pt idx="26">
                  <c:v>15.205744089613257</c:v>
                </c:pt>
                <c:pt idx="27">
                  <c:v>15.988157218891857</c:v>
                </c:pt>
                <c:pt idx="28">
                  <c:v>16.018828359945303</c:v>
                </c:pt>
                <c:pt idx="29">
                  <c:v>15.018858683646068</c:v>
                </c:pt>
                <c:pt idx="30">
                  <c:v>13.402063020289974</c:v>
                </c:pt>
                <c:pt idx="31">
                  <c:v>11.545078429063068</c:v>
                </c:pt>
                <c:pt idx="32">
                  <c:v>9.3096871819643727</c:v>
                </c:pt>
                <c:pt idx="33">
                  <c:v>8.3900556260827948</c:v>
                </c:pt>
                <c:pt idx="34">
                  <c:v>8.3819466504435205</c:v>
                </c:pt>
                <c:pt idx="35">
                  <c:v>8.7272952088430209</c:v>
                </c:pt>
                <c:pt idx="36">
                  <c:v>8.9816150898506653</c:v>
                </c:pt>
                <c:pt idx="37">
                  <c:v>9.1014651413167389</c:v>
                </c:pt>
                <c:pt idx="38">
                  <c:v>9.0509267101604696</c:v>
                </c:pt>
                <c:pt idx="39">
                  <c:v>8.8348343563352589</c:v>
                </c:pt>
                <c:pt idx="40">
                  <c:v>8.4804270691453265</c:v>
                </c:pt>
                <c:pt idx="41">
                  <c:v>8.0250485950743524</c:v>
                </c:pt>
                <c:pt idx="42">
                  <c:v>7.4806745414220543</c:v>
                </c:pt>
                <c:pt idx="43">
                  <c:v>7.8930204997229794</c:v>
                </c:pt>
                <c:pt idx="44">
                  <c:v>8.1537756790920106</c:v>
                </c:pt>
                <c:pt idx="45">
                  <c:v>8.1865563471822647</c:v>
                </c:pt>
                <c:pt idx="46">
                  <c:v>8.027107330920833</c:v>
                </c:pt>
                <c:pt idx="47">
                  <c:v>7.7186429847776719</c:v>
                </c:pt>
                <c:pt idx="48">
                  <c:v>7.4903353683372345</c:v>
                </c:pt>
                <c:pt idx="49">
                  <c:v>7.4341497336038946</c:v>
                </c:pt>
                <c:pt idx="50">
                  <c:v>7.2692419398283494</c:v>
                </c:pt>
                <c:pt idx="51">
                  <c:v>7.0197861150311827</c:v>
                </c:pt>
                <c:pt idx="52">
                  <c:v>6.6970812370037107</c:v>
                </c:pt>
                <c:pt idx="53">
                  <c:v>6.3095763920014694</c:v>
                </c:pt>
                <c:pt idx="54">
                  <c:v>5.8696007916367074</c:v>
                </c:pt>
                <c:pt idx="55">
                  <c:v>5.3930000483080764</c:v>
                </c:pt>
                <c:pt idx="56">
                  <c:v>4.8880544994126804</c:v>
                </c:pt>
                <c:pt idx="57">
                  <c:v>4.5141449757142045</c:v>
                </c:pt>
                <c:pt idx="58">
                  <c:v>4.4476766847609523</c:v>
                </c:pt>
                <c:pt idx="59">
                  <c:v>4.3744163059792855</c:v>
                </c:pt>
                <c:pt idx="60">
                  <c:v>4.2941934505808463</c:v>
                </c:pt>
                <c:pt idx="61">
                  <c:v>4.2136482526515504</c:v>
                </c:pt>
                <c:pt idx="62">
                  <c:v>4.1281299363950925</c:v>
                </c:pt>
                <c:pt idx="63">
                  <c:v>4.046072649242241</c:v>
                </c:pt>
                <c:pt idx="64">
                  <c:v>3.9638393979295286</c:v>
                </c:pt>
                <c:pt idx="65">
                  <c:v>3.8893402708412359</c:v>
                </c:pt>
                <c:pt idx="66">
                  <c:v>3.8186078313877863</c:v>
                </c:pt>
                <c:pt idx="67">
                  <c:v>3.7534042082451262</c:v>
                </c:pt>
                <c:pt idx="68">
                  <c:v>3.6949200010419538</c:v>
                </c:pt>
                <c:pt idx="69">
                  <c:v>3.639046594874185</c:v>
                </c:pt>
                <c:pt idx="70">
                  <c:v>3.5873243476878387</c:v>
                </c:pt>
                <c:pt idx="71">
                  <c:v>3.5385176315831726</c:v>
                </c:pt>
                <c:pt idx="72">
                  <c:v>3.4897432392533987</c:v>
                </c:pt>
                <c:pt idx="73">
                  <c:v>3.4436404502470004</c:v>
                </c:pt>
                <c:pt idx="74">
                  <c:v>3.3972873148126808</c:v>
                </c:pt>
                <c:pt idx="75">
                  <c:v>3.3495205285784886</c:v>
                </c:pt>
                <c:pt idx="76">
                  <c:v>3.3028834702203533</c:v>
                </c:pt>
                <c:pt idx="77">
                  <c:v>3.2528998373464972</c:v>
                </c:pt>
                <c:pt idx="78">
                  <c:v>3.2019326491459199</c:v>
                </c:pt>
                <c:pt idx="79">
                  <c:v>3.1477462357036887</c:v>
                </c:pt>
                <c:pt idx="80">
                  <c:v>3.0906404591421937</c:v>
                </c:pt>
                <c:pt idx="81">
                  <c:v>3.0308402488076891</c:v>
                </c:pt>
                <c:pt idx="82">
                  <c:v>2.9674702846091732</c:v>
                </c:pt>
                <c:pt idx="83">
                  <c:v>2.9022682979078067</c:v>
                </c:pt>
                <c:pt idx="84">
                  <c:v>2.8339424658243377</c:v>
                </c:pt>
                <c:pt idx="85">
                  <c:v>2.7649285020431202</c:v>
                </c:pt>
                <c:pt idx="86">
                  <c:v>2.7424264808748027</c:v>
                </c:pt>
                <c:pt idx="87">
                  <c:v>2.8589809936338804</c:v>
                </c:pt>
                <c:pt idx="88">
                  <c:v>2.9623416434367513</c:v>
                </c:pt>
                <c:pt idx="89">
                  <c:v>3.0348099915901177</c:v>
                </c:pt>
                <c:pt idx="90">
                  <c:v>3.0732587660981907</c:v>
                </c:pt>
                <c:pt idx="91">
                  <c:v>3.0798723736442164</c:v>
                </c:pt>
                <c:pt idx="92">
                  <c:v>3.0673980426264835</c:v>
                </c:pt>
                <c:pt idx="93">
                  <c:v>3.0283427740451874</c:v>
                </c:pt>
                <c:pt idx="94">
                  <c:v>2.9583001410214842</c:v>
                </c:pt>
                <c:pt idx="95">
                  <c:v>2.8595677156629602</c:v>
                </c:pt>
                <c:pt idx="96">
                  <c:v>2.7340964428817212</c:v>
                </c:pt>
                <c:pt idx="97">
                  <c:v>2.6752795394355537</c:v>
                </c:pt>
                <c:pt idx="98">
                  <c:v>2.6671067886296398</c:v>
                </c:pt>
                <c:pt idx="99">
                  <c:v>2.6533191901482387</c:v>
                </c:pt>
                <c:pt idx="100">
                  <c:v>2.6346807959148069</c:v>
                </c:pt>
                <c:pt idx="101">
                  <c:v>2.6112643946121588</c:v>
                </c:pt>
                <c:pt idx="102">
                  <c:v>2.5841660373299802</c:v>
                </c:pt>
                <c:pt idx="103">
                  <c:v>2.5535622644418048</c:v>
                </c:pt>
                <c:pt idx="104">
                  <c:v>2.5200577028444719</c:v>
                </c:pt>
                <c:pt idx="105">
                  <c:v>2.4845458406518182</c:v>
                </c:pt>
                <c:pt idx="106">
                  <c:v>2.4468752091607722</c:v>
                </c:pt>
                <c:pt idx="107">
                  <c:v>2.4084223787536265</c:v>
                </c:pt>
                <c:pt idx="108">
                  <c:v>2.3688044306632152</c:v>
                </c:pt>
                <c:pt idx="109">
                  <c:v>2.328940297974174</c:v>
                </c:pt>
                <c:pt idx="110">
                  <c:v>2.2891593206918093</c:v>
                </c:pt>
                <c:pt idx="111">
                  <c:v>2.249401458167084</c:v>
                </c:pt>
                <c:pt idx="112">
                  <c:v>2.2102376637828605</c:v>
                </c:pt>
                <c:pt idx="113">
                  <c:v>2.1721247663769518</c:v>
                </c:pt>
                <c:pt idx="114">
                  <c:v>2.1353375787723499</c:v>
                </c:pt>
                <c:pt idx="115">
                  <c:v>2.0999577585392482</c:v>
                </c:pt>
                <c:pt idx="116">
                  <c:v>2.0664150539715278</c:v>
                </c:pt>
                <c:pt idx="117">
                  <c:v>2.0338300697844054</c:v>
                </c:pt>
                <c:pt idx="118">
                  <c:v>2.0016452870954238</c:v>
                </c:pt>
                <c:pt idx="119">
                  <c:v>1.9695426056224032</c:v>
                </c:pt>
                <c:pt idx="120">
                  <c:v>1.9378165204468352</c:v>
                </c:pt>
                <c:pt idx="121">
                  <c:v>1.9061516831436003</c:v>
                </c:pt>
                <c:pt idx="122">
                  <c:v>1.8746603002968141</c:v>
                </c:pt>
                <c:pt idx="123">
                  <c:v>1.8434393862774048</c:v>
                </c:pt>
                <c:pt idx="124">
                  <c:v>1.812489431157509</c:v>
                </c:pt>
                <c:pt idx="125">
                  <c:v>1.782074473924085</c:v>
                </c:pt>
                <c:pt idx="126">
                  <c:v>1.7534179688474421</c:v>
                </c:pt>
                <c:pt idx="127">
                  <c:v>1.7358547900260397</c:v>
                </c:pt>
                <c:pt idx="128">
                  <c:v>1.7195603502459038</c:v>
                </c:pt>
                <c:pt idx="129">
                  <c:v>1.7331219416311718</c:v>
                </c:pt>
                <c:pt idx="130">
                  <c:v>1.7571574391535862</c:v>
                </c:pt>
                <c:pt idx="131">
                  <c:v>1.7718274596956576</c:v>
                </c:pt>
                <c:pt idx="132">
                  <c:v>1.7767358681051839</c:v>
                </c:pt>
                <c:pt idx="133">
                  <c:v>1.7717099949367521</c:v>
                </c:pt>
                <c:pt idx="134">
                  <c:v>1.7572597945793418</c:v>
                </c:pt>
                <c:pt idx="135">
                  <c:v>1.7331619776552918</c:v>
                </c:pt>
                <c:pt idx="136">
                  <c:v>1.6998369846596855</c:v>
                </c:pt>
                <c:pt idx="137">
                  <c:v>1.657812904673384</c:v>
                </c:pt>
                <c:pt idx="138">
                  <c:v>1.6076569170671915</c:v>
                </c:pt>
                <c:pt idx="139">
                  <c:v>1.5855408808836093</c:v>
                </c:pt>
                <c:pt idx="140">
                  <c:v>1.5673002246457683</c:v>
                </c:pt>
                <c:pt idx="141">
                  <c:v>1.5423401676020281</c:v>
                </c:pt>
                <c:pt idx="142">
                  <c:v>1.5203608244339541</c:v>
                </c:pt>
                <c:pt idx="143">
                  <c:v>1.5058183635103359</c:v>
                </c:pt>
                <c:pt idx="144">
                  <c:v>1.4906274805722752</c:v>
                </c:pt>
                <c:pt idx="145">
                  <c:v>1.4748833489392374</c:v>
                </c:pt>
                <c:pt idx="146">
                  <c:v>1.4581947153764814</c:v>
                </c:pt>
                <c:pt idx="147">
                  <c:v>1.4414652448021177</c:v>
                </c:pt>
                <c:pt idx="148">
                  <c:v>1.4239273344494232</c:v>
                </c:pt>
                <c:pt idx="149">
                  <c:v>1.4057405602456379</c:v>
                </c:pt>
                <c:pt idx="150">
                  <c:v>1.3875089349119167</c:v>
                </c:pt>
                <c:pt idx="151">
                  <c:v>1.3858868159807765</c:v>
                </c:pt>
                <c:pt idx="152">
                  <c:v>1.382252528794133</c:v>
                </c:pt>
                <c:pt idx="153">
                  <c:v>1.3757287303744228</c:v>
                </c:pt>
                <c:pt idx="154">
                  <c:v>1.3664281631692503</c:v>
                </c:pt>
                <c:pt idx="155">
                  <c:v>1.354590066815998</c:v>
                </c:pt>
                <c:pt idx="156">
                  <c:v>1.3401769312817</c:v>
                </c:pt>
                <c:pt idx="157">
                  <c:v>1.3233397835077476</c:v>
                </c:pt>
                <c:pt idx="158">
                  <c:v>1.3042352281570271</c:v>
                </c:pt>
                <c:pt idx="159">
                  <c:v>1.2830197308472164</c:v>
                </c:pt>
                <c:pt idx="160">
                  <c:v>1.2598485539531898</c:v>
                </c:pt>
                <c:pt idx="161">
                  <c:v>1.2350637553221058</c:v>
                </c:pt>
                <c:pt idx="162">
                  <c:v>1.2086616115179272</c:v>
                </c:pt>
                <c:pt idx="163">
                  <c:v>1.1807200628421284</c:v>
                </c:pt>
                <c:pt idx="164">
                  <c:v>1.1514426977322618</c:v>
                </c:pt>
                <c:pt idx="165">
                  <c:v>1.1210644289326999</c:v>
                </c:pt>
                <c:pt idx="166">
                  <c:v>1.0895351677781904</c:v>
                </c:pt>
                <c:pt idx="167">
                  <c:v>1.0571162061425146</c:v>
                </c:pt>
                <c:pt idx="168">
                  <c:v>1.0238891951917315</c:v>
                </c:pt>
                <c:pt idx="169">
                  <c:v>0.99011235068965298</c:v>
                </c:pt>
                <c:pt idx="170">
                  <c:v>0.9602040795118516</c:v>
                </c:pt>
                <c:pt idx="171">
                  <c:v>0.95545810429255851</c:v>
                </c:pt>
                <c:pt idx="172">
                  <c:v>0.95055644034937514</c:v>
                </c:pt>
                <c:pt idx="173">
                  <c:v>0.94538827884625731</c:v>
                </c:pt>
                <c:pt idx="174">
                  <c:v>0.93985370385130451</c:v>
                </c:pt>
                <c:pt idx="175">
                  <c:v>0.93395413012533701</c:v>
                </c:pt>
                <c:pt idx="176">
                  <c:v>0.92787715435503515</c:v>
                </c:pt>
                <c:pt idx="177">
                  <c:v>0.92154044335905261</c:v>
                </c:pt>
                <c:pt idx="178">
                  <c:v>0.91484381649789837</c:v>
                </c:pt>
                <c:pt idx="179">
                  <c:v>0.90779399808935624</c:v>
                </c:pt>
                <c:pt idx="180">
                  <c:v>0.90065472756162368</c:v>
                </c:pt>
                <c:pt idx="181">
                  <c:v>0.89318932203276158</c:v>
                </c:pt>
                <c:pt idx="182">
                  <c:v>0.88539022792571342</c:v>
                </c:pt>
                <c:pt idx="183">
                  <c:v>0.8773708259200298</c:v>
                </c:pt>
                <c:pt idx="184">
                  <c:v>0.86919251210919035</c:v>
                </c:pt>
                <c:pt idx="185">
                  <c:v>0.86070887183801503</c:v>
                </c:pt>
                <c:pt idx="186">
                  <c:v>0.8519782013673306</c:v>
                </c:pt>
                <c:pt idx="187">
                  <c:v>0.84316493125216097</c:v>
                </c:pt>
                <c:pt idx="188">
                  <c:v>0.83408152646978229</c:v>
                </c:pt>
                <c:pt idx="189">
                  <c:v>0.82486095769340173</c:v>
                </c:pt>
                <c:pt idx="190">
                  <c:v>0.81550650477857867</c:v>
                </c:pt>
                <c:pt idx="191">
                  <c:v>0.8060099243923543</c:v>
                </c:pt>
                <c:pt idx="192">
                  <c:v>0.79642310950015727</c:v>
                </c:pt>
                <c:pt idx="193">
                  <c:v>0.78678778224678569</c:v>
                </c:pt>
                <c:pt idx="194">
                  <c:v>0.77795175440905084</c:v>
                </c:pt>
                <c:pt idx="195">
                  <c:v>0.76940935522798404</c:v>
                </c:pt>
                <c:pt idx="196">
                  <c:v>0.76068373861892735</c:v>
                </c:pt>
                <c:pt idx="197">
                  <c:v>0.75191643000110964</c:v>
                </c:pt>
                <c:pt idx="198">
                  <c:v>0.74295557404890089</c:v>
                </c:pt>
                <c:pt idx="199">
                  <c:v>0.73381883669980696</c:v>
                </c:pt>
                <c:pt idx="200">
                  <c:v>0.72463179976184011</c:v>
                </c:pt>
              </c:numCache>
            </c:numRef>
          </c:yVal>
        </c:ser>
        <c:ser>
          <c:idx val="40"/>
          <c:order val="40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Foglio1!$AP$3:$AP$203</c:f>
              <c:numCache>
                <c:formatCode>0.0000</c:formatCode>
                <c:ptCount val="201"/>
                <c:pt idx="0">
                  <c:v>3.6970346093393642</c:v>
                </c:pt>
                <c:pt idx="1">
                  <c:v>3.7236098793542269</c:v>
                </c:pt>
                <c:pt idx="2">
                  <c:v>4.0035696823525981</c:v>
                </c:pt>
                <c:pt idx="3">
                  <c:v>3.8104197111178397</c:v>
                </c:pt>
                <c:pt idx="4">
                  <c:v>5.2180027834604514</c:v>
                </c:pt>
                <c:pt idx="5">
                  <c:v>4.7757732275004274</c:v>
                </c:pt>
                <c:pt idx="6">
                  <c:v>5.5191417390050885</c:v>
                </c:pt>
                <c:pt idx="7">
                  <c:v>6.8346724232581426</c:v>
                </c:pt>
                <c:pt idx="8">
                  <c:v>5.3205953025849775</c:v>
                </c:pt>
                <c:pt idx="9">
                  <c:v>5.7855527887899507</c:v>
                </c:pt>
                <c:pt idx="10">
                  <c:v>5.9069208538867546</c:v>
                </c:pt>
                <c:pt idx="11">
                  <c:v>8.3764453601776694</c:v>
                </c:pt>
                <c:pt idx="12">
                  <c:v>8.8286849494355852</c:v>
                </c:pt>
                <c:pt idx="13">
                  <c:v>10.112137512693215</c:v>
                </c:pt>
                <c:pt idx="14">
                  <c:v>10.922390179524356</c:v>
                </c:pt>
                <c:pt idx="15">
                  <c:v>12.23126190099196</c:v>
                </c:pt>
                <c:pt idx="16">
                  <c:v>11.678005093746593</c:v>
                </c:pt>
                <c:pt idx="17">
                  <c:v>13.574408252208908</c:v>
                </c:pt>
                <c:pt idx="18">
                  <c:v>14.220518268170618</c:v>
                </c:pt>
                <c:pt idx="19">
                  <c:v>16.438466510864529</c:v>
                </c:pt>
                <c:pt idx="20">
                  <c:v>18.362666156568281</c:v>
                </c:pt>
                <c:pt idx="21">
                  <c:v>17.023046155899433</c:v>
                </c:pt>
                <c:pt idx="22">
                  <c:v>14.07065875736847</c:v>
                </c:pt>
                <c:pt idx="23">
                  <c:v>11.998078012087142</c:v>
                </c:pt>
                <c:pt idx="24">
                  <c:v>10.909859970251954</c:v>
                </c:pt>
                <c:pt idx="25">
                  <c:v>10.219201783141356</c:v>
                </c:pt>
                <c:pt idx="26">
                  <c:v>10.683862654955869</c:v>
                </c:pt>
                <c:pt idx="27">
                  <c:v>10.440923008054106</c:v>
                </c:pt>
                <c:pt idx="28">
                  <c:v>8.7609680753099273</c:v>
                </c:pt>
                <c:pt idx="29">
                  <c:v>7.6803209030648913</c:v>
                </c:pt>
                <c:pt idx="30">
                  <c:v>7.5365915409384465</c:v>
                </c:pt>
                <c:pt idx="31">
                  <c:v>7.1518805766752864</c:v>
                </c:pt>
                <c:pt idx="32">
                  <c:v>7.4643129910455261</c:v>
                </c:pt>
                <c:pt idx="33">
                  <c:v>8.5316797011357419</c:v>
                </c:pt>
                <c:pt idx="34">
                  <c:v>9.2750655959270567</c:v>
                </c:pt>
                <c:pt idx="35">
                  <c:v>9.6904763530021665</c:v>
                </c:pt>
                <c:pt idx="36">
                  <c:v>9.8236820967257028</c:v>
                </c:pt>
                <c:pt idx="37">
                  <c:v>9.7457460816947084</c:v>
                </c:pt>
                <c:pt idx="38">
                  <c:v>9.5311204417879125</c:v>
                </c:pt>
                <c:pt idx="39">
                  <c:v>9.2414164545321889</c:v>
                </c:pt>
                <c:pt idx="40">
                  <c:v>8.9060744635958677</c:v>
                </c:pt>
                <c:pt idx="41">
                  <c:v>8.5417904552887709</c:v>
                </c:pt>
                <c:pt idx="42">
                  <c:v>8.1512452059534617</c:v>
                </c:pt>
                <c:pt idx="43">
                  <c:v>7.737274356568447</c:v>
                </c:pt>
                <c:pt idx="44">
                  <c:v>7.3047878350690816</c:v>
                </c:pt>
                <c:pt idx="45">
                  <c:v>6.8598978878815453</c:v>
                </c:pt>
                <c:pt idx="46">
                  <c:v>6.4111553262124845</c:v>
                </c:pt>
                <c:pt idx="47">
                  <c:v>5.9649310466730645</c:v>
                </c:pt>
                <c:pt idx="48">
                  <c:v>5.6038499437359395</c:v>
                </c:pt>
                <c:pt idx="49">
                  <c:v>5.2503902720336724</c:v>
                </c:pt>
                <c:pt idx="50">
                  <c:v>4.8936097584880454</c:v>
                </c:pt>
                <c:pt idx="51">
                  <c:v>4.5327004722893474</c:v>
                </c:pt>
                <c:pt idx="52">
                  <c:v>4.1686354607491847</c:v>
                </c:pt>
                <c:pt idx="53">
                  <c:v>3.8378034462033521</c:v>
                </c:pt>
                <c:pt idx="54">
                  <c:v>3.7511686382654426</c:v>
                </c:pt>
                <c:pt idx="55">
                  <c:v>3.836603724763112</c:v>
                </c:pt>
                <c:pt idx="56">
                  <c:v>3.8289301001901808</c:v>
                </c:pt>
                <c:pt idx="57">
                  <c:v>3.7464794031387503</c:v>
                </c:pt>
                <c:pt idx="58">
                  <c:v>3.6201002833700051</c:v>
                </c:pt>
                <c:pt idx="59">
                  <c:v>3.4734673878701634</c:v>
                </c:pt>
                <c:pt idx="60">
                  <c:v>3.3249959317627047</c:v>
                </c:pt>
                <c:pt idx="61">
                  <c:v>3.1867193870589015</c:v>
                </c:pt>
                <c:pt idx="62">
                  <c:v>3.0618942852278019</c:v>
                </c:pt>
                <c:pt idx="63">
                  <c:v>3.0175471707001966</c:v>
                </c:pt>
                <c:pt idx="64">
                  <c:v>2.9604112674424896</c:v>
                </c:pt>
                <c:pt idx="65">
                  <c:v>2.8922478295510325</c:v>
                </c:pt>
                <c:pt idx="66">
                  <c:v>2.8144948875441114</c:v>
                </c:pt>
                <c:pt idx="67">
                  <c:v>2.7255100913465613</c:v>
                </c:pt>
                <c:pt idx="68">
                  <c:v>2.6262984833937719</c:v>
                </c:pt>
                <c:pt idx="69">
                  <c:v>2.5227964004567731</c:v>
                </c:pt>
                <c:pt idx="70">
                  <c:v>2.435411491378999</c:v>
                </c:pt>
                <c:pt idx="71">
                  <c:v>2.3845026905377833</c:v>
                </c:pt>
                <c:pt idx="72">
                  <c:v>2.483649376886631</c:v>
                </c:pt>
                <c:pt idx="73">
                  <c:v>2.6051375634263221</c:v>
                </c:pt>
                <c:pt idx="74">
                  <c:v>2.6643447206264517</c:v>
                </c:pt>
                <c:pt idx="75">
                  <c:v>2.6610135739570602</c:v>
                </c:pt>
                <c:pt idx="76">
                  <c:v>2.6065108787256341</c:v>
                </c:pt>
                <c:pt idx="77">
                  <c:v>2.6387564550848204</c:v>
                </c:pt>
                <c:pt idx="78">
                  <c:v>2.6554811037368107</c:v>
                </c:pt>
                <c:pt idx="79">
                  <c:v>2.7098883381769792</c:v>
                </c:pt>
                <c:pt idx="80">
                  <c:v>2.7121378632007902</c:v>
                </c:pt>
                <c:pt idx="81">
                  <c:v>2.6672616960970692</c:v>
                </c:pt>
                <c:pt idx="82">
                  <c:v>2.5926054221805024</c:v>
                </c:pt>
                <c:pt idx="83">
                  <c:v>2.5493471813983244</c:v>
                </c:pt>
                <c:pt idx="84">
                  <c:v>2.4987446057779312</c:v>
                </c:pt>
                <c:pt idx="85">
                  <c:v>2.4433928849299882</c:v>
                </c:pt>
                <c:pt idx="86">
                  <c:v>2.3865006466526442</c:v>
                </c:pt>
                <c:pt idx="87">
                  <c:v>2.3298117859829692</c:v>
                </c:pt>
                <c:pt idx="88">
                  <c:v>2.2743175644540652</c:v>
                </c:pt>
                <c:pt idx="89">
                  <c:v>2.2213216199808676</c:v>
                </c:pt>
                <c:pt idx="90">
                  <c:v>2.171526177415529</c:v>
                </c:pt>
                <c:pt idx="91">
                  <c:v>2.1239242813354591</c:v>
                </c:pt>
                <c:pt idx="92">
                  <c:v>2.0790056557627326</c:v>
                </c:pt>
                <c:pt idx="93">
                  <c:v>2.0380762460683206</c:v>
                </c:pt>
                <c:pt idx="94">
                  <c:v>2.0024477993920637</c:v>
                </c:pt>
                <c:pt idx="95">
                  <c:v>1.9729051733093039</c:v>
                </c:pt>
                <c:pt idx="96">
                  <c:v>1.9501268445608206</c:v>
                </c:pt>
                <c:pt idx="97">
                  <c:v>1.9344583939946203</c:v>
                </c:pt>
                <c:pt idx="98">
                  <c:v>1.9261205269994073</c:v>
                </c:pt>
                <c:pt idx="99">
                  <c:v>1.9242218012191472</c:v>
                </c:pt>
                <c:pt idx="100">
                  <c:v>1.9279818961343198</c:v>
                </c:pt>
                <c:pt idx="101">
                  <c:v>1.9365578079967751</c:v>
                </c:pt>
                <c:pt idx="102">
                  <c:v>1.9488944323496356</c:v>
                </c:pt>
                <c:pt idx="103">
                  <c:v>1.9634649837197113</c:v>
                </c:pt>
                <c:pt idx="104">
                  <c:v>1.9790315521172679</c:v>
                </c:pt>
                <c:pt idx="105">
                  <c:v>1.9944534686693791</c:v>
                </c:pt>
                <c:pt idx="106">
                  <c:v>2.0087548946860512</c:v>
                </c:pt>
                <c:pt idx="107">
                  <c:v>2.0213209055096182</c:v>
                </c:pt>
                <c:pt idx="108">
                  <c:v>2.0313758819304359</c:v>
                </c:pt>
                <c:pt idx="109">
                  <c:v>2.0384163233067927</c:v>
                </c:pt>
                <c:pt idx="110">
                  <c:v>2.0421944896794888</c:v>
                </c:pt>
                <c:pt idx="111">
                  <c:v>2.0426197956442187</c:v>
                </c:pt>
                <c:pt idx="112">
                  <c:v>2.0397269516362448</c:v>
                </c:pt>
                <c:pt idx="113">
                  <c:v>2.0336581013956785</c:v>
                </c:pt>
                <c:pt idx="114">
                  <c:v>2.0246547045769994</c:v>
                </c:pt>
                <c:pt idx="115">
                  <c:v>2.0130386052683198</c:v>
                </c:pt>
                <c:pt idx="116">
                  <c:v>1.9991859634679578</c:v>
                </c:pt>
                <c:pt idx="117">
                  <c:v>1.9835099846961881</c:v>
                </c:pt>
                <c:pt idx="118">
                  <c:v>1.9664464013709624</c:v>
                </c:pt>
                <c:pt idx="119">
                  <c:v>1.9485610140383804</c:v>
                </c:pt>
                <c:pt idx="120">
                  <c:v>1.9303912321775458</c:v>
                </c:pt>
                <c:pt idx="121">
                  <c:v>1.9122749517066358</c:v>
                </c:pt>
                <c:pt idx="122">
                  <c:v>1.8951880396233145</c:v>
                </c:pt>
                <c:pt idx="123">
                  <c:v>1.8794771518115585</c:v>
                </c:pt>
                <c:pt idx="124">
                  <c:v>1.8655448108532535</c:v>
                </c:pt>
                <c:pt idx="125">
                  <c:v>1.8537287498777886</c:v>
                </c:pt>
                <c:pt idx="126">
                  <c:v>1.8449562109627153</c:v>
                </c:pt>
                <c:pt idx="127">
                  <c:v>1.840297488740414</c:v>
                </c:pt>
                <c:pt idx="128">
                  <c:v>1.8399386263038124</c:v>
                </c:pt>
                <c:pt idx="129">
                  <c:v>1.8441987439666621</c:v>
                </c:pt>
                <c:pt idx="130">
                  <c:v>1.8538287938959834</c:v>
                </c:pt>
                <c:pt idx="131">
                  <c:v>1.8674179694711703</c:v>
                </c:pt>
                <c:pt idx="132">
                  <c:v>1.882293600901314</c:v>
                </c:pt>
                <c:pt idx="133">
                  <c:v>1.8974854372826446</c:v>
                </c:pt>
                <c:pt idx="134">
                  <c:v>1.9124086477989479</c:v>
                </c:pt>
                <c:pt idx="135">
                  <c:v>1.9268447875089674</c:v>
                </c:pt>
                <c:pt idx="136">
                  <c:v>1.9405711153586653</c:v>
                </c:pt>
                <c:pt idx="137">
                  <c:v>1.9533718541494958</c:v>
                </c:pt>
                <c:pt idx="138">
                  <c:v>1.9650522526391938</c:v>
                </c:pt>
                <c:pt idx="139">
                  <c:v>1.9754389108808721</c:v>
                </c:pt>
                <c:pt idx="140">
                  <c:v>1.9843715627903471</c:v>
                </c:pt>
                <c:pt idx="141">
                  <c:v>1.9916965619295381</c:v>
                </c:pt>
                <c:pt idx="142">
                  <c:v>1.9972627968418295</c:v>
                </c:pt>
                <c:pt idx="143">
                  <c:v>2.0009233900927952</c:v>
                </c:pt>
                <c:pt idx="144">
                  <c:v>2.0025731899462169</c:v>
                </c:pt>
                <c:pt idx="145">
                  <c:v>2.0022426414770336</c:v>
                </c:pt>
                <c:pt idx="146">
                  <c:v>1.9997061530643558</c:v>
                </c:pt>
                <c:pt idx="147">
                  <c:v>1.9949497755461001</c:v>
                </c:pt>
                <c:pt idx="148">
                  <c:v>1.988015918328826</c:v>
                </c:pt>
                <c:pt idx="149">
                  <c:v>1.9791159555693321</c:v>
                </c:pt>
                <c:pt idx="150">
                  <c:v>1.9759799217215599</c:v>
                </c:pt>
                <c:pt idx="151">
                  <c:v>1.9834092928242681</c:v>
                </c:pt>
                <c:pt idx="152">
                  <c:v>1.9887855660527503</c:v>
                </c:pt>
                <c:pt idx="153">
                  <c:v>1.9917490106988101</c:v>
                </c:pt>
                <c:pt idx="154">
                  <c:v>1.9930548633881531</c:v>
                </c:pt>
                <c:pt idx="155">
                  <c:v>1.9943168592786336</c:v>
                </c:pt>
                <c:pt idx="156">
                  <c:v>1.9966354525884595</c:v>
                </c:pt>
                <c:pt idx="157">
                  <c:v>1.9991100040448841</c:v>
                </c:pt>
                <c:pt idx="158">
                  <c:v>2.0004519300114674</c:v>
                </c:pt>
                <c:pt idx="159">
                  <c:v>1.9997910497744915</c:v>
                </c:pt>
                <c:pt idx="160">
                  <c:v>1.9969005919014089</c:v>
                </c:pt>
                <c:pt idx="161">
                  <c:v>1.9918804686146561</c:v>
                </c:pt>
                <c:pt idx="162">
                  <c:v>1.9884412168926247</c:v>
                </c:pt>
                <c:pt idx="163">
                  <c:v>2.0281023501211202</c:v>
                </c:pt>
                <c:pt idx="164">
                  <c:v>2.0632507080688192</c:v>
                </c:pt>
                <c:pt idx="165">
                  <c:v>2.0936940150512435</c:v>
                </c:pt>
                <c:pt idx="166">
                  <c:v>2.1196603012716673</c:v>
                </c:pt>
                <c:pt idx="167">
                  <c:v>2.1411915491405296</c:v>
                </c:pt>
                <c:pt idx="168">
                  <c:v>2.1581981036182567</c:v>
                </c:pt>
                <c:pt idx="169">
                  <c:v>2.1704890340272187</c:v>
                </c:pt>
                <c:pt idx="170">
                  <c:v>2.1779350077571418</c:v>
                </c:pt>
                <c:pt idx="171">
                  <c:v>2.1802410326488433</c:v>
                </c:pt>
                <c:pt idx="172">
                  <c:v>2.1779048763688231</c:v>
                </c:pt>
                <c:pt idx="173">
                  <c:v>2.1708643255477225</c:v>
                </c:pt>
                <c:pt idx="174">
                  <c:v>2.1599006243817707</c:v>
                </c:pt>
                <c:pt idx="175">
                  <c:v>2.1457307111654877</c:v>
                </c:pt>
                <c:pt idx="176">
                  <c:v>2.1289601455422251</c:v>
                </c:pt>
                <c:pt idx="177">
                  <c:v>2.1095992169727684</c:v>
                </c:pt>
                <c:pt idx="178">
                  <c:v>2.0875605779812569</c:v>
                </c:pt>
                <c:pt idx="179">
                  <c:v>2.0629670183550552</c:v>
                </c:pt>
                <c:pt idx="180">
                  <c:v>2.0358073024908427</c:v>
                </c:pt>
                <c:pt idx="181">
                  <c:v>2.0062311226108078</c:v>
                </c:pt>
                <c:pt idx="182">
                  <c:v>1.9748736751080902</c:v>
                </c:pt>
                <c:pt idx="183">
                  <c:v>1.9425915857837091</c:v>
                </c:pt>
                <c:pt idx="184">
                  <c:v>1.9200333199751061</c:v>
                </c:pt>
                <c:pt idx="185">
                  <c:v>1.8961518510978481</c:v>
                </c:pt>
                <c:pt idx="186">
                  <c:v>1.8820693635466601</c:v>
                </c:pt>
                <c:pt idx="187">
                  <c:v>1.9072280358183222</c:v>
                </c:pt>
                <c:pt idx="188">
                  <c:v>1.9260151888821881</c:v>
                </c:pt>
                <c:pt idx="189">
                  <c:v>1.9388392014059117</c:v>
                </c:pt>
                <c:pt idx="190">
                  <c:v>1.9461380890202908</c:v>
                </c:pt>
                <c:pt idx="191">
                  <c:v>1.9478954954901078</c:v>
                </c:pt>
                <c:pt idx="192">
                  <c:v>1.944111205047667</c:v>
                </c:pt>
                <c:pt idx="193">
                  <c:v>1.934783385952431</c:v>
                </c:pt>
                <c:pt idx="194">
                  <c:v>1.9204099347696364</c:v>
                </c:pt>
                <c:pt idx="195">
                  <c:v>1.9012935701360723</c:v>
                </c:pt>
                <c:pt idx="196">
                  <c:v>1.8779707569858815</c:v>
                </c:pt>
                <c:pt idx="197">
                  <c:v>1.850596876356096</c:v>
                </c:pt>
                <c:pt idx="198">
                  <c:v>1.8195502932584615</c:v>
                </c:pt>
                <c:pt idx="199">
                  <c:v>1.7851224252844478</c:v>
                </c:pt>
                <c:pt idx="200">
                  <c:v>1.7475331386766102</c:v>
                </c:pt>
              </c:numCache>
            </c:numRef>
          </c:yVal>
        </c:ser>
        <c:ser>
          <c:idx val="41"/>
          <c:order val="41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Foglio1!$AQ$3:$AQ$203</c:f>
              <c:numCache>
                <c:formatCode>0.0000</c:formatCode>
                <c:ptCount val="201"/>
                <c:pt idx="0">
                  <c:v>1.3638071738805901</c:v>
                </c:pt>
                <c:pt idx="1">
                  <c:v>1.3757492232323099</c:v>
                </c:pt>
                <c:pt idx="2">
                  <c:v>1.4202585902061526</c:v>
                </c:pt>
                <c:pt idx="3">
                  <c:v>1.9773102460271972</c:v>
                </c:pt>
                <c:pt idx="4">
                  <c:v>2.0356275910910471</c:v>
                </c:pt>
                <c:pt idx="5">
                  <c:v>1.8192619330925672</c:v>
                </c:pt>
                <c:pt idx="6">
                  <c:v>2.1123315266919187</c:v>
                </c:pt>
                <c:pt idx="7">
                  <c:v>2.2365724113659153</c:v>
                </c:pt>
                <c:pt idx="8">
                  <c:v>3.6512652331562334</c:v>
                </c:pt>
                <c:pt idx="9">
                  <c:v>2.8260773990026937</c:v>
                </c:pt>
                <c:pt idx="10">
                  <c:v>2.7224765925000485</c:v>
                </c:pt>
                <c:pt idx="11">
                  <c:v>3.0347621678686867</c:v>
                </c:pt>
                <c:pt idx="12">
                  <c:v>3.6995316277613872</c:v>
                </c:pt>
                <c:pt idx="13">
                  <c:v>3.6930755317849071</c:v>
                </c:pt>
                <c:pt idx="14">
                  <c:v>4.358785618699704</c:v>
                </c:pt>
                <c:pt idx="15">
                  <c:v>4.7207926399131539</c:v>
                </c:pt>
                <c:pt idx="16">
                  <c:v>4.280530911225636</c:v>
                </c:pt>
                <c:pt idx="17">
                  <c:v>3.9583572889542502</c:v>
                </c:pt>
                <c:pt idx="18">
                  <c:v>3.2547916229024096</c:v>
                </c:pt>
                <c:pt idx="19">
                  <c:v>2.8667193266366526</c:v>
                </c:pt>
                <c:pt idx="20">
                  <c:v>2.6863060246094546</c:v>
                </c:pt>
                <c:pt idx="21">
                  <c:v>2.1260853031409637</c:v>
                </c:pt>
                <c:pt idx="22">
                  <c:v>2.4794232993472227</c:v>
                </c:pt>
                <c:pt idx="23">
                  <c:v>2.6620918075851496</c:v>
                </c:pt>
                <c:pt idx="24">
                  <c:v>2.6365651829569869</c:v>
                </c:pt>
                <c:pt idx="25">
                  <c:v>2.3536108320392177</c:v>
                </c:pt>
                <c:pt idx="26">
                  <c:v>2.1490836147147747</c:v>
                </c:pt>
                <c:pt idx="27">
                  <c:v>2.2096054016892044</c:v>
                </c:pt>
                <c:pt idx="28">
                  <c:v>2.2280058598627632</c:v>
                </c:pt>
                <c:pt idx="29">
                  <c:v>2.1544091822168907</c:v>
                </c:pt>
                <c:pt idx="30">
                  <c:v>1.9714258315610684</c:v>
                </c:pt>
                <c:pt idx="31">
                  <c:v>1.8540804994245301</c:v>
                </c:pt>
                <c:pt idx="32">
                  <c:v>1.8894016413911539</c:v>
                </c:pt>
                <c:pt idx="33">
                  <c:v>1.8362823765414242</c:v>
                </c:pt>
                <c:pt idx="34">
                  <c:v>1.5776211536952558</c:v>
                </c:pt>
                <c:pt idx="35">
                  <c:v>1.7131238270899773</c:v>
                </c:pt>
                <c:pt idx="36">
                  <c:v>1.8952724432745824</c:v>
                </c:pt>
                <c:pt idx="37">
                  <c:v>2.0215164107816959</c:v>
                </c:pt>
                <c:pt idx="38">
                  <c:v>2.3277465746335597</c:v>
                </c:pt>
                <c:pt idx="39">
                  <c:v>2.4265786933072224</c:v>
                </c:pt>
                <c:pt idx="40">
                  <c:v>2.4163163737677267</c:v>
                </c:pt>
                <c:pt idx="41">
                  <c:v>2.411459688174165</c:v>
                </c:pt>
                <c:pt idx="42">
                  <c:v>2.4617313303144592</c:v>
                </c:pt>
                <c:pt idx="43">
                  <c:v>2.5362357486980414</c:v>
                </c:pt>
                <c:pt idx="44">
                  <c:v>2.5893557374534582</c:v>
                </c:pt>
                <c:pt idx="45">
                  <c:v>2.5845990271122812</c:v>
                </c:pt>
                <c:pt idx="46">
                  <c:v>2.5375543381804802</c:v>
                </c:pt>
                <c:pt idx="47">
                  <c:v>2.4631017534336652</c:v>
                </c:pt>
                <c:pt idx="48">
                  <c:v>2.3658600350550967</c:v>
                </c:pt>
                <c:pt idx="49">
                  <c:v>2.2533473598681182</c:v>
                </c:pt>
                <c:pt idx="50">
                  <c:v>2.1357699303349778</c:v>
                </c:pt>
                <c:pt idx="51">
                  <c:v>2.024197960156028</c:v>
                </c:pt>
                <c:pt idx="52">
                  <c:v>1.9210189149456047</c:v>
                </c:pt>
                <c:pt idx="53">
                  <c:v>1.827892695053928</c:v>
                </c:pt>
                <c:pt idx="54">
                  <c:v>1.7427400445988119</c:v>
                </c:pt>
                <c:pt idx="55">
                  <c:v>1.6610641821991656</c:v>
                </c:pt>
                <c:pt idx="56">
                  <c:v>1.5924780158394918</c:v>
                </c:pt>
                <c:pt idx="57">
                  <c:v>1.5405607796127241</c:v>
                </c:pt>
                <c:pt idx="58">
                  <c:v>1.4808495761393954</c:v>
                </c:pt>
                <c:pt idx="59">
                  <c:v>1.4123352294606277</c:v>
                </c:pt>
                <c:pt idx="60">
                  <c:v>1.3369532798175501</c:v>
                </c:pt>
                <c:pt idx="61">
                  <c:v>1.2552397498911914</c:v>
                </c:pt>
                <c:pt idx="62">
                  <c:v>1.1717488700872107</c:v>
                </c:pt>
                <c:pt idx="63">
                  <c:v>1.0900415235961554</c:v>
                </c:pt>
                <c:pt idx="64">
                  <c:v>1.0135790872414414</c:v>
                </c:pt>
                <c:pt idx="65">
                  <c:v>0.94430624823220943</c:v>
                </c:pt>
                <c:pt idx="66">
                  <c:v>0.88456246278643158</c:v>
                </c:pt>
                <c:pt idx="67">
                  <c:v>0.83470983864273118</c:v>
                </c:pt>
                <c:pt idx="68">
                  <c:v>0.79379178801214023</c:v>
                </c:pt>
                <c:pt idx="69">
                  <c:v>0.76050281618187032</c:v>
                </c:pt>
                <c:pt idx="70">
                  <c:v>0.73297181520662591</c:v>
                </c:pt>
                <c:pt idx="71">
                  <c:v>0.70907378514511621</c:v>
                </c:pt>
                <c:pt idx="72">
                  <c:v>0.6873902861593868</c:v>
                </c:pt>
                <c:pt idx="73">
                  <c:v>0.66569010600845979</c:v>
                </c:pt>
                <c:pt idx="74">
                  <c:v>0.64220685835322733</c:v>
                </c:pt>
                <c:pt idx="75">
                  <c:v>0.61708879789970261</c:v>
                </c:pt>
                <c:pt idx="76">
                  <c:v>0.58866395640326896</c:v>
                </c:pt>
                <c:pt idx="77">
                  <c:v>0.56517959721643962</c:v>
                </c:pt>
                <c:pt idx="78">
                  <c:v>0.56766320123177061</c:v>
                </c:pt>
                <c:pt idx="79">
                  <c:v>0.56842160229802663</c:v>
                </c:pt>
                <c:pt idx="80">
                  <c:v>0.5673466991092585</c:v>
                </c:pt>
                <c:pt idx="81">
                  <c:v>0.56454198920405396</c:v>
                </c:pt>
                <c:pt idx="82">
                  <c:v>0.55958111254483534</c:v>
                </c:pt>
                <c:pt idx="83">
                  <c:v>0.55216213311701456</c:v>
                </c:pt>
                <c:pt idx="84">
                  <c:v>0.54245054384617153</c:v>
                </c:pt>
                <c:pt idx="85">
                  <c:v>0.53015533571920859</c:v>
                </c:pt>
                <c:pt idx="86">
                  <c:v>0.51549441466330082</c:v>
                </c:pt>
                <c:pt idx="87">
                  <c:v>0.49902695656866647</c:v>
                </c:pt>
                <c:pt idx="88">
                  <c:v>0.48039319183455786</c:v>
                </c:pt>
                <c:pt idx="89">
                  <c:v>0.46062142887088381</c:v>
                </c:pt>
                <c:pt idx="90">
                  <c:v>0.43921452787407372</c:v>
                </c:pt>
                <c:pt idx="91">
                  <c:v>0.41933655276398335</c:v>
                </c:pt>
                <c:pt idx="92">
                  <c:v>0.41232425015925345</c:v>
                </c:pt>
                <c:pt idx="93">
                  <c:v>0.40438994882038981</c:v>
                </c:pt>
                <c:pt idx="94">
                  <c:v>0.3952688739345025</c:v>
                </c:pt>
                <c:pt idx="95">
                  <c:v>0.38534236172430786</c:v>
                </c:pt>
                <c:pt idx="96">
                  <c:v>0.37454617731234729</c:v>
                </c:pt>
                <c:pt idx="97">
                  <c:v>0.36326613924280204</c:v>
                </c:pt>
                <c:pt idx="98">
                  <c:v>0.35146238919793593</c:v>
                </c:pt>
                <c:pt idx="99">
                  <c:v>0.33990781224950462</c:v>
                </c:pt>
                <c:pt idx="100">
                  <c:v>0.32867723653875958</c:v>
                </c:pt>
                <c:pt idx="101">
                  <c:v>0.31714016776237286</c:v>
                </c:pt>
                <c:pt idx="102">
                  <c:v>0.3053758461317238</c:v>
                </c:pt>
                <c:pt idx="103">
                  <c:v>0.29348493313631341</c:v>
                </c:pt>
                <c:pt idx="104">
                  <c:v>0.28148324859791984</c:v>
                </c:pt>
                <c:pt idx="105">
                  <c:v>0.26938970848800842</c:v>
                </c:pt>
                <c:pt idx="106">
                  <c:v>0.25728806823363531</c:v>
                </c:pt>
                <c:pt idx="107">
                  <c:v>0.24535603717903873</c:v>
                </c:pt>
                <c:pt idx="108">
                  <c:v>0.2344264610495515</c:v>
                </c:pt>
                <c:pt idx="109">
                  <c:v>0.22369655412077336</c:v>
                </c:pt>
                <c:pt idx="110">
                  <c:v>0.21309445990355189</c:v>
                </c:pt>
                <c:pt idx="111">
                  <c:v>0.20278899433196243</c:v>
                </c:pt>
                <c:pt idx="112">
                  <c:v>0.1927066696311262</c:v>
                </c:pt>
                <c:pt idx="113">
                  <c:v>0.18297580054646487</c:v>
                </c:pt>
                <c:pt idx="114">
                  <c:v>0.17367004601894617</c:v>
                </c:pt>
                <c:pt idx="115">
                  <c:v>0.16479386979433583</c:v>
                </c:pt>
                <c:pt idx="116">
                  <c:v>0.15640490305368274</c:v>
                </c:pt>
                <c:pt idx="117">
                  <c:v>0.14857997384692778</c:v>
                </c:pt>
                <c:pt idx="118">
                  <c:v>0.14309518389483153</c:v>
                </c:pt>
                <c:pt idx="119">
                  <c:v>0.13759625165050521</c:v>
                </c:pt>
                <c:pt idx="120">
                  <c:v>0.13212584827621718</c:v>
                </c:pt>
                <c:pt idx="121">
                  <c:v>0.12673414958079562</c:v>
                </c:pt>
                <c:pt idx="122">
                  <c:v>0.12335834545580125</c:v>
                </c:pt>
                <c:pt idx="123">
                  <c:v>0.12152446123428207</c:v>
                </c:pt>
                <c:pt idx="124">
                  <c:v>0.11939893696838667</c:v>
                </c:pt>
                <c:pt idx="125">
                  <c:v>0.11706046581864002</c:v>
                </c:pt>
                <c:pt idx="126">
                  <c:v>0.11458356858396349</c:v>
                </c:pt>
                <c:pt idx="127">
                  <c:v>0.11203747299414638</c:v>
                </c:pt>
                <c:pt idx="128">
                  <c:v>0.10948525294340342</c:v>
                </c:pt>
                <c:pt idx="129">
                  <c:v>0.10698321309553609</c:v>
                </c:pt>
                <c:pt idx="130">
                  <c:v>0.10458481098170799</c:v>
                </c:pt>
                <c:pt idx="131">
                  <c:v>0.10232479124435409</c:v>
                </c:pt>
                <c:pt idx="132">
                  <c:v>0.10023396321879674</c:v>
                </c:pt>
                <c:pt idx="133">
                  <c:v>9.8349765344600049E-2</c:v>
                </c:pt>
                <c:pt idx="134">
                  <c:v>9.6689797289632853E-2</c:v>
                </c:pt>
                <c:pt idx="135">
                  <c:v>9.5266825431675611E-2</c:v>
                </c:pt>
                <c:pt idx="136">
                  <c:v>9.4088597688999243E-2</c:v>
                </c:pt>
                <c:pt idx="137">
                  <c:v>9.3713611999112961E-2</c:v>
                </c:pt>
                <c:pt idx="138">
                  <c:v>9.358161792480181E-2</c:v>
                </c:pt>
                <c:pt idx="139">
                  <c:v>9.3435146721528028E-2</c:v>
                </c:pt>
                <c:pt idx="140">
                  <c:v>9.3250274599547045E-2</c:v>
                </c:pt>
                <c:pt idx="141">
                  <c:v>9.3006123586017064E-2</c:v>
                </c:pt>
                <c:pt idx="142">
                  <c:v>9.2689409237238049E-2</c:v>
                </c:pt>
                <c:pt idx="143">
                  <c:v>9.2329242069325301E-2</c:v>
                </c:pt>
                <c:pt idx="144">
                  <c:v>9.2846350080231246E-2</c:v>
                </c:pt>
                <c:pt idx="145">
                  <c:v>9.3498731065236054E-2</c:v>
                </c:pt>
                <c:pt idx="146">
                  <c:v>9.4264527857927646E-2</c:v>
                </c:pt>
                <c:pt idx="147">
                  <c:v>9.5121686930750696E-2</c:v>
                </c:pt>
                <c:pt idx="148">
                  <c:v>9.6048312063282848E-2</c:v>
                </c:pt>
                <c:pt idx="149">
                  <c:v>9.7022973147820726E-2</c:v>
                </c:pt>
                <c:pt idx="150">
                  <c:v>9.8024970947569845E-2</c:v>
                </c:pt>
                <c:pt idx="151">
                  <c:v>9.9034559325489657E-2</c:v>
                </c:pt>
                <c:pt idx="152">
                  <c:v>0.10003312701712669</c:v>
                </c:pt>
                <c:pt idx="153">
                  <c:v>0.10100334144169471</c:v>
                </c:pt>
                <c:pt idx="154">
                  <c:v>0.10192925734706848</c:v>
                </c:pt>
                <c:pt idx="155">
                  <c:v>0.10279639328182848</c:v>
                </c:pt>
                <c:pt idx="156">
                  <c:v>0.10359177899477642</c:v>
                </c:pt>
                <c:pt idx="157">
                  <c:v>0.10430397689330348</c:v>
                </c:pt>
                <c:pt idx="158">
                  <c:v>0.10492308065999742</c:v>
                </c:pt>
                <c:pt idx="159">
                  <c:v>0.10544069404313454</c:v>
                </c:pt>
                <c:pt idx="160">
                  <c:v>0.105878318559866</c:v>
                </c:pt>
                <c:pt idx="161">
                  <c:v>0.10620858298591486</c:v>
                </c:pt>
                <c:pt idx="162">
                  <c:v>0.10642171159419063</c:v>
                </c:pt>
                <c:pt idx="163">
                  <c:v>0.10651458926811747</c:v>
                </c:pt>
                <c:pt idx="164">
                  <c:v>0.10648531208463174</c:v>
                </c:pt>
                <c:pt idx="165">
                  <c:v>0.10633310344993872</c:v>
                </c:pt>
                <c:pt idx="166">
                  <c:v>0.10605822650986635</c:v>
                </c:pt>
                <c:pt idx="167">
                  <c:v>0.10566189441133064</c:v>
                </c:pt>
                <c:pt idx="168">
                  <c:v>0.10514617979812629</c:v>
                </c:pt>
                <c:pt idx="169">
                  <c:v>0.10451392473918024</c:v>
                </c:pt>
                <c:pt idx="170">
                  <c:v>0.10376865211444761</c:v>
                </c:pt>
                <c:pt idx="171">
                  <c:v>0.1029144793195028</c:v>
                </c:pt>
                <c:pt idx="172">
                  <c:v>0.10199373928534652</c:v>
                </c:pt>
                <c:pt idx="173">
                  <c:v>0.1009736396750401</c:v>
                </c:pt>
                <c:pt idx="174">
                  <c:v>9.9858475301037211E-2</c:v>
                </c:pt>
                <c:pt idx="175">
                  <c:v>9.8653860156173959E-2</c:v>
                </c:pt>
                <c:pt idx="176">
                  <c:v>9.7365639787866706E-2</c:v>
                </c:pt>
                <c:pt idx="177">
                  <c:v>9.5999828912028212E-2</c:v>
                </c:pt>
                <c:pt idx="178">
                  <c:v>9.4562553818109504E-2</c:v>
                </c:pt>
                <c:pt idx="179">
                  <c:v>9.3059999585167197E-2</c:v>
                </c:pt>
                <c:pt idx="180">
                  <c:v>9.1498362070994141E-2</c:v>
                </c:pt>
                <c:pt idx="181">
                  <c:v>8.9883804587068045E-2</c:v>
                </c:pt>
                <c:pt idx="182">
                  <c:v>8.8227097773804747E-2</c:v>
                </c:pt>
                <c:pt idx="183">
                  <c:v>8.6551479182938748E-2</c:v>
                </c:pt>
                <c:pt idx="184">
                  <c:v>8.4839195398550199E-2</c:v>
                </c:pt>
                <c:pt idx="185">
                  <c:v>8.3095950835469584E-2</c:v>
                </c:pt>
                <c:pt idx="186">
                  <c:v>8.1327272016998423E-2</c:v>
                </c:pt>
                <c:pt idx="187">
                  <c:v>7.9538488067002533E-2</c:v>
                </c:pt>
                <c:pt idx="188">
                  <c:v>7.7734714536810315E-2</c:v>
                </c:pt>
                <c:pt idx="189">
                  <c:v>7.5920840329192066E-2</c:v>
                </c:pt>
                <c:pt idx="190">
                  <c:v>7.41015174817789E-2</c:v>
                </c:pt>
                <c:pt idx="191">
                  <c:v>7.3092924451253927E-2</c:v>
                </c:pt>
                <c:pt idx="192">
                  <c:v>7.2347497574834593E-2</c:v>
                </c:pt>
                <c:pt idx="193">
                  <c:v>7.157454217032122E-2</c:v>
                </c:pt>
                <c:pt idx="194">
                  <c:v>7.0776399374710822E-2</c:v>
                </c:pt>
                <c:pt idx="195">
                  <c:v>6.9955358790809455E-2</c:v>
                </c:pt>
                <c:pt idx="196">
                  <c:v>6.9113652478102E-2</c:v>
                </c:pt>
                <c:pt idx="197">
                  <c:v>6.8253449820567053E-2</c:v>
                </c:pt>
                <c:pt idx="198">
                  <c:v>6.7376853208221912E-2</c:v>
                </c:pt>
                <c:pt idx="199">
                  <c:v>6.6485894471109808E-2</c:v>
                </c:pt>
                <c:pt idx="200">
                  <c:v>6.5582532006273939E-2</c:v>
                </c:pt>
              </c:numCache>
            </c:numRef>
          </c:yVal>
        </c:ser>
        <c:ser>
          <c:idx val="42"/>
          <c:order val="42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Foglio1!$AR$3:$AR$203</c:f>
              <c:numCache>
                <c:formatCode>0.0000</c:formatCode>
                <c:ptCount val="201"/>
                <c:pt idx="0">
                  <c:v>2.2544446819549355</c:v>
                </c:pt>
                <c:pt idx="1">
                  <c:v>2.2574141233800225</c:v>
                </c:pt>
                <c:pt idx="2">
                  <c:v>2.3148702461883395</c:v>
                </c:pt>
                <c:pt idx="3">
                  <c:v>2.4529549658374732</c:v>
                </c:pt>
                <c:pt idx="4">
                  <c:v>3.0051287948710832</c:v>
                </c:pt>
                <c:pt idx="5">
                  <c:v>2.8103989015948567</c:v>
                </c:pt>
                <c:pt idx="6">
                  <c:v>3.0857989997417175</c:v>
                </c:pt>
                <c:pt idx="7">
                  <c:v>3.1558783551907856</c:v>
                </c:pt>
                <c:pt idx="8">
                  <c:v>3.6129844444335077</c:v>
                </c:pt>
                <c:pt idx="9">
                  <c:v>3.2999483633799187</c:v>
                </c:pt>
                <c:pt idx="10">
                  <c:v>3.9305154849351882</c:v>
                </c:pt>
                <c:pt idx="11">
                  <c:v>4.8313030810402706</c:v>
                </c:pt>
                <c:pt idx="12">
                  <c:v>5.4268097684211494</c:v>
                </c:pt>
                <c:pt idx="13">
                  <c:v>5.7743132118585985</c:v>
                </c:pt>
                <c:pt idx="14">
                  <c:v>5.3269382680986919</c:v>
                </c:pt>
                <c:pt idx="15">
                  <c:v>4.8287331159822893</c:v>
                </c:pt>
                <c:pt idx="16">
                  <c:v>4.2839346678459185</c:v>
                </c:pt>
                <c:pt idx="17">
                  <c:v>4.7019677196398471</c:v>
                </c:pt>
                <c:pt idx="18">
                  <c:v>5.0222682707110602</c:v>
                </c:pt>
                <c:pt idx="19">
                  <c:v>5.1309694898883729</c:v>
                </c:pt>
                <c:pt idx="20">
                  <c:v>4.9655983988404717</c:v>
                </c:pt>
                <c:pt idx="21">
                  <c:v>5.4409765330546174</c:v>
                </c:pt>
                <c:pt idx="22">
                  <c:v>5.6648837996585355</c:v>
                </c:pt>
                <c:pt idx="23">
                  <c:v>5.5363646850061965</c:v>
                </c:pt>
                <c:pt idx="24">
                  <c:v>5.903836410499208</c:v>
                </c:pt>
                <c:pt idx="25">
                  <c:v>6.1574111320649045</c:v>
                </c:pt>
                <c:pt idx="26">
                  <c:v>6.1193220082063915</c:v>
                </c:pt>
                <c:pt idx="27">
                  <c:v>5.8016918042960324</c:v>
                </c:pt>
                <c:pt idx="28">
                  <c:v>5.5206092016182264</c:v>
                </c:pt>
                <c:pt idx="29">
                  <c:v>5.2680522305622386</c:v>
                </c:pt>
                <c:pt idx="30">
                  <c:v>5.0218321148333924</c:v>
                </c:pt>
                <c:pt idx="31">
                  <c:v>4.8224814651648318</c:v>
                </c:pt>
                <c:pt idx="32">
                  <c:v>4.8012682519110834</c:v>
                </c:pt>
                <c:pt idx="33">
                  <c:v>4.8277731547054845</c:v>
                </c:pt>
                <c:pt idx="34">
                  <c:v>4.8392240928620565</c:v>
                </c:pt>
                <c:pt idx="35">
                  <c:v>4.7905703188093973</c:v>
                </c:pt>
                <c:pt idx="36">
                  <c:v>4.6729853384890285</c:v>
                </c:pt>
                <c:pt idx="37">
                  <c:v>4.5050071768294355</c:v>
                </c:pt>
                <c:pt idx="38">
                  <c:v>4.3714241489897301</c:v>
                </c:pt>
                <c:pt idx="39">
                  <c:v>4.5645033051404695</c:v>
                </c:pt>
                <c:pt idx="40">
                  <c:v>4.586950257503374</c:v>
                </c:pt>
                <c:pt idx="41">
                  <c:v>4.2704105447977678</c:v>
                </c:pt>
                <c:pt idx="42">
                  <c:v>3.7104552544118197</c:v>
                </c:pt>
                <c:pt idx="43">
                  <c:v>3.3473572411151937</c:v>
                </c:pt>
                <c:pt idx="44">
                  <c:v>3.1918274914460461</c:v>
                </c:pt>
                <c:pt idx="45">
                  <c:v>3.0545287498998341</c:v>
                </c:pt>
                <c:pt idx="46">
                  <c:v>2.9317102287061658</c:v>
                </c:pt>
                <c:pt idx="47">
                  <c:v>2.8719519894755567</c:v>
                </c:pt>
                <c:pt idx="48">
                  <c:v>2.8724799306689723</c:v>
                </c:pt>
                <c:pt idx="49">
                  <c:v>2.8732049592576936</c:v>
                </c:pt>
                <c:pt idx="50">
                  <c:v>2.8630588737685927</c:v>
                </c:pt>
                <c:pt idx="51">
                  <c:v>2.8353187575103052</c:v>
                </c:pt>
                <c:pt idx="52">
                  <c:v>2.7871444818217412</c:v>
                </c:pt>
                <c:pt idx="53">
                  <c:v>2.7203520779147836</c:v>
                </c:pt>
                <c:pt idx="54">
                  <c:v>2.6328219714967807</c:v>
                </c:pt>
                <c:pt idx="55">
                  <c:v>2.5274739695711554</c:v>
                </c:pt>
                <c:pt idx="56">
                  <c:v>2.4109446973115984</c:v>
                </c:pt>
                <c:pt idx="57">
                  <c:v>2.2869936062432932</c:v>
                </c:pt>
                <c:pt idx="58">
                  <c:v>2.1579726310335947</c:v>
                </c:pt>
                <c:pt idx="59">
                  <c:v>2.0323804534890986</c:v>
                </c:pt>
                <c:pt idx="60">
                  <c:v>1.9089388214247693</c:v>
                </c:pt>
                <c:pt idx="61">
                  <c:v>1.7931967443171533</c:v>
                </c:pt>
                <c:pt idx="62">
                  <c:v>1.7455902846521811</c:v>
                </c:pt>
                <c:pt idx="63">
                  <c:v>1.7559471213232074</c:v>
                </c:pt>
                <c:pt idx="64">
                  <c:v>1.753882441948694</c:v>
                </c:pt>
                <c:pt idx="65">
                  <c:v>1.7425257773353868</c:v>
                </c:pt>
                <c:pt idx="66">
                  <c:v>1.7290689196612961</c:v>
                </c:pt>
                <c:pt idx="67">
                  <c:v>1.803945369472348</c:v>
                </c:pt>
                <c:pt idx="68">
                  <c:v>1.8506541927616984</c:v>
                </c:pt>
                <c:pt idx="69">
                  <c:v>1.9250560733089301</c:v>
                </c:pt>
                <c:pt idx="70">
                  <c:v>1.9959043697843939</c:v>
                </c:pt>
                <c:pt idx="71">
                  <c:v>2.0417590899215408</c:v>
                </c:pt>
                <c:pt idx="72">
                  <c:v>2.0658687995370388</c:v>
                </c:pt>
                <c:pt idx="73">
                  <c:v>2.0688913983150212</c:v>
                </c:pt>
                <c:pt idx="74">
                  <c:v>2.0551742365495258</c:v>
                </c:pt>
                <c:pt idx="75">
                  <c:v>2.0264890973500234</c:v>
                </c:pt>
                <c:pt idx="76">
                  <c:v>1.9863198273724405</c:v>
                </c:pt>
                <c:pt idx="77">
                  <c:v>1.9383174672700385</c:v>
                </c:pt>
                <c:pt idx="78">
                  <c:v>1.8850554362204321</c:v>
                </c:pt>
                <c:pt idx="79">
                  <c:v>1.8809963388555342</c:v>
                </c:pt>
                <c:pt idx="80">
                  <c:v>1.9404785374388831</c:v>
                </c:pt>
                <c:pt idx="81">
                  <c:v>1.9737110995588041</c:v>
                </c:pt>
                <c:pt idx="82">
                  <c:v>1.9820533357060039</c:v>
                </c:pt>
                <c:pt idx="83">
                  <c:v>1.9807378997392981</c:v>
                </c:pt>
                <c:pt idx="84">
                  <c:v>1.9783331036755281</c:v>
                </c:pt>
                <c:pt idx="85">
                  <c:v>1.9531945248170441</c:v>
                </c:pt>
                <c:pt idx="86">
                  <c:v>1.9055291185151424</c:v>
                </c:pt>
                <c:pt idx="87">
                  <c:v>1.8379766462189773</c:v>
                </c:pt>
                <c:pt idx="88">
                  <c:v>1.7544324808581195</c:v>
                </c:pt>
                <c:pt idx="89">
                  <c:v>1.6593509377015454</c:v>
                </c:pt>
                <c:pt idx="90">
                  <c:v>1.5563621319090941</c:v>
                </c:pt>
                <c:pt idx="91">
                  <c:v>1.448594090172306</c:v>
                </c:pt>
                <c:pt idx="92">
                  <c:v>1.3408527332371623</c:v>
                </c:pt>
                <c:pt idx="93">
                  <c:v>1.2915797637875852</c:v>
                </c:pt>
                <c:pt idx="94">
                  <c:v>1.2661792912335028</c:v>
                </c:pt>
                <c:pt idx="95">
                  <c:v>1.2397437962545601</c:v>
                </c:pt>
                <c:pt idx="96">
                  <c:v>1.2131035853712075</c:v>
                </c:pt>
                <c:pt idx="97">
                  <c:v>1.18561486722051</c:v>
                </c:pt>
                <c:pt idx="98">
                  <c:v>1.1578212524337093</c:v>
                </c:pt>
                <c:pt idx="99">
                  <c:v>1.1295450773307407</c:v>
                </c:pt>
                <c:pt idx="100">
                  <c:v>1.1012367257487141</c:v>
                </c:pt>
                <c:pt idx="101">
                  <c:v>1.0724638046218791</c:v>
                </c:pt>
                <c:pt idx="102">
                  <c:v>1.0442789170752527</c:v>
                </c:pt>
                <c:pt idx="103">
                  <c:v>1.0159727179719877</c:v>
                </c:pt>
                <c:pt idx="104">
                  <c:v>0.98792411520709578</c:v>
                </c:pt>
                <c:pt idx="105">
                  <c:v>0.96075262386609661</c:v>
                </c:pt>
                <c:pt idx="106">
                  <c:v>0.93405318305943752</c:v>
                </c:pt>
                <c:pt idx="107">
                  <c:v>0.90802406291779103</c:v>
                </c:pt>
                <c:pt idx="108">
                  <c:v>0.88297680129236855</c:v>
                </c:pt>
                <c:pt idx="109">
                  <c:v>0.8596980594578133</c:v>
                </c:pt>
                <c:pt idx="110">
                  <c:v>0.86948911741378998</c:v>
                </c:pt>
                <c:pt idx="111">
                  <c:v>0.87666543168431088</c:v>
                </c:pt>
                <c:pt idx="112">
                  <c:v>0.88118557807059861</c:v>
                </c:pt>
                <c:pt idx="113">
                  <c:v>0.88348045343450665</c:v>
                </c:pt>
                <c:pt idx="114">
                  <c:v>0.88371050299387566</c:v>
                </c:pt>
                <c:pt idx="115">
                  <c:v>0.88251519497605768</c:v>
                </c:pt>
                <c:pt idx="116">
                  <c:v>0.88034180311680665</c:v>
                </c:pt>
                <c:pt idx="117">
                  <c:v>0.89443351145159333</c:v>
                </c:pt>
                <c:pt idx="118">
                  <c:v>0.90724766893439235</c:v>
                </c:pt>
                <c:pt idx="119">
                  <c:v>0.9188974830093346</c:v>
                </c:pt>
                <c:pt idx="120">
                  <c:v>0.92962685172539761</c:v>
                </c:pt>
                <c:pt idx="121">
                  <c:v>0.93944201882767309</c:v>
                </c:pt>
                <c:pt idx="122">
                  <c:v>0.94836286182954999</c:v>
                </c:pt>
                <c:pt idx="123">
                  <c:v>0.95658826011508413</c:v>
                </c:pt>
                <c:pt idx="124">
                  <c:v>0.96408164671773944</c:v>
                </c:pt>
                <c:pt idx="125">
                  <c:v>0.97086947263341017</c:v>
                </c:pt>
                <c:pt idx="126">
                  <c:v>0.9770663378154848</c:v>
                </c:pt>
                <c:pt idx="127">
                  <c:v>0.9825915691004905</c:v>
                </c:pt>
                <c:pt idx="128">
                  <c:v>0.9874402738943866</c:v>
                </c:pt>
                <c:pt idx="129">
                  <c:v>0.99140430247373879</c:v>
                </c:pt>
                <c:pt idx="130">
                  <c:v>0.99445339603921556</c:v>
                </c:pt>
                <c:pt idx="131">
                  <c:v>0.99632494347370792</c:v>
                </c:pt>
                <c:pt idx="132">
                  <c:v>0.99700075392334719</c:v>
                </c:pt>
                <c:pt idx="133">
                  <c:v>0.9965894841387255</c:v>
                </c:pt>
                <c:pt idx="134">
                  <c:v>0.99484397131756153</c:v>
                </c:pt>
                <c:pt idx="135">
                  <c:v>0.99193577919577303</c:v>
                </c:pt>
                <c:pt idx="136">
                  <c:v>0.98769125601033592</c:v>
                </c:pt>
                <c:pt idx="137">
                  <c:v>0.98216877753766807</c:v>
                </c:pt>
                <c:pt idx="138">
                  <c:v>0.97531880317962683</c:v>
                </c:pt>
                <c:pt idx="139">
                  <c:v>0.96713439290129433</c:v>
                </c:pt>
                <c:pt idx="140">
                  <c:v>0.95755580992514933</c:v>
                </c:pt>
                <c:pt idx="141">
                  <c:v>0.94639625625921564</c:v>
                </c:pt>
                <c:pt idx="142">
                  <c:v>0.93365162895709963</c:v>
                </c:pt>
                <c:pt idx="143">
                  <c:v>0.91945239575055138</c:v>
                </c:pt>
                <c:pt idx="144">
                  <c:v>0.90381610037904558</c:v>
                </c:pt>
                <c:pt idx="145">
                  <c:v>0.88680129923753104</c:v>
                </c:pt>
                <c:pt idx="146">
                  <c:v>0.86856160279190309</c:v>
                </c:pt>
                <c:pt idx="147">
                  <c:v>0.84937103006969028</c:v>
                </c:pt>
                <c:pt idx="148">
                  <c:v>0.82926880443946382</c:v>
                </c:pt>
                <c:pt idx="149">
                  <c:v>0.80864922109900816</c:v>
                </c:pt>
                <c:pt idx="150">
                  <c:v>0.80202417541722149</c:v>
                </c:pt>
                <c:pt idx="151">
                  <c:v>0.79812217003783359</c:v>
                </c:pt>
                <c:pt idx="152">
                  <c:v>0.79314592681554963</c:v>
                </c:pt>
                <c:pt idx="153">
                  <c:v>0.78713838730714558</c:v>
                </c:pt>
                <c:pt idx="154">
                  <c:v>0.78014318783155456</c:v>
                </c:pt>
                <c:pt idx="155">
                  <c:v>0.7721992920632258</c:v>
                </c:pt>
                <c:pt idx="156">
                  <c:v>0.76334123729197934</c:v>
                </c:pt>
                <c:pt idx="157">
                  <c:v>0.75361810577456778</c:v>
                </c:pt>
                <c:pt idx="158">
                  <c:v>0.74317015976581113</c:v>
                </c:pt>
                <c:pt idx="159">
                  <c:v>0.73194791443062857</c:v>
                </c:pt>
                <c:pt idx="160">
                  <c:v>0.71999838628968815</c:v>
                </c:pt>
                <c:pt idx="161">
                  <c:v>0.7073714368755919</c:v>
                </c:pt>
                <c:pt idx="162">
                  <c:v>0.69428425907501778</c:v>
                </c:pt>
                <c:pt idx="163">
                  <c:v>0.68064757260080899</c:v>
                </c:pt>
                <c:pt idx="164">
                  <c:v>0.66650989893683421</c:v>
                </c:pt>
                <c:pt idx="165">
                  <c:v>0.65206327003111975</c:v>
                </c:pt>
                <c:pt idx="166">
                  <c:v>0.63729140997981415</c:v>
                </c:pt>
                <c:pt idx="167">
                  <c:v>0.62220679126760459</c:v>
                </c:pt>
                <c:pt idx="168">
                  <c:v>0.6069933001454636</c:v>
                </c:pt>
                <c:pt idx="169">
                  <c:v>0.5916182329861196</c:v>
                </c:pt>
                <c:pt idx="170">
                  <c:v>0.57609372201192688</c:v>
                </c:pt>
                <c:pt idx="171">
                  <c:v>0.56062278573174906</c:v>
                </c:pt>
                <c:pt idx="172">
                  <c:v>0.54507622635194686</c:v>
                </c:pt>
                <c:pt idx="173">
                  <c:v>0.52961473280600913</c:v>
                </c:pt>
                <c:pt idx="174">
                  <c:v>0.51420992145877464</c:v>
                </c:pt>
                <c:pt idx="175">
                  <c:v>0.49893495860144882</c:v>
                </c:pt>
                <c:pt idx="176">
                  <c:v>0.4838070582816173</c:v>
                </c:pt>
                <c:pt idx="177">
                  <c:v>0.46887420920190365</c:v>
                </c:pt>
                <c:pt idx="178">
                  <c:v>0.45414053036064622</c:v>
                </c:pt>
                <c:pt idx="179">
                  <c:v>0.43967715853968647</c:v>
                </c:pt>
                <c:pt idx="180">
                  <c:v>0.42543942065078139</c:v>
                </c:pt>
                <c:pt idx="181">
                  <c:v>0.41154629795561393</c:v>
                </c:pt>
                <c:pt idx="182">
                  <c:v>0.3979163721082053</c:v>
                </c:pt>
                <c:pt idx="183">
                  <c:v>0.38464388668196331</c:v>
                </c:pt>
                <c:pt idx="184">
                  <c:v>0.37169994469686135</c:v>
                </c:pt>
                <c:pt idx="185">
                  <c:v>0.35909082134011738</c:v>
                </c:pt>
                <c:pt idx="186">
                  <c:v>0.34687583765651081</c:v>
                </c:pt>
                <c:pt idx="187">
                  <c:v>0.33500705437729605</c:v>
                </c:pt>
                <c:pt idx="188">
                  <c:v>0.32659134399196582</c:v>
                </c:pt>
                <c:pt idx="189">
                  <c:v>0.32107933119587512</c:v>
                </c:pt>
                <c:pt idx="190">
                  <c:v>0.31556687445731058</c:v>
                </c:pt>
                <c:pt idx="191">
                  <c:v>0.31000785016715432</c:v>
                </c:pt>
                <c:pt idx="192">
                  <c:v>0.30439535036069632</c:v>
                </c:pt>
                <c:pt idx="193">
                  <c:v>0.2987756147530588</c:v>
                </c:pt>
                <c:pt idx="194">
                  <c:v>0.29320102849741425</c:v>
                </c:pt>
                <c:pt idx="195">
                  <c:v>0.28761818554652702</c:v>
                </c:pt>
                <c:pt idx="196">
                  <c:v>0.28204191754221281</c:v>
                </c:pt>
                <c:pt idx="197">
                  <c:v>0.27650512131750632</c:v>
                </c:pt>
                <c:pt idx="198">
                  <c:v>0.27105281630844158</c:v>
                </c:pt>
                <c:pt idx="199">
                  <c:v>0.26563892129459182</c:v>
                </c:pt>
                <c:pt idx="200">
                  <c:v>0.26027383776034196</c:v>
                </c:pt>
              </c:numCache>
            </c:numRef>
          </c:yVal>
        </c:ser>
        <c:ser>
          <c:idx val="43"/>
          <c:order val="43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Foglio1!$AS$3:$AS$203</c:f>
              <c:numCache>
                <c:formatCode>0.0000</c:formatCode>
                <c:ptCount val="201"/>
                <c:pt idx="0">
                  <c:v>2.8346604677690603</c:v>
                </c:pt>
                <c:pt idx="1">
                  <c:v>2.8607216477451232</c:v>
                </c:pt>
                <c:pt idx="2">
                  <c:v>3.2272715546445152</c:v>
                </c:pt>
                <c:pt idx="3">
                  <c:v>3.4883636998743532</c:v>
                </c:pt>
                <c:pt idx="4">
                  <c:v>3.7521319930381134</c:v>
                </c:pt>
                <c:pt idx="5">
                  <c:v>4.1831840023853655</c:v>
                </c:pt>
                <c:pt idx="6">
                  <c:v>5.697834418240638</c:v>
                </c:pt>
                <c:pt idx="7">
                  <c:v>5.0855541330398264</c:v>
                </c:pt>
                <c:pt idx="8">
                  <c:v>5.5869396522604067</c:v>
                </c:pt>
                <c:pt idx="9">
                  <c:v>4.1987081185307815</c:v>
                </c:pt>
                <c:pt idx="10">
                  <c:v>5.2000827803569925</c:v>
                </c:pt>
                <c:pt idx="11">
                  <c:v>5.895996035695239</c:v>
                </c:pt>
                <c:pt idx="12">
                  <c:v>5.7292444669972244</c:v>
                </c:pt>
                <c:pt idx="13">
                  <c:v>7.6910355238403065</c:v>
                </c:pt>
                <c:pt idx="14">
                  <c:v>9.3898552887729068</c:v>
                </c:pt>
                <c:pt idx="15">
                  <c:v>9.6323985401746519</c:v>
                </c:pt>
                <c:pt idx="16">
                  <c:v>9.95641385806465</c:v>
                </c:pt>
                <c:pt idx="17">
                  <c:v>9.6524424498602421</c:v>
                </c:pt>
                <c:pt idx="18">
                  <c:v>8.6364833092693658</c:v>
                </c:pt>
                <c:pt idx="19">
                  <c:v>7.206295129570818</c:v>
                </c:pt>
                <c:pt idx="20">
                  <c:v>5.9378186849104804</c:v>
                </c:pt>
                <c:pt idx="21">
                  <c:v>5.0347626497667273</c:v>
                </c:pt>
                <c:pt idx="22">
                  <c:v>4.3904157858651036</c:v>
                </c:pt>
                <c:pt idx="23">
                  <c:v>4.9408273253889474</c:v>
                </c:pt>
                <c:pt idx="24">
                  <c:v>5.718363124248393</c:v>
                </c:pt>
                <c:pt idx="25">
                  <c:v>5.4082341852344742</c:v>
                </c:pt>
                <c:pt idx="26">
                  <c:v>5.0302733042478271</c:v>
                </c:pt>
                <c:pt idx="27">
                  <c:v>4.8283430873252469</c:v>
                </c:pt>
                <c:pt idx="28">
                  <c:v>5.2346561360629744</c:v>
                </c:pt>
                <c:pt idx="29">
                  <c:v>5.2048564856967179</c:v>
                </c:pt>
                <c:pt idx="30">
                  <c:v>5.0120157119672344</c:v>
                </c:pt>
                <c:pt idx="31">
                  <c:v>4.7948112391205848</c:v>
                </c:pt>
                <c:pt idx="32">
                  <c:v>4.6100697417851197</c:v>
                </c:pt>
                <c:pt idx="33">
                  <c:v>4.4516215318521892</c:v>
                </c:pt>
                <c:pt idx="34">
                  <c:v>4.2319764845934991</c:v>
                </c:pt>
                <c:pt idx="35">
                  <c:v>3.9579685660218069</c:v>
                </c:pt>
                <c:pt idx="36">
                  <c:v>4.0565018031731324</c:v>
                </c:pt>
                <c:pt idx="37">
                  <c:v>4.7894000007801933</c:v>
                </c:pt>
                <c:pt idx="38">
                  <c:v>5.3823348485499389</c:v>
                </c:pt>
                <c:pt idx="39">
                  <c:v>5.5439673753724437</c:v>
                </c:pt>
                <c:pt idx="40">
                  <c:v>5.1804011838849791</c:v>
                </c:pt>
                <c:pt idx="41">
                  <c:v>4.4511251795906324</c:v>
                </c:pt>
                <c:pt idx="42">
                  <c:v>4.3984371599521488</c:v>
                </c:pt>
                <c:pt idx="43">
                  <c:v>4.3126730132294417</c:v>
                </c:pt>
                <c:pt idx="44">
                  <c:v>4.427570749962336</c:v>
                </c:pt>
                <c:pt idx="45">
                  <c:v>4.505861652703409</c:v>
                </c:pt>
                <c:pt idx="46">
                  <c:v>4.5571912890878945</c:v>
                </c:pt>
                <c:pt idx="47">
                  <c:v>4.5874240468048875</c:v>
                </c:pt>
                <c:pt idx="48">
                  <c:v>4.5961360221194285</c:v>
                </c:pt>
                <c:pt idx="49">
                  <c:v>4.5848223807337734</c:v>
                </c:pt>
                <c:pt idx="50">
                  <c:v>4.5554499661434376</c:v>
                </c:pt>
                <c:pt idx="51">
                  <c:v>4.5070682347369155</c:v>
                </c:pt>
                <c:pt idx="52">
                  <c:v>4.4427144722101186</c:v>
                </c:pt>
                <c:pt idx="53">
                  <c:v>4.3645383830589655</c:v>
                </c:pt>
                <c:pt idx="54">
                  <c:v>4.2686813578157752</c:v>
                </c:pt>
                <c:pt idx="55">
                  <c:v>4.1621135855153488</c:v>
                </c:pt>
                <c:pt idx="56">
                  <c:v>4.0388137757399338</c:v>
                </c:pt>
                <c:pt idx="57">
                  <c:v>3.9001247570651181</c:v>
                </c:pt>
                <c:pt idx="58">
                  <c:v>3.7446999639057887</c:v>
                </c:pt>
                <c:pt idx="59">
                  <c:v>3.5739299380900396</c:v>
                </c:pt>
                <c:pt idx="60">
                  <c:v>3.3883220469487352</c:v>
                </c:pt>
                <c:pt idx="61">
                  <c:v>3.1906552209926864</c:v>
                </c:pt>
                <c:pt idx="62">
                  <c:v>3.0580386736190777</c:v>
                </c:pt>
                <c:pt idx="63">
                  <c:v>2.9426269714241835</c:v>
                </c:pt>
                <c:pt idx="64">
                  <c:v>2.8279226692932968</c:v>
                </c:pt>
                <c:pt idx="65">
                  <c:v>2.7112897012821446</c:v>
                </c:pt>
                <c:pt idx="66">
                  <c:v>2.6712019839939187</c:v>
                </c:pt>
                <c:pt idx="67">
                  <c:v>2.6269167683129688</c:v>
                </c:pt>
                <c:pt idx="68">
                  <c:v>2.5776718731458179</c:v>
                </c:pt>
                <c:pt idx="69">
                  <c:v>2.5222994245228927</c:v>
                </c:pt>
                <c:pt idx="70">
                  <c:v>2.4580181263232799</c:v>
                </c:pt>
                <c:pt idx="71">
                  <c:v>2.3870111058937429</c:v>
                </c:pt>
                <c:pt idx="72">
                  <c:v>2.3080445494566004</c:v>
                </c:pt>
                <c:pt idx="73">
                  <c:v>2.2211076364549092</c:v>
                </c:pt>
                <c:pt idx="74">
                  <c:v>2.1283504576377656</c:v>
                </c:pt>
                <c:pt idx="75">
                  <c:v>2.0315697931444467</c:v>
                </c:pt>
                <c:pt idx="76">
                  <c:v>1.9309107264834278</c:v>
                </c:pt>
                <c:pt idx="77">
                  <c:v>1.8281268095885923</c:v>
                </c:pt>
                <c:pt idx="78">
                  <c:v>1.7262528479923551</c:v>
                </c:pt>
                <c:pt idx="79">
                  <c:v>1.6736844446374439</c:v>
                </c:pt>
                <c:pt idx="80">
                  <c:v>1.6361948288412609</c:v>
                </c:pt>
                <c:pt idx="81">
                  <c:v>1.5971337326238346</c:v>
                </c:pt>
                <c:pt idx="82">
                  <c:v>1.5583273319211641</c:v>
                </c:pt>
                <c:pt idx="83">
                  <c:v>1.5199816390992058</c:v>
                </c:pt>
                <c:pt idx="84">
                  <c:v>1.4822580314403138</c:v>
                </c:pt>
                <c:pt idx="85">
                  <c:v>1.4459383799243786</c:v>
                </c:pt>
                <c:pt idx="86">
                  <c:v>1.4111866383428757</c:v>
                </c:pt>
                <c:pt idx="87">
                  <c:v>1.3780439559792643</c:v>
                </c:pt>
                <c:pt idx="88">
                  <c:v>1.347083717443859</c:v>
                </c:pt>
                <c:pt idx="89">
                  <c:v>1.3183678047312102</c:v>
                </c:pt>
                <c:pt idx="90">
                  <c:v>1.2923547724563609</c:v>
                </c:pt>
                <c:pt idx="91">
                  <c:v>1.2689122646690751</c:v>
                </c:pt>
                <c:pt idx="92">
                  <c:v>1.2471109405162162</c:v>
                </c:pt>
                <c:pt idx="93">
                  <c:v>1.2259907278239199</c:v>
                </c:pt>
                <c:pt idx="94">
                  <c:v>1.2050332938383437</c:v>
                </c:pt>
                <c:pt idx="95">
                  <c:v>1.1846081397588173</c:v>
                </c:pt>
                <c:pt idx="96">
                  <c:v>1.1638877850624638</c:v>
                </c:pt>
                <c:pt idx="97">
                  <c:v>1.1433108893580091</c:v>
                </c:pt>
                <c:pt idx="98">
                  <c:v>1.1225107722298411</c:v>
                </c:pt>
                <c:pt idx="99">
                  <c:v>1.1019119797561041</c:v>
                </c:pt>
                <c:pt idx="100">
                  <c:v>1.0809373728675384</c:v>
                </c:pt>
                <c:pt idx="101">
                  <c:v>1.0605314274466606</c:v>
                </c:pt>
                <c:pt idx="102">
                  <c:v>1.0514239181528842</c:v>
                </c:pt>
                <c:pt idx="103">
                  <c:v>1.0774185377832641</c:v>
                </c:pt>
                <c:pt idx="104">
                  <c:v>1.1004916132718938</c:v>
                </c:pt>
                <c:pt idx="105">
                  <c:v>1.1204278255258726</c:v>
                </c:pt>
                <c:pt idx="106">
                  <c:v>1.1371219780937241</c:v>
                </c:pt>
                <c:pt idx="107">
                  <c:v>1.1505162308733041</c:v>
                </c:pt>
                <c:pt idx="108">
                  <c:v>1.1609279498197251</c:v>
                </c:pt>
                <c:pt idx="109">
                  <c:v>1.1678754669639404</c:v>
                </c:pt>
                <c:pt idx="110">
                  <c:v>1.1757236710367742</c:v>
                </c:pt>
                <c:pt idx="111">
                  <c:v>1.2092310726585058</c:v>
                </c:pt>
                <c:pt idx="112">
                  <c:v>1.2375317443159031</c:v>
                </c:pt>
                <c:pt idx="113">
                  <c:v>1.2601315821574532</c:v>
                </c:pt>
                <c:pt idx="114">
                  <c:v>1.2766731522816033</c:v>
                </c:pt>
                <c:pt idx="115">
                  <c:v>1.2868723346193331</c:v>
                </c:pt>
                <c:pt idx="116">
                  <c:v>1.2905214970844354</c:v>
                </c:pt>
                <c:pt idx="117">
                  <c:v>1.2875279959376758</c:v>
                </c:pt>
                <c:pt idx="118">
                  <c:v>1.2782264154502292</c:v>
                </c:pt>
                <c:pt idx="119">
                  <c:v>1.2632048941146712</c:v>
                </c:pt>
                <c:pt idx="120">
                  <c:v>1.2434201859048213</c:v>
                </c:pt>
                <c:pt idx="121">
                  <c:v>1.2194271292519665</c:v>
                </c:pt>
                <c:pt idx="122">
                  <c:v>1.2266014051372798</c:v>
                </c:pt>
                <c:pt idx="123">
                  <c:v>1.2458839077290034</c:v>
                </c:pt>
                <c:pt idx="124">
                  <c:v>1.2600480761195669</c:v>
                </c:pt>
                <c:pt idx="125">
                  <c:v>1.2692484054777344</c:v>
                </c:pt>
                <c:pt idx="126">
                  <c:v>1.2731297235701418</c:v>
                </c:pt>
                <c:pt idx="127">
                  <c:v>1.2722862468854546</c:v>
                </c:pt>
                <c:pt idx="128">
                  <c:v>1.2665563719453761</c:v>
                </c:pt>
                <c:pt idx="129">
                  <c:v>1.2565622785316299</c:v>
                </c:pt>
                <c:pt idx="130">
                  <c:v>1.2419879936449718</c:v>
                </c:pt>
                <c:pt idx="131">
                  <c:v>1.2233840073938558</c:v>
                </c:pt>
                <c:pt idx="132">
                  <c:v>1.2007609256858045</c:v>
                </c:pt>
                <c:pt idx="133">
                  <c:v>1.1742687327852861</c:v>
                </c:pt>
                <c:pt idx="134">
                  <c:v>1.1444405612339605</c:v>
                </c:pt>
                <c:pt idx="135">
                  <c:v>1.1114288026250712</c:v>
                </c:pt>
                <c:pt idx="136">
                  <c:v>1.0755266574099553</c:v>
                </c:pt>
                <c:pt idx="137">
                  <c:v>1.0371385609485981</c:v>
                </c:pt>
                <c:pt idx="138">
                  <c:v>0.9968058554054956</c:v>
                </c:pt>
                <c:pt idx="139">
                  <c:v>0.95488352432182921</c:v>
                </c:pt>
                <c:pt idx="140">
                  <c:v>0.91163407916952155</c:v>
                </c:pt>
                <c:pt idx="141">
                  <c:v>0.86749372288376203</c:v>
                </c:pt>
                <c:pt idx="142">
                  <c:v>0.82430662757977569</c:v>
                </c:pt>
                <c:pt idx="143">
                  <c:v>0.80498724216745376</c:v>
                </c:pt>
                <c:pt idx="144">
                  <c:v>0.78455852580401242</c:v>
                </c:pt>
                <c:pt idx="145">
                  <c:v>0.76319275437669065</c:v>
                </c:pt>
                <c:pt idx="146">
                  <c:v>0.7447042396434147</c:v>
                </c:pt>
                <c:pt idx="147">
                  <c:v>0.73061563121909756</c:v>
                </c:pt>
                <c:pt idx="148">
                  <c:v>0.71229674885557703</c:v>
                </c:pt>
                <c:pt idx="149">
                  <c:v>0.69499609043713562</c:v>
                </c:pt>
                <c:pt idx="150">
                  <c:v>0.68094612994757442</c:v>
                </c:pt>
                <c:pt idx="151">
                  <c:v>0.66336573457975123</c:v>
                </c:pt>
                <c:pt idx="152">
                  <c:v>0.64945249407863193</c:v>
                </c:pt>
                <c:pt idx="153">
                  <c:v>0.63537587673125984</c:v>
                </c:pt>
                <c:pt idx="154">
                  <c:v>0.6209504247836376</c:v>
                </c:pt>
                <c:pt idx="155">
                  <c:v>0.60621381946513864</c:v>
                </c:pt>
                <c:pt idx="156">
                  <c:v>0.59118499469972452</c:v>
                </c:pt>
                <c:pt idx="157">
                  <c:v>0.5759933458884956</c:v>
                </c:pt>
                <c:pt idx="158">
                  <c:v>0.56060488372434125</c:v>
                </c:pt>
                <c:pt idx="159">
                  <c:v>0.54503721540625749</c:v>
                </c:pt>
                <c:pt idx="160">
                  <c:v>0.52935929053268882</c:v>
                </c:pt>
                <c:pt idx="161">
                  <c:v>0.51369672430025526</c:v>
                </c:pt>
                <c:pt idx="162">
                  <c:v>0.50198671329336908</c:v>
                </c:pt>
                <c:pt idx="163">
                  <c:v>0.49585921083592482</c:v>
                </c:pt>
                <c:pt idx="164">
                  <c:v>0.48935985166532331</c:v>
                </c:pt>
                <c:pt idx="165">
                  <c:v>0.4826714407222088</c:v>
                </c:pt>
                <c:pt idx="166">
                  <c:v>0.47574110393005831</c:v>
                </c:pt>
                <c:pt idx="167">
                  <c:v>0.46856564958331026</c:v>
                </c:pt>
                <c:pt idx="168">
                  <c:v>0.46129338834528366</c:v>
                </c:pt>
                <c:pt idx="169">
                  <c:v>0.4537837818901988</c:v>
                </c:pt>
                <c:pt idx="170">
                  <c:v>0.44620066758555582</c:v>
                </c:pt>
                <c:pt idx="171">
                  <c:v>0.4384778285767178</c:v>
                </c:pt>
                <c:pt idx="172">
                  <c:v>0.43063192361648372</c:v>
                </c:pt>
                <c:pt idx="173">
                  <c:v>0.42276841935958548</c:v>
                </c:pt>
                <c:pt idx="174">
                  <c:v>0.41478055888959936</c:v>
                </c:pt>
                <c:pt idx="175">
                  <c:v>0.40680028218539632</c:v>
                </c:pt>
                <c:pt idx="176">
                  <c:v>0.39877390495816434</c:v>
                </c:pt>
                <c:pt idx="177">
                  <c:v>0.39070363183768303</c:v>
                </c:pt>
                <c:pt idx="178">
                  <c:v>0.38851132814258282</c:v>
                </c:pt>
                <c:pt idx="179">
                  <c:v>0.38720759723817261</c:v>
                </c:pt>
                <c:pt idx="180">
                  <c:v>0.38519038267103267</c:v>
                </c:pt>
                <c:pt idx="181">
                  <c:v>0.38236506521589342</c:v>
                </c:pt>
                <c:pt idx="182">
                  <c:v>0.37865717301349788</c:v>
                </c:pt>
                <c:pt idx="183">
                  <c:v>0.37401204371722807</c:v>
                </c:pt>
                <c:pt idx="184">
                  <c:v>0.36839509700366491</c:v>
                </c:pt>
                <c:pt idx="185">
                  <c:v>0.36179089411899784</c:v>
                </c:pt>
                <c:pt idx="186">
                  <c:v>0.36047361589118582</c:v>
                </c:pt>
                <c:pt idx="187">
                  <c:v>0.36190519893628731</c:v>
                </c:pt>
                <c:pt idx="188">
                  <c:v>0.36261289735683727</c:v>
                </c:pt>
                <c:pt idx="189">
                  <c:v>0.36254635539013652</c:v>
                </c:pt>
                <c:pt idx="190">
                  <c:v>0.3616904539380818</c:v>
                </c:pt>
                <c:pt idx="191">
                  <c:v>0.36003697173328092</c:v>
                </c:pt>
                <c:pt idx="192">
                  <c:v>0.35758672595363827</c:v>
                </c:pt>
                <c:pt idx="193">
                  <c:v>0.35435044933539256</c:v>
                </c:pt>
                <c:pt idx="194">
                  <c:v>0.35034677860666857</c:v>
                </c:pt>
                <c:pt idx="195">
                  <c:v>0.3455995120782403</c:v>
                </c:pt>
                <c:pt idx="196">
                  <c:v>0.34013823670544785</c:v>
                </c:pt>
                <c:pt idx="197">
                  <c:v>0.33400245018672331</c:v>
                </c:pt>
                <c:pt idx="198">
                  <c:v>0.32724334070021777</c:v>
                </c:pt>
                <c:pt idx="199">
                  <c:v>0.31991861606927091</c:v>
                </c:pt>
                <c:pt idx="200">
                  <c:v>0.31208464515558076</c:v>
                </c:pt>
              </c:numCache>
            </c:numRef>
          </c:yVal>
        </c:ser>
        <c:ser>
          <c:idx val="44"/>
          <c:order val="44"/>
          <c:spPr>
            <a:ln w="6350">
              <a:solidFill>
                <a:sysClr val="windowText" lastClr="000000"/>
              </a:solidFill>
            </a:ln>
          </c:spPr>
          <c:marker>
            <c:symbol val="none"/>
          </c:marker>
          <c:xVal>
            <c:numRef>
              <c:f>Foglio1!$A$3:$A$203</c:f>
              <c:numCache>
                <c:formatCode>0.0000</c:formatCode>
                <c:ptCount val="201"/>
                <c:pt idx="0">
                  <c:v>1.0000000000000005E-2</c:v>
                </c:pt>
                <c:pt idx="1">
                  <c:v>2.9950000000000001E-2</c:v>
                </c:pt>
                <c:pt idx="2">
                  <c:v>4.9900000000000014E-2</c:v>
                </c:pt>
                <c:pt idx="3">
                  <c:v>6.9849999999999995E-2</c:v>
                </c:pt>
                <c:pt idx="4">
                  <c:v>8.9800000000000046E-2</c:v>
                </c:pt>
                <c:pt idx="5">
                  <c:v>0.10975000000000018</c:v>
                </c:pt>
                <c:pt idx="6">
                  <c:v>0.12969999999999998</c:v>
                </c:pt>
                <c:pt idx="7">
                  <c:v>0.14965000000000001</c:v>
                </c:pt>
                <c:pt idx="8">
                  <c:v>0.1696</c:v>
                </c:pt>
                <c:pt idx="9">
                  <c:v>0.18955000000000036</c:v>
                </c:pt>
                <c:pt idx="10">
                  <c:v>0.20950000000000021</c:v>
                </c:pt>
                <c:pt idx="11">
                  <c:v>0.22945000000000004</c:v>
                </c:pt>
                <c:pt idx="12">
                  <c:v>0.24940000000000048</c:v>
                </c:pt>
                <c:pt idx="13">
                  <c:v>0.26935000000000031</c:v>
                </c:pt>
                <c:pt idx="14">
                  <c:v>0.28930000000000072</c:v>
                </c:pt>
                <c:pt idx="15">
                  <c:v>0.30925000000000002</c:v>
                </c:pt>
                <c:pt idx="16">
                  <c:v>0.32920000000000038</c:v>
                </c:pt>
                <c:pt idx="17">
                  <c:v>0.34915000000000002</c:v>
                </c:pt>
                <c:pt idx="18">
                  <c:v>0.36910000000000032</c:v>
                </c:pt>
                <c:pt idx="19">
                  <c:v>0.38905000000000084</c:v>
                </c:pt>
                <c:pt idx="20">
                  <c:v>0.40900000000000031</c:v>
                </c:pt>
                <c:pt idx="21">
                  <c:v>0.42895000000000072</c:v>
                </c:pt>
                <c:pt idx="22">
                  <c:v>0.44890000000000002</c:v>
                </c:pt>
                <c:pt idx="23">
                  <c:v>0.46885000000000032</c:v>
                </c:pt>
                <c:pt idx="24">
                  <c:v>0.48880000000000073</c:v>
                </c:pt>
                <c:pt idx="25">
                  <c:v>0.50875000000000004</c:v>
                </c:pt>
                <c:pt idx="26">
                  <c:v>0.52870000000000061</c:v>
                </c:pt>
                <c:pt idx="27">
                  <c:v>0.54865000000000064</c:v>
                </c:pt>
                <c:pt idx="28">
                  <c:v>0.56860000000000155</c:v>
                </c:pt>
                <c:pt idx="29">
                  <c:v>0.58854999999999957</c:v>
                </c:pt>
                <c:pt idx="30">
                  <c:v>0.60849999999999993</c:v>
                </c:pt>
                <c:pt idx="31">
                  <c:v>0.62844999999999995</c:v>
                </c:pt>
                <c:pt idx="32">
                  <c:v>0.64840000000000064</c:v>
                </c:pt>
                <c:pt idx="33">
                  <c:v>0.66835000000000144</c:v>
                </c:pt>
                <c:pt idx="34">
                  <c:v>0.68830000000000002</c:v>
                </c:pt>
                <c:pt idx="35">
                  <c:v>0.70824999999999994</c:v>
                </c:pt>
                <c:pt idx="36">
                  <c:v>0.72820000000000062</c:v>
                </c:pt>
                <c:pt idx="37">
                  <c:v>0.74815000000000065</c:v>
                </c:pt>
                <c:pt idx="38">
                  <c:v>0.76810000000000156</c:v>
                </c:pt>
                <c:pt idx="39">
                  <c:v>0.78805000000000003</c:v>
                </c:pt>
                <c:pt idx="40">
                  <c:v>0.80800000000000005</c:v>
                </c:pt>
                <c:pt idx="41">
                  <c:v>0.82795000000000063</c:v>
                </c:pt>
                <c:pt idx="42">
                  <c:v>0.84790000000000065</c:v>
                </c:pt>
                <c:pt idx="43">
                  <c:v>0.86785000000000156</c:v>
                </c:pt>
                <c:pt idx="44">
                  <c:v>0.88780000000000003</c:v>
                </c:pt>
                <c:pt idx="45">
                  <c:v>0.90775000000000061</c:v>
                </c:pt>
                <c:pt idx="46">
                  <c:v>0.92770000000000064</c:v>
                </c:pt>
                <c:pt idx="47">
                  <c:v>0.94765000000000144</c:v>
                </c:pt>
                <c:pt idx="48">
                  <c:v>0.96760000000000168</c:v>
                </c:pt>
                <c:pt idx="49">
                  <c:v>0.98754999999999959</c:v>
                </c:pt>
                <c:pt idx="50">
                  <c:v>1.0074999999999967</c:v>
                </c:pt>
                <c:pt idx="51">
                  <c:v>1.02745</c:v>
                </c:pt>
                <c:pt idx="52">
                  <c:v>1.047399999999997</c:v>
                </c:pt>
                <c:pt idx="53">
                  <c:v>1.06735</c:v>
                </c:pt>
                <c:pt idx="54">
                  <c:v>1.0873000000000002</c:v>
                </c:pt>
                <c:pt idx="55">
                  <c:v>1.1072500000000001</c:v>
                </c:pt>
                <c:pt idx="56">
                  <c:v>1.1272000000000002</c:v>
                </c:pt>
                <c:pt idx="57">
                  <c:v>1.1471499999999999</c:v>
                </c:pt>
                <c:pt idx="58">
                  <c:v>1.1671</c:v>
                </c:pt>
                <c:pt idx="59">
                  <c:v>1.1870499999999999</c:v>
                </c:pt>
                <c:pt idx="60">
                  <c:v>1.2069999999999963</c:v>
                </c:pt>
                <c:pt idx="61">
                  <c:v>1.22695</c:v>
                </c:pt>
                <c:pt idx="62">
                  <c:v>1.2468999999999968</c:v>
                </c:pt>
                <c:pt idx="63">
                  <c:v>1.26685</c:v>
                </c:pt>
                <c:pt idx="64">
                  <c:v>1.2867999999999971</c:v>
                </c:pt>
                <c:pt idx="65">
                  <c:v>1.3067500000000001</c:v>
                </c:pt>
                <c:pt idx="66">
                  <c:v>1.3267</c:v>
                </c:pt>
                <c:pt idx="67">
                  <c:v>1.3466500000000001</c:v>
                </c:pt>
                <c:pt idx="68">
                  <c:v>1.3666</c:v>
                </c:pt>
                <c:pt idx="69">
                  <c:v>1.3865499999999999</c:v>
                </c:pt>
                <c:pt idx="70">
                  <c:v>1.4064999999999965</c:v>
                </c:pt>
                <c:pt idx="71">
                  <c:v>1.42645</c:v>
                </c:pt>
                <c:pt idx="72">
                  <c:v>1.4463999999999968</c:v>
                </c:pt>
                <c:pt idx="73">
                  <c:v>1.46635</c:v>
                </c:pt>
                <c:pt idx="74">
                  <c:v>1.4863</c:v>
                </c:pt>
                <c:pt idx="75">
                  <c:v>1.5062500000000001</c:v>
                </c:pt>
                <c:pt idx="76">
                  <c:v>1.5262</c:v>
                </c:pt>
                <c:pt idx="77">
                  <c:v>1.5461500000000001</c:v>
                </c:pt>
                <c:pt idx="78">
                  <c:v>1.5661</c:v>
                </c:pt>
                <c:pt idx="79">
                  <c:v>1.5860500000000031</c:v>
                </c:pt>
                <c:pt idx="80">
                  <c:v>1.6060000000000001</c:v>
                </c:pt>
                <c:pt idx="81">
                  <c:v>1.62595</c:v>
                </c:pt>
                <c:pt idx="82">
                  <c:v>1.6458999999999968</c:v>
                </c:pt>
                <c:pt idx="83">
                  <c:v>1.6658499999999998</c:v>
                </c:pt>
                <c:pt idx="84">
                  <c:v>1.6858</c:v>
                </c:pt>
                <c:pt idx="85">
                  <c:v>1.7057499999999965</c:v>
                </c:pt>
                <c:pt idx="86">
                  <c:v>1.7256999999999953</c:v>
                </c:pt>
                <c:pt idx="87">
                  <c:v>1.7456499999999968</c:v>
                </c:pt>
                <c:pt idx="88">
                  <c:v>1.7655999999999961</c:v>
                </c:pt>
                <c:pt idx="89">
                  <c:v>1.78555</c:v>
                </c:pt>
                <c:pt idx="90">
                  <c:v>1.805499999999997</c:v>
                </c:pt>
                <c:pt idx="91">
                  <c:v>1.82545</c:v>
                </c:pt>
                <c:pt idx="92">
                  <c:v>1.8454000000000002</c:v>
                </c:pt>
                <c:pt idx="93">
                  <c:v>1.8653500000000001</c:v>
                </c:pt>
                <c:pt idx="94">
                  <c:v>1.8853</c:v>
                </c:pt>
                <c:pt idx="95">
                  <c:v>1.9052499999999999</c:v>
                </c:pt>
                <c:pt idx="96">
                  <c:v>1.9252</c:v>
                </c:pt>
                <c:pt idx="97">
                  <c:v>1.9451499999999999</c:v>
                </c:pt>
                <c:pt idx="98">
                  <c:v>1.9651000000000001</c:v>
                </c:pt>
                <c:pt idx="99">
                  <c:v>1.9850500000000031</c:v>
                </c:pt>
                <c:pt idx="100">
                  <c:v>2.0049999999999999</c:v>
                </c:pt>
                <c:pt idx="101">
                  <c:v>2.02495</c:v>
                </c:pt>
                <c:pt idx="102">
                  <c:v>2.0449000000000002</c:v>
                </c:pt>
                <c:pt idx="103">
                  <c:v>2.0648499999999967</c:v>
                </c:pt>
                <c:pt idx="104">
                  <c:v>2.0848</c:v>
                </c:pt>
                <c:pt idx="105">
                  <c:v>2.1047500000000001</c:v>
                </c:pt>
                <c:pt idx="106">
                  <c:v>2.1247000000000011</c:v>
                </c:pt>
                <c:pt idx="107">
                  <c:v>2.1446499999999977</c:v>
                </c:pt>
                <c:pt idx="108">
                  <c:v>2.1646000000000001</c:v>
                </c:pt>
                <c:pt idx="109">
                  <c:v>2.1845500000000002</c:v>
                </c:pt>
                <c:pt idx="110">
                  <c:v>2.2045000000000012</c:v>
                </c:pt>
                <c:pt idx="111">
                  <c:v>2.22445</c:v>
                </c:pt>
                <c:pt idx="112">
                  <c:v>2.2444000000000002</c:v>
                </c:pt>
                <c:pt idx="113">
                  <c:v>2.2643499999999999</c:v>
                </c:pt>
                <c:pt idx="114">
                  <c:v>2.2843000000000062</c:v>
                </c:pt>
                <c:pt idx="115">
                  <c:v>2.304249999999993</c:v>
                </c:pt>
                <c:pt idx="116">
                  <c:v>2.3241999999999998</c:v>
                </c:pt>
                <c:pt idx="117">
                  <c:v>2.34415</c:v>
                </c:pt>
                <c:pt idx="118">
                  <c:v>2.3641000000000001</c:v>
                </c:pt>
                <c:pt idx="119">
                  <c:v>2.3840499999999967</c:v>
                </c:pt>
                <c:pt idx="120">
                  <c:v>2.4039999999999999</c:v>
                </c:pt>
                <c:pt idx="121">
                  <c:v>2.42395</c:v>
                </c:pt>
                <c:pt idx="122">
                  <c:v>2.4438999999999997</c:v>
                </c:pt>
                <c:pt idx="123">
                  <c:v>2.4638499999999977</c:v>
                </c:pt>
                <c:pt idx="124">
                  <c:v>2.4838</c:v>
                </c:pt>
                <c:pt idx="125">
                  <c:v>2.5037500000000001</c:v>
                </c:pt>
                <c:pt idx="126">
                  <c:v>2.5236999999999998</c:v>
                </c:pt>
                <c:pt idx="127">
                  <c:v>2.54365</c:v>
                </c:pt>
                <c:pt idx="128">
                  <c:v>2.5636000000000001</c:v>
                </c:pt>
                <c:pt idx="129">
                  <c:v>2.5835500000000002</c:v>
                </c:pt>
                <c:pt idx="130">
                  <c:v>2.6034999999999999</c:v>
                </c:pt>
                <c:pt idx="131">
                  <c:v>2.6234500000000001</c:v>
                </c:pt>
                <c:pt idx="132">
                  <c:v>2.6434000000000002</c:v>
                </c:pt>
                <c:pt idx="133">
                  <c:v>2.6633500000000012</c:v>
                </c:pt>
                <c:pt idx="134">
                  <c:v>2.6833000000000062</c:v>
                </c:pt>
                <c:pt idx="135">
                  <c:v>2.7032500000000002</c:v>
                </c:pt>
                <c:pt idx="136">
                  <c:v>2.7232000000000012</c:v>
                </c:pt>
                <c:pt idx="137">
                  <c:v>2.7431500000000062</c:v>
                </c:pt>
                <c:pt idx="138">
                  <c:v>2.7631000000000063</c:v>
                </c:pt>
                <c:pt idx="139">
                  <c:v>2.7830499999999998</c:v>
                </c:pt>
                <c:pt idx="140">
                  <c:v>2.8029999999999977</c:v>
                </c:pt>
                <c:pt idx="141">
                  <c:v>2.822949999999993</c:v>
                </c:pt>
                <c:pt idx="142">
                  <c:v>2.8428999999999967</c:v>
                </c:pt>
                <c:pt idx="143">
                  <c:v>2.8628499999999892</c:v>
                </c:pt>
                <c:pt idx="144">
                  <c:v>2.8827999999999987</c:v>
                </c:pt>
                <c:pt idx="145">
                  <c:v>2.9027499999999939</c:v>
                </c:pt>
                <c:pt idx="146">
                  <c:v>2.9226999999999967</c:v>
                </c:pt>
                <c:pt idx="147">
                  <c:v>2.9426499999999924</c:v>
                </c:pt>
                <c:pt idx="148">
                  <c:v>2.9625999999999997</c:v>
                </c:pt>
                <c:pt idx="149">
                  <c:v>2.9825499999999967</c:v>
                </c:pt>
                <c:pt idx="150">
                  <c:v>3.0024999999999977</c:v>
                </c:pt>
                <c:pt idx="151">
                  <c:v>3.0224499999999934</c:v>
                </c:pt>
                <c:pt idx="152">
                  <c:v>3.0423999999999998</c:v>
                </c:pt>
                <c:pt idx="153">
                  <c:v>3.0623499999999977</c:v>
                </c:pt>
                <c:pt idx="154">
                  <c:v>3.0823</c:v>
                </c:pt>
                <c:pt idx="155">
                  <c:v>3.1022499999999944</c:v>
                </c:pt>
                <c:pt idx="156">
                  <c:v>3.1222000000000003</c:v>
                </c:pt>
                <c:pt idx="157">
                  <c:v>3.14215</c:v>
                </c:pt>
                <c:pt idx="158">
                  <c:v>3.1621000000000001</c:v>
                </c:pt>
                <c:pt idx="159">
                  <c:v>3.1820500000000003</c:v>
                </c:pt>
                <c:pt idx="160">
                  <c:v>3.202</c:v>
                </c:pt>
                <c:pt idx="161">
                  <c:v>3.2219500000000001</c:v>
                </c:pt>
                <c:pt idx="162">
                  <c:v>3.2419000000000002</c:v>
                </c:pt>
                <c:pt idx="163">
                  <c:v>3.2618499999999977</c:v>
                </c:pt>
                <c:pt idx="164">
                  <c:v>3.2817999999999996</c:v>
                </c:pt>
                <c:pt idx="165">
                  <c:v>3.301749999999994</c:v>
                </c:pt>
                <c:pt idx="166">
                  <c:v>3.3216999999999977</c:v>
                </c:pt>
                <c:pt idx="167">
                  <c:v>3.3416499999999925</c:v>
                </c:pt>
                <c:pt idx="168">
                  <c:v>3.3615999999999997</c:v>
                </c:pt>
                <c:pt idx="169">
                  <c:v>3.3815499999999967</c:v>
                </c:pt>
                <c:pt idx="170">
                  <c:v>3.4015</c:v>
                </c:pt>
                <c:pt idx="171">
                  <c:v>3.4214499999999934</c:v>
                </c:pt>
                <c:pt idx="172">
                  <c:v>3.4413999999999998</c:v>
                </c:pt>
                <c:pt idx="173">
                  <c:v>3.4613499999999977</c:v>
                </c:pt>
                <c:pt idx="174">
                  <c:v>3.4813000000000001</c:v>
                </c:pt>
                <c:pt idx="175">
                  <c:v>3.5012499999999944</c:v>
                </c:pt>
                <c:pt idx="176">
                  <c:v>3.5211999999999999</c:v>
                </c:pt>
                <c:pt idx="177">
                  <c:v>3.54115</c:v>
                </c:pt>
                <c:pt idx="178">
                  <c:v>3.5611000000000002</c:v>
                </c:pt>
                <c:pt idx="179">
                  <c:v>3.5810500000000003</c:v>
                </c:pt>
                <c:pt idx="180">
                  <c:v>3.601</c:v>
                </c:pt>
                <c:pt idx="181">
                  <c:v>3.6209500000000001</c:v>
                </c:pt>
                <c:pt idx="182">
                  <c:v>3.6409000000000002</c:v>
                </c:pt>
                <c:pt idx="183">
                  <c:v>3.6608499999999977</c:v>
                </c:pt>
                <c:pt idx="184">
                  <c:v>3.6808000000000001</c:v>
                </c:pt>
                <c:pt idx="185">
                  <c:v>3.7007500000000002</c:v>
                </c:pt>
                <c:pt idx="186">
                  <c:v>3.7207000000000012</c:v>
                </c:pt>
                <c:pt idx="187">
                  <c:v>3.74065</c:v>
                </c:pt>
                <c:pt idx="188">
                  <c:v>3.7606000000000002</c:v>
                </c:pt>
                <c:pt idx="189">
                  <c:v>3.7805499999999999</c:v>
                </c:pt>
                <c:pt idx="190">
                  <c:v>3.8005</c:v>
                </c:pt>
                <c:pt idx="191">
                  <c:v>3.820449999999993</c:v>
                </c:pt>
                <c:pt idx="192">
                  <c:v>3.8403999999999998</c:v>
                </c:pt>
                <c:pt idx="193">
                  <c:v>3.8603499999999977</c:v>
                </c:pt>
                <c:pt idx="194">
                  <c:v>3.8803000000000001</c:v>
                </c:pt>
                <c:pt idx="195">
                  <c:v>3.9002499999999967</c:v>
                </c:pt>
                <c:pt idx="196">
                  <c:v>3.9201999999999999</c:v>
                </c:pt>
                <c:pt idx="197">
                  <c:v>3.94015</c:v>
                </c:pt>
                <c:pt idx="198">
                  <c:v>3.9601000000000002</c:v>
                </c:pt>
                <c:pt idx="199">
                  <c:v>3.9800499999999968</c:v>
                </c:pt>
                <c:pt idx="200">
                  <c:v>4</c:v>
                </c:pt>
              </c:numCache>
            </c:numRef>
          </c:xVal>
          <c:yVal>
            <c:numRef>
              <c:f>Foglio1!$AT$3:$AT$203</c:f>
              <c:numCache>
                <c:formatCode>0.0000</c:formatCode>
                <c:ptCount val="201"/>
                <c:pt idx="0">
                  <c:v>2.1565441049532592</c:v>
                </c:pt>
                <c:pt idx="1">
                  <c:v>2.1568478110864837</c:v>
                </c:pt>
                <c:pt idx="2">
                  <c:v>2.2167149831855366</c:v>
                </c:pt>
                <c:pt idx="3">
                  <c:v>2.4249502257801074</c:v>
                </c:pt>
                <c:pt idx="4">
                  <c:v>2.6457186171873612</c:v>
                </c:pt>
                <c:pt idx="5">
                  <c:v>2.8963603105425113</c:v>
                </c:pt>
                <c:pt idx="6">
                  <c:v>3.1725925653784381</c:v>
                </c:pt>
                <c:pt idx="7">
                  <c:v>3.8347868381801575</c:v>
                </c:pt>
                <c:pt idx="8">
                  <c:v>4.2264030891092634</c:v>
                </c:pt>
                <c:pt idx="9">
                  <c:v>3.8088932197314898</c:v>
                </c:pt>
                <c:pt idx="10">
                  <c:v>3.8412416218690977</c:v>
                </c:pt>
                <c:pt idx="11">
                  <c:v>4.2768898089961684</c:v>
                </c:pt>
                <c:pt idx="12">
                  <c:v>4.7574685761685647</c:v>
                </c:pt>
                <c:pt idx="13">
                  <c:v>5.5699699257758883</c:v>
                </c:pt>
                <c:pt idx="14">
                  <c:v>5.6682369524508625</c:v>
                </c:pt>
                <c:pt idx="15">
                  <c:v>6.1500717729306791</c:v>
                </c:pt>
                <c:pt idx="16">
                  <c:v>6.3227123900994755</c:v>
                </c:pt>
                <c:pt idx="17">
                  <c:v>6.0348914350211524</c:v>
                </c:pt>
                <c:pt idx="18">
                  <c:v>5.3156873690963948</c:v>
                </c:pt>
                <c:pt idx="19">
                  <c:v>5.6678303448955347</c:v>
                </c:pt>
                <c:pt idx="20">
                  <c:v>5.5340314392438863</c:v>
                </c:pt>
                <c:pt idx="21">
                  <c:v>5.5373039726721194</c:v>
                </c:pt>
                <c:pt idx="22">
                  <c:v>6.5543067599105065</c:v>
                </c:pt>
                <c:pt idx="23">
                  <c:v>6.3503465578981846</c:v>
                </c:pt>
                <c:pt idx="24">
                  <c:v>6.1831890925855175</c:v>
                </c:pt>
                <c:pt idx="25">
                  <c:v>6.2754257485715179</c:v>
                </c:pt>
                <c:pt idx="26">
                  <c:v>6.2771447610308595</c:v>
                </c:pt>
                <c:pt idx="27">
                  <c:v>6.316169116946547</c:v>
                </c:pt>
                <c:pt idx="28">
                  <c:v>6.6648139380046816</c:v>
                </c:pt>
                <c:pt idx="29">
                  <c:v>7.4510323886131902</c:v>
                </c:pt>
                <c:pt idx="30">
                  <c:v>8.3603893991969453</c:v>
                </c:pt>
                <c:pt idx="31">
                  <c:v>9.0389342526910958</c:v>
                </c:pt>
                <c:pt idx="32">
                  <c:v>9.3203019847103619</c:v>
                </c:pt>
                <c:pt idx="33">
                  <c:v>9.4216795258176127</c:v>
                </c:pt>
                <c:pt idx="34">
                  <c:v>8.8374854617515339</c:v>
                </c:pt>
                <c:pt idx="35">
                  <c:v>8.1760058003407803</c:v>
                </c:pt>
                <c:pt idx="36">
                  <c:v>7.6442594939283124</c:v>
                </c:pt>
                <c:pt idx="37">
                  <c:v>6.9173792800511409</c:v>
                </c:pt>
                <c:pt idx="38">
                  <c:v>6.1408756393386881</c:v>
                </c:pt>
                <c:pt idx="39">
                  <c:v>5.419570721442259</c:v>
                </c:pt>
                <c:pt idx="40">
                  <c:v>4.7953846166992431</c:v>
                </c:pt>
                <c:pt idx="41">
                  <c:v>4.3401594699745125</c:v>
                </c:pt>
                <c:pt idx="42">
                  <c:v>4.0444447939871182</c:v>
                </c:pt>
                <c:pt idx="43">
                  <c:v>3.8541283919630973</c:v>
                </c:pt>
                <c:pt idx="44">
                  <c:v>3.7451999232438427</c:v>
                </c:pt>
                <c:pt idx="45">
                  <c:v>3.682565260305239</c:v>
                </c:pt>
                <c:pt idx="46">
                  <c:v>3.6526056855226967</c:v>
                </c:pt>
                <c:pt idx="47">
                  <c:v>3.6309023529370412</c:v>
                </c:pt>
                <c:pt idx="48">
                  <c:v>3.6886799405356876</c:v>
                </c:pt>
                <c:pt idx="49">
                  <c:v>3.9262361138017927</c:v>
                </c:pt>
                <c:pt idx="50">
                  <c:v>4.0569162264207472</c:v>
                </c:pt>
                <c:pt idx="51">
                  <c:v>4.0570450474741211</c:v>
                </c:pt>
                <c:pt idx="52">
                  <c:v>3.9227169107143145</c:v>
                </c:pt>
                <c:pt idx="53">
                  <c:v>3.6766948321298227</c:v>
                </c:pt>
                <c:pt idx="54">
                  <c:v>3.4457214700850054</c:v>
                </c:pt>
                <c:pt idx="55">
                  <c:v>3.1506068494202477</c:v>
                </c:pt>
                <c:pt idx="56">
                  <c:v>2.8436431913879447</c:v>
                </c:pt>
                <c:pt idx="57">
                  <c:v>2.5621501436686067</c:v>
                </c:pt>
                <c:pt idx="58">
                  <c:v>2.323168076615266</c:v>
                </c:pt>
                <c:pt idx="59">
                  <c:v>2.1396549173868387</c:v>
                </c:pt>
                <c:pt idx="60">
                  <c:v>2.0187305525751054</c:v>
                </c:pt>
                <c:pt idx="61">
                  <c:v>1.8361539611549746</c:v>
                </c:pt>
                <c:pt idx="62">
                  <c:v>1.6302728320903301</c:v>
                </c:pt>
                <c:pt idx="63">
                  <c:v>1.4824114065236147</c:v>
                </c:pt>
                <c:pt idx="64">
                  <c:v>1.3802024730750055</c:v>
                </c:pt>
                <c:pt idx="65">
                  <c:v>1.2796694012155778</c:v>
                </c:pt>
                <c:pt idx="66">
                  <c:v>1.1889652613287551</c:v>
                </c:pt>
                <c:pt idx="67">
                  <c:v>1.115869968208772</c:v>
                </c:pt>
                <c:pt idx="68">
                  <c:v>1.0686344181907017</c:v>
                </c:pt>
                <c:pt idx="69">
                  <c:v>1.0310266191742008</c:v>
                </c:pt>
                <c:pt idx="70">
                  <c:v>1.0067098686389664</c:v>
                </c:pt>
                <c:pt idx="71">
                  <c:v>0.98854724316090559</c:v>
                </c:pt>
                <c:pt idx="72">
                  <c:v>0.96859671474448683</c:v>
                </c:pt>
                <c:pt idx="73">
                  <c:v>0.94657350865104029</c:v>
                </c:pt>
                <c:pt idx="74">
                  <c:v>0.94594629277875364</c:v>
                </c:pt>
                <c:pt idx="75">
                  <c:v>0.92808626678490436</c:v>
                </c:pt>
                <c:pt idx="76">
                  <c:v>0.9261354982564427</c:v>
                </c:pt>
                <c:pt idx="77">
                  <c:v>0.9198008249459847</c:v>
                </c:pt>
                <c:pt idx="78">
                  <c:v>0.90927223174486949</c:v>
                </c:pt>
                <c:pt idx="79">
                  <c:v>0.89592674967223196</c:v>
                </c:pt>
                <c:pt idx="80">
                  <c:v>0.88118827641043362</c:v>
                </c:pt>
                <c:pt idx="81">
                  <c:v>0.86654020076903815</c:v>
                </c:pt>
                <c:pt idx="82">
                  <c:v>0.85321737871720571</c:v>
                </c:pt>
                <c:pt idx="83">
                  <c:v>0.84176862547466169</c:v>
                </c:pt>
                <c:pt idx="84">
                  <c:v>0.83285894011903061</c:v>
                </c:pt>
                <c:pt idx="85">
                  <c:v>0.82687527170424624</c:v>
                </c:pt>
                <c:pt idx="86">
                  <c:v>0.82394179183387395</c:v>
                </c:pt>
                <c:pt idx="87">
                  <c:v>0.82395091698621881</c:v>
                </c:pt>
                <c:pt idx="88">
                  <c:v>0.82822257596159488</c:v>
                </c:pt>
                <c:pt idx="89">
                  <c:v>0.83981385504734629</c:v>
                </c:pt>
                <c:pt idx="90">
                  <c:v>0.85370376758481537</c:v>
                </c:pt>
                <c:pt idx="91">
                  <c:v>0.86961279330200802</c:v>
                </c:pt>
                <c:pt idx="92">
                  <c:v>0.88706414515199239</c:v>
                </c:pt>
                <c:pt idx="93">
                  <c:v>0.90543672273134856</c:v>
                </c:pt>
                <c:pt idx="94">
                  <c:v>0.92420991527119323</c:v>
                </c:pt>
                <c:pt idx="95">
                  <c:v>0.94292350517998225</c:v>
                </c:pt>
                <c:pt idx="96">
                  <c:v>0.96048050317748079</c:v>
                </c:pt>
                <c:pt idx="97">
                  <c:v>0.97669019298703064</c:v>
                </c:pt>
                <c:pt idx="98">
                  <c:v>0.99092680875233519</c:v>
                </c:pt>
                <c:pt idx="99">
                  <c:v>1.0028014455824443</c:v>
                </c:pt>
                <c:pt idx="100">
                  <c:v>1.0119826492446964</c:v>
                </c:pt>
                <c:pt idx="101">
                  <c:v>1.0183903972614572</c:v>
                </c:pt>
                <c:pt idx="102">
                  <c:v>1.0653423712395262</c:v>
                </c:pt>
                <c:pt idx="103">
                  <c:v>1.1173783153704697</c:v>
                </c:pt>
                <c:pt idx="104">
                  <c:v>1.1574962511812958</c:v>
                </c:pt>
                <c:pt idx="105">
                  <c:v>1.184221013278842</c:v>
                </c:pt>
                <c:pt idx="106">
                  <c:v>1.1967784908026464</c:v>
                </c:pt>
                <c:pt idx="107">
                  <c:v>1.1950904517312597</c:v>
                </c:pt>
                <c:pt idx="108">
                  <c:v>1.1797669318033321</c:v>
                </c:pt>
                <c:pt idx="109">
                  <c:v>1.1520037896077195</c:v>
                </c:pt>
                <c:pt idx="110">
                  <c:v>1.1597091884461717</c:v>
                </c:pt>
                <c:pt idx="111">
                  <c:v>1.1639432921961768</c:v>
                </c:pt>
                <c:pt idx="112">
                  <c:v>1.1566790591397711</c:v>
                </c:pt>
                <c:pt idx="113">
                  <c:v>1.1389189240417319</c:v>
                </c:pt>
                <c:pt idx="114">
                  <c:v>1.1127006849910921</c:v>
                </c:pt>
                <c:pt idx="115">
                  <c:v>1.0801221287134102</c:v>
                </c:pt>
                <c:pt idx="116">
                  <c:v>1.0791582922225951</c:v>
                </c:pt>
                <c:pt idx="117">
                  <c:v>1.0826542843475919</c:v>
                </c:pt>
                <c:pt idx="118">
                  <c:v>1.0835101255221355</c:v>
                </c:pt>
                <c:pt idx="119">
                  <c:v>1.0821085322590744</c:v>
                </c:pt>
                <c:pt idx="120">
                  <c:v>1.0788247334655197</c:v>
                </c:pt>
                <c:pt idx="121">
                  <c:v>1.0743363071655139</c:v>
                </c:pt>
                <c:pt idx="122">
                  <c:v>1.0689279793248543</c:v>
                </c:pt>
                <c:pt idx="123">
                  <c:v>1.0630033039465567</c:v>
                </c:pt>
                <c:pt idx="124">
                  <c:v>1.0569448808392459</c:v>
                </c:pt>
                <c:pt idx="125">
                  <c:v>1.0513507031993736</c:v>
                </c:pt>
                <c:pt idx="126">
                  <c:v>1.0468284128394216</c:v>
                </c:pt>
                <c:pt idx="127">
                  <c:v>1.0427986885337539</c:v>
                </c:pt>
                <c:pt idx="128">
                  <c:v>1.0504837570345358</c:v>
                </c:pt>
                <c:pt idx="129">
                  <c:v>1.0804615571466838</c:v>
                </c:pt>
                <c:pt idx="130">
                  <c:v>1.1103993695627281</c:v>
                </c:pt>
                <c:pt idx="131">
                  <c:v>1.14809664958921</c:v>
                </c:pt>
                <c:pt idx="132">
                  <c:v>1.1850399627761461</c:v>
                </c:pt>
                <c:pt idx="133">
                  <c:v>1.2202445809021134</c:v>
                </c:pt>
                <c:pt idx="134">
                  <c:v>1.2529075835907464</c:v>
                </c:pt>
                <c:pt idx="135">
                  <c:v>1.2824087295632192</c:v>
                </c:pt>
                <c:pt idx="136">
                  <c:v>1.3084460468783181</c:v>
                </c:pt>
                <c:pt idx="137">
                  <c:v>1.331173231628491</c:v>
                </c:pt>
                <c:pt idx="138">
                  <c:v>1.3506910456305172</c:v>
                </c:pt>
                <c:pt idx="139">
                  <c:v>1.3671240373250635</c:v>
                </c:pt>
                <c:pt idx="140">
                  <c:v>1.3797651929348538</c:v>
                </c:pt>
                <c:pt idx="141">
                  <c:v>1.3876590823329178</c:v>
                </c:pt>
                <c:pt idx="142">
                  <c:v>1.3895563140872231</c:v>
                </c:pt>
                <c:pt idx="143">
                  <c:v>1.3878170353809101</c:v>
                </c:pt>
                <c:pt idx="144">
                  <c:v>1.3858780836481246</c:v>
                </c:pt>
                <c:pt idx="145">
                  <c:v>1.3795087308363581</c:v>
                </c:pt>
                <c:pt idx="146">
                  <c:v>1.3693924356114213</c:v>
                </c:pt>
                <c:pt idx="147">
                  <c:v>1.3557521629851101</c:v>
                </c:pt>
                <c:pt idx="148">
                  <c:v>1.3383915944344815</c:v>
                </c:pt>
                <c:pt idx="149">
                  <c:v>1.3169367662174478</c:v>
                </c:pt>
                <c:pt idx="150">
                  <c:v>1.2911287251869819</c:v>
                </c:pt>
                <c:pt idx="151">
                  <c:v>1.2611198784875715</c:v>
                </c:pt>
                <c:pt idx="152">
                  <c:v>1.2272735727121677</c:v>
                </c:pt>
                <c:pt idx="153">
                  <c:v>1.1896480487752081</c:v>
                </c:pt>
                <c:pt idx="154">
                  <c:v>1.1486722835252563</c:v>
                </c:pt>
                <c:pt idx="155">
                  <c:v>1.1305087648442409</c:v>
                </c:pt>
                <c:pt idx="156">
                  <c:v>1.1216804790068848</c:v>
                </c:pt>
                <c:pt idx="157">
                  <c:v>1.1108034222190672</c:v>
                </c:pt>
                <c:pt idx="158">
                  <c:v>1.0977052887303838</c:v>
                </c:pt>
                <c:pt idx="159">
                  <c:v>1.0824433559267821</c:v>
                </c:pt>
                <c:pt idx="160">
                  <c:v>1.0651323497548639</c:v>
                </c:pt>
                <c:pt idx="161">
                  <c:v>1.0458805773679678</c:v>
                </c:pt>
                <c:pt idx="162">
                  <c:v>1.0248170933671399</c:v>
                </c:pt>
                <c:pt idx="163">
                  <c:v>1.0020471542528901</c:v>
                </c:pt>
                <c:pt idx="164">
                  <c:v>0.97766066741814583</c:v>
                </c:pt>
                <c:pt idx="165">
                  <c:v>0.95177807926991465</c:v>
                </c:pt>
                <c:pt idx="166">
                  <c:v>0.92458771934820949</c:v>
                </c:pt>
                <c:pt idx="167">
                  <c:v>0.89622052346937064</c:v>
                </c:pt>
                <c:pt idx="168">
                  <c:v>0.86672151340123993</c:v>
                </c:pt>
                <c:pt idx="169">
                  <c:v>0.83847753567088035</c:v>
                </c:pt>
                <c:pt idx="170">
                  <c:v>0.81971520817933263</c:v>
                </c:pt>
                <c:pt idx="171">
                  <c:v>0.80023931914993696</c:v>
                </c:pt>
                <c:pt idx="172">
                  <c:v>0.77998217346407916</c:v>
                </c:pt>
                <c:pt idx="173">
                  <c:v>0.75901489458844384</c:v>
                </c:pt>
                <c:pt idx="174">
                  <c:v>0.73749374584226091</c:v>
                </c:pt>
                <c:pt idx="175">
                  <c:v>0.71541431042913761</c:v>
                </c:pt>
                <c:pt idx="176">
                  <c:v>0.69287872715413745</c:v>
                </c:pt>
                <c:pt idx="177">
                  <c:v>0.66998888416264268</c:v>
                </c:pt>
                <c:pt idx="178">
                  <c:v>0.64684931922560318</c:v>
                </c:pt>
                <c:pt idx="179">
                  <c:v>0.62356609224130499</c:v>
                </c:pt>
                <c:pt idx="180">
                  <c:v>0.60687168090196586</c:v>
                </c:pt>
                <c:pt idx="181">
                  <c:v>0.59146509928908886</c:v>
                </c:pt>
                <c:pt idx="182">
                  <c:v>0.57605748763901243</c:v>
                </c:pt>
                <c:pt idx="183">
                  <c:v>0.56070796436740977</c:v>
                </c:pt>
                <c:pt idx="184">
                  <c:v>0.54576938078069537</c:v>
                </c:pt>
                <c:pt idx="185">
                  <c:v>0.53388320018987523</c:v>
                </c:pt>
                <c:pt idx="186">
                  <c:v>0.5228265430539295</c:v>
                </c:pt>
                <c:pt idx="187">
                  <c:v>0.51171606190602192</c:v>
                </c:pt>
                <c:pt idx="188">
                  <c:v>0.50295190548798296</c:v>
                </c:pt>
                <c:pt idx="189">
                  <c:v>0.49577794655956881</c:v>
                </c:pt>
                <c:pt idx="190">
                  <c:v>0.48846245263996385</c:v>
                </c:pt>
                <c:pt idx="191">
                  <c:v>0.48114078413888461</c:v>
                </c:pt>
                <c:pt idx="192">
                  <c:v>0.47374667651293528</c:v>
                </c:pt>
                <c:pt idx="193">
                  <c:v>0.46626337006515078</c:v>
                </c:pt>
                <c:pt idx="194">
                  <c:v>0.45870930950270289</c:v>
                </c:pt>
                <c:pt idx="195">
                  <c:v>0.4512051126119242</c:v>
                </c:pt>
                <c:pt idx="196">
                  <c:v>0.44367978905313993</c:v>
                </c:pt>
                <c:pt idx="197">
                  <c:v>0.43612616578478408</c:v>
                </c:pt>
                <c:pt idx="198">
                  <c:v>0.42855914166547232</c:v>
                </c:pt>
                <c:pt idx="199">
                  <c:v>0.42099269454975435</c:v>
                </c:pt>
                <c:pt idx="200">
                  <c:v>0.41353511255557274</c:v>
                </c:pt>
              </c:numCache>
            </c:numRef>
          </c:yVal>
        </c:ser>
        <c:axId val="74110464"/>
        <c:axId val="74112384"/>
      </c:scatterChart>
      <c:valAx>
        <c:axId val="74110464"/>
        <c:scaling>
          <c:orientation val="minMax"/>
          <c:max val="3"/>
        </c:scaling>
        <c:axPos val="b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 [s]</a:t>
                </a:r>
              </a:p>
            </c:rich>
          </c:tx>
          <c:layout>
            <c:manualLayout>
              <c:xMode val="edge"/>
              <c:yMode val="edge"/>
              <c:x val="0.9021976826067476"/>
              <c:y val="0.92907516768737264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/>
            </a:pPr>
            <a:endParaRPr lang="it-IT"/>
          </a:p>
        </c:txPr>
        <c:crossAx val="74112384"/>
        <c:crosses val="autoZero"/>
        <c:crossBetween val="midCat"/>
      </c:valAx>
      <c:valAx>
        <c:axId val="74112384"/>
        <c:scaling>
          <c:orientation val="minMax"/>
          <c:max val="10"/>
        </c:scaling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lg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</a:t>
                </a:r>
                <a:r>
                  <a:rPr lang="en-US" baseline="-25000" dirty="0"/>
                  <a:t>a</a:t>
                </a:r>
                <a:r>
                  <a:rPr lang="en-US" dirty="0"/>
                  <a:t> [m/s</a:t>
                </a:r>
                <a:r>
                  <a:rPr lang="en-US" baseline="30000" dirty="0"/>
                  <a:t>2</a:t>
                </a:r>
                <a:r>
                  <a:rPr lang="en-US" dirty="0"/>
                  <a:t>]</a:t>
                </a:r>
              </a:p>
            </c:rich>
          </c:tx>
          <c:layout>
            <c:manualLayout>
              <c:xMode val="edge"/>
              <c:yMode val="edge"/>
              <c:x val="1.0236231884057973E-2"/>
              <c:y val="4.5125352356753815E-2"/>
            </c:manualLayout>
          </c:layout>
        </c:title>
        <c:numFmt formatCode="0.00" sourceLinked="0"/>
        <c:majorTickMark val="cross"/>
        <c:minorTickMark val="in"/>
        <c:tickLblPos val="nextTo"/>
        <c:spPr>
          <a:ln>
            <a:solidFill>
              <a:sysClr val="windowText" lastClr="000000"/>
            </a:solidFill>
          </a:ln>
        </c:spPr>
        <c:crossAx val="74110464"/>
        <c:crosses val="autoZero"/>
        <c:crossBetween val="midCat"/>
        <c:majorUnit val="2"/>
      </c:valAx>
      <c:spPr>
        <a:ln w="6350">
          <a:solidFill>
            <a:sysClr val="windowText" lastClr="000000"/>
          </a:solidFill>
        </a:ln>
      </c:spPr>
    </c:plotArea>
    <c:plotVisOnly val="1"/>
    <c:dispBlanksAs val="gap"/>
  </c:chart>
  <c:spPr>
    <a:solidFill>
      <a:schemeClr val="bg1"/>
    </a:solidFill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000">
          <a:latin typeface="Comic Sans MS" pitchFamily="66" charset="0"/>
          <a:cs typeface="Times New Roman" pitchFamily="18" charset="0"/>
        </a:defRPr>
      </a:pPr>
      <a:endParaRPr lang="it-IT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718DAC-EEA6-41C3-83E4-0F361FC755C2}" type="doc">
      <dgm:prSet loTypeId="urn:microsoft.com/office/officeart/2005/8/layout/process4" loCatId="list" qsTypeId="urn:microsoft.com/office/officeart/2005/8/quickstyle/3d6" qsCatId="3D" csTypeId="urn:microsoft.com/office/officeart/2005/8/colors/accent2_5" csCatId="accent2" phldr="1"/>
      <dgm:spPr/>
      <dgm:t>
        <a:bodyPr/>
        <a:lstStyle/>
        <a:p>
          <a:endParaRPr lang="it-IT"/>
        </a:p>
      </dgm:t>
    </dgm:pt>
    <dgm:pt modelId="{E014C377-0290-4673-A8E3-7D0C3109ED66}">
      <dgm:prSet phldrT="[Testo]" custT="1"/>
      <dgm:spPr/>
      <dgm:t>
        <a:bodyPr/>
        <a:lstStyle/>
        <a:p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Introduction</a:t>
          </a:r>
          <a:endParaRPr lang="it-IT" sz="28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97DAE7C9-0CE6-45DC-9485-6705C97A473D}" type="parTrans" cxnId="{D4EBD468-C7E0-47E9-96F6-72EB8DC1706E}">
      <dgm:prSet/>
      <dgm:spPr/>
      <dgm:t>
        <a:bodyPr/>
        <a:lstStyle/>
        <a:p>
          <a:endParaRPr lang="it-IT"/>
        </a:p>
      </dgm:t>
    </dgm:pt>
    <dgm:pt modelId="{416DF0ED-C88A-477F-8D2F-9411B988BCDB}" type="sibTrans" cxnId="{D4EBD468-C7E0-47E9-96F6-72EB8DC1706E}">
      <dgm:prSet/>
      <dgm:spPr/>
      <dgm:t>
        <a:bodyPr/>
        <a:lstStyle/>
        <a:p>
          <a:endParaRPr lang="it-IT"/>
        </a:p>
      </dgm:t>
    </dgm:pt>
    <dgm:pt modelId="{B8AAE778-6656-403F-A537-1E37340264E4}">
      <dgm:prSet phldrT="[Testo]" custT="1"/>
      <dgm:spPr/>
      <dgm:t>
        <a:bodyPr/>
        <a:lstStyle/>
        <a:p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Seismic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Reliability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of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Structures</a:t>
          </a:r>
          <a:endParaRPr lang="it-IT" sz="28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4DF6332D-C9E9-4432-9D12-19C19874CC80}" type="parTrans" cxnId="{B73B0DA4-8351-4BC7-A9AC-F96A3C493287}">
      <dgm:prSet/>
      <dgm:spPr/>
      <dgm:t>
        <a:bodyPr/>
        <a:lstStyle/>
        <a:p>
          <a:endParaRPr lang="it-IT"/>
        </a:p>
      </dgm:t>
    </dgm:pt>
    <dgm:pt modelId="{E9D89207-23D9-4FF3-9E30-DFE6471F0BDC}" type="sibTrans" cxnId="{B73B0DA4-8351-4BC7-A9AC-F96A3C493287}">
      <dgm:prSet/>
      <dgm:spPr/>
      <dgm:t>
        <a:bodyPr/>
        <a:lstStyle/>
        <a:p>
          <a:endParaRPr lang="it-IT"/>
        </a:p>
      </dgm:t>
    </dgm:pt>
    <dgm:pt modelId="{4C7A10C7-14F6-4174-B0CE-3A4E89966F46}">
      <dgm:prSet phldrT="[Testo]" custT="1"/>
      <dgm:spPr/>
      <dgm:t>
        <a:bodyPr/>
        <a:lstStyle/>
        <a:p>
          <a:r>
            <a:rPr lang="it-IT" sz="2000" b="1" dirty="0" smtClean="0">
              <a:solidFill>
                <a:srgbClr val="315683"/>
              </a:solidFill>
              <a:latin typeface="Comic Sans MS" pitchFamily="66" charset="0"/>
            </a:rPr>
            <a:t>SAC-FEMA </a:t>
          </a:r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Methodology</a:t>
          </a:r>
          <a:endParaRPr lang="it-IT" sz="2000" b="1" dirty="0">
            <a:solidFill>
              <a:srgbClr val="315683"/>
            </a:solidFill>
            <a:latin typeface="Comic Sans MS" pitchFamily="66" charset="0"/>
          </a:endParaRPr>
        </a:p>
      </dgm:t>
    </dgm:pt>
    <dgm:pt modelId="{BE43911D-3EC2-479D-9CFC-928C4134893D}" type="parTrans" cxnId="{62AC0234-831E-4455-AD30-D96C559EFE1D}">
      <dgm:prSet/>
      <dgm:spPr/>
      <dgm:t>
        <a:bodyPr/>
        <a:lstStyle/>
        <a:p>
          <a:endParaRPr lang="it-IT"/>
        </a:p>
      </dgm:t>
    </dgm:pt>
    <dgm:pt modelId="{ADB4DB16-F47D-490A-A637-4AF895B713FE}" type="sibTrans" cxnId="{62AC0234-831E-4455-AD30-D96C559EFE1D}">
      <dgm:prSet/>
      <dgm:spPr/>
      <dgm:t>
        <a:bodyPr/>
        <a:lstStyle/>
        <a:p>
          <a:endParaRPr lang="it-IT"/>
        </a:p>
      </dgm:t>
    </dgm:pt>
    <dgm:pt modelId="{D258C40C-7743-482F-80A5-1D01FAF0AC05}">
      <dgm:prSet phldrT="[Testo]" custT="1"/>
      <dgm:spPr/>
      <dgm:t>
        <a:bodyPr/>
        <a:lstStyle/>
        <a:p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Non-Linear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Analyses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for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Seismic</a:t>
          </a:r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Reliability</a:t>
          </a:r>
          <a:endParaRPr lang="it-IT" sz="2800" b="1" dirty="0">
            <a:solidFill>
              <a:schemeClr val="tx1"/>
            </a:solidFill>
            <a:latin typeface="Comic Sans MS" pitchFamily="66" charset="0"/>
          </a:endParaRPr>
        </a:p>
      </dgm:t>
    </dgm:pt>
    <dgm:pt modelId="{9E3EAA7A-4244-4376-8884-E32D39BFE9DE}" type="parTrans" cxnId="{472C823D-FC2C-4951-A8B2-8ECC16146919}">
      <dgm:prSet/>
      <dgm:spPr/>
      <dgm:t>
        <a:bodyPr/>
        <a:lstStyle/>
        <a:p>
          <a:endParaRPr lang="it-IT"/>
        </a:p>
      </dgm:t>
    </dgm:pt>
    <dgm:pt modelId="{D2287CA6-264C-43CF-88C1-8214562D35B9}" type="sibTrans" cxnId="{472C823D-FC2C-4951-A8B2-8ECC16146919}">
      <dgm:prSet/>
      <dgm:spPr/>
      <dgm:t>
        <a:bodyPr/>
        <a:lstStyle/>
        <a:p>
          <a:endParaRPr lang="it-IT"/>
        </a:p>
      </dgm:t>
    </dgm:pt>
    <dgm:pt modelId="{947231E1-9E9F-48BC-A901-ED5440E9FBF9}">
      <dgm:prSet phldrT="[Testo]" custT="1"/>
      <dgm:spPr/>
      <dgm:t>
        <a:bodyPr/>
        <a:lstStyle/>
        <a:p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Dynamic</a:t>
          </a:r>
          <a:endParaRPr lang="it-IT" sz="2000" b="1" dirty="0">
            <a:solidFill>
              <a:srgbClr val="315683"/>
            </a:solidFill>
            <a:latin typeface="Comic Sans MS" pitchFamily="66" charset="0"/>
          </a:endParaRPr>
        </a:p>
      </dgm:t>
    </dgm:pt>
    <dgm:pt modelId="{17166AD3-39A1-4771-8D08-553B25F14812}" type="parTrans" cxnId="{AAEB2B13-0A50-4157-B465-418F4617EA4F}">
      <dgm:prSet/>
      <dgm:spPr/>
      <dgm:t>
        <a:bodyPr/>
        <a:lstStyle/>
        <a:p>
          <a:endParaRPr lang="it-IT"/>
        </a:p>
      </dgm:t>
    </dgm:pt>
    <dgm:pt modelId="{0D1987F9-AB54-46AD-8370-2039595F9664}" type="sibTrans" cxnId="{AAEB2B13-0A50-4157-B465-418F4617EA4F}">
      <dgm:prSet/>
      <dgm:spPr/>
      <dgm:t>
        <a:bodyPr/>
        <a:lstStyle/>
        <a:p>
          <a:endParaRPr lang="it-IT"/>
        </a:p>
      </dgm:t>
    </dgm:pt>
    <dgm:pt modelId="{F922E0DC-A03F-48BA-8FAB-0789DE1907F8}">
      <dgm:prSet phldrT="[Testo]" custT="1"/>
      <dgm:spPr/>
      <dgm:t>
        <a:bodyPr/>
        <a:lstStyle/>
        <a:p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Static</a:t>
          </a:r>
          <a:endParaRPr lang="it-IT" sz="2000" b="1" dirty="0">
            <a:solidFill>
              <a:srgbClr val="315683"/>
            </a:solidFill>
            <a:latin typeface="Comic Sans MS" pitchFamily="66" charset="0"/>
          </a:endParaRPr>
        </a:p>
      </dgm:t>
    </dgm:pt>
    <dgm:pt modelId="{7FE9FAD1-A770-495E-9BCF-2FB00C4D5727}" type="parTrans" cxnId="{EA6D899A-1B27-4941-B268-CC97415E7682}">
      <dgm:prSet/>
      <dgm:spPr/>
      <dgm:t>
        <a:bodyPr/>
        <a:lstStyle/>
        <a:p>
          <a:endParaRPr lang="it-IT"/>
        </a:p>
      </dgm:t>
    </dgm:pt>
    <dgm:pt modelId="{0BB232EC-3833-439A-8550-F745D610229C}" type="sibTrans" cxnId="{EA6D899A-1B27-4941-B268-CC97415E7682}">
      <dgm:prSet/>
      <dgm:spPr/>
      <dgm:t>
        <a:bodyPr/>
        <a:lstStyle/>
        <a:p>
          <a:endParaRPr lang="it-IT"/>
        </a:p>
      </dgm:t>
    </dgm:pt>
    <dgm:pt modelId="{6EF130F3-3E71-4EE2-8BD0-5AFB034FEB30}">
      <dgm:prSet phldrT="[Testo]" custT="1"/>
      <dgm:spPr/>
      <dgm:t>
        <a:bodyPr/>
        <a:lstStyle/>
        <a:p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Fragility</a:t>
          </a:r>
          <a:r>
            <a:rPr lang="it-IT" sz="2000" b="1" dirty="0" smtClean="0">
              <a:solidFill>
                <a:srgbClr val="315683"/>
              </a:solidFill>
              <a:latin typeface="Comic Sans MS" pitchFamily="66" charset="0"/>
            </a:rPr>
            <a:t> </a:t>
          </a:r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Analysis</a:t>
          </a:r>
          <a:endParaRPr lang="it-IT" sz="2000" b="1" dirty="0">
            <a:solidFill>
              <a:srgbClr val="315683"/>
            </a:solidFill>
            <a:latin typeface="Comic Sans MS" pitchFamily="66" charset="0"/>
          </a:endParaRPr>
        </a:p>
      </dgm:t>
    </dgm:pt>
    <dgm:pt modelId="{7C8A337D-078D-4F79-9C52-6E7EB06F7118}" type="parTrans" cxnId="{FCA43309-D74C-4443-8EB6-4FFBA0193098}">
      <dgm:prSet/>
      <dgm:spPr/>
      <dgm:t>
        <a:bodyPr/>
        <a:lstStyle/>
        <a:p>
          <a:endParaRPr lang="it-IT"/>
        </a:p>
      </dgm:t>
    </dgm:pt>
    <dgm:pt modelId="{680E8CFD-44D9-434F-85A5-6B354270FA9C}" type="sibTrans" cxnId="{FCA43309-D74C-4443-8EB6-4FFBA0193098}">
      <dgm:prSet/>
      <dgm:spPr/>
      <dgm:t>
        <a:bodyPr/>
        <a:lstStyle/>
        <a:p>
          <a:endParaRPr lang="it-IT"/>
        </a:p>
      </dgm:t>
    </dgm:pt>
    <dgm:pt modelId="{F5A4FD3E-C2CE-4CB7-869A-D9B93721B333}">
      <dgm:prSet phldrT="[Testo]" custT="1"/>
      <dgm:spPr/>
      <dgm:t>
        <a:bodyPr/>
        <a:lstStyle/>
        <a:p>
          <a:r>
            <a:rPr lang="it-IT" sz="2800" b="1" dirty="0" smtClean="0">
              <a:solidFill>
                <a:schemeClr val="tx1"/>
              </a:solidFill>
              <a:latin typeface="Comic Sans MS" pitchFamily="66" charset="0"/>
            </a:rPr>
            <a:t>Sample </a:t>
          </a:r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Application</a:t>
          </a:r>
          <a:endParaRPr lang="it-IT" sz="2800" b="1" dirty="0" smtClean="0">
            <a:solidFill>
              <a:schemeClr val="tx1"/>
            </a:solidFill>
            <a:latin typeface="Comic Sans MS" pitchFamily="66" charset="0"/>
          </a:endParaRPr>
        </a:p>
      </dgm:t>
    </dgm:pt>
    <dgm:pt modelId="{62B47863-D9DC-427F-93A8-13BCA01834B2}" type="parTrans" cxnId="{48D9F883-F7E2-419F-A896-90C183796D9B}">
      <dgm:prSet/>
      <dgm:spPr/>
      <dgm:t>
        <a:bodyPr/>
        <a:lstStyle/>
        <a:p>
          <a:endParaRPr lang="it-IT"/>
        </a:p>
      </dgm:t>
    </dgm:pt>
    <dgm:pt modelId="{B8CFB159-51C7-4734-9446-36665F9D9E0C}" type="sibTrans" cxnId="{48D9F883-F7E2-419F-A896-90C183796D9B}">
      <dgm:prSet/>
      <dgm:spPr/>
      <dgm:t>
        <a:bodyPr/>
        <a:lstStyle/>
        <a:p>
          <a:endParaRPr lang="it-IT"/>
        </a:p>
      </dgm:t>
    </dgm:pt>
    <dgm:pt modelId="{C31D60B9-E2E3-41D8-BC71-97132634036E}">
      <dgm:prSet phldrT="[Testo]" custT="1"/>
      <dgm:spPr/>
      <dgm:t>
        <a:bodyPr/>
        <a:lstStyle/>
        <a:p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Dynamic</a:t>
          </a:r>
          <a:r>
            <a:rPr lang="it-IT" sz="2000" b="1" dirty="0" smtClean="0">
              <a:solidFill>
                <a:srgbClr val="315683"/>
              </a:solidFill>
              <a:latin typeface="Comic Sans MS" pitchFamily="66" charset="0"/>
            </a:rPr>
            <a:t> and </a:t>
          </a:r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Static</a:t>
          </a:r>
          <a:r>
            <a:rPr lang="it-IT" sz="2000" b="1" dirty="0" smtClean="0">
              <a:solidFill>
                <a:srgbClr val="315683"/>
              </a:solidFill>
              <a:latin typeface="Comic Sans MS" pitchFamily="66" charset="0"/>
            </a:rPr>
            <a:t> </a:t>
          </a:r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Analyses</a:t>
          </a:r>
          <a:endParaRPr lang="it-IT" sz="2000" b="1" dirty="0" smtClean="0">
            <a:solidFill>
              <a:srgbClr val="315683"/>
            </a:solidFill>
            <a:latin typeface="Comic Sans MS" pitchFamily="66" charset="0"/>
          </a:endParaRPr>
        </a:p>
      </dgm:t>
    </dgm:pt>
    <dgm:pt modelId="{EF78601A-7D45-4C13-8F49-FE137BA6A02D}" type="parTrans" cxnId="{23422A8F-506E-42E7-A712-13F12194A520}">
      <dgm:prSet/>
      <dgm:spPr/>
      <dgm:t>
        <a:bodyPr/>
        <a:lstStyle/>
        <a:p>
          <a:endParaRPr lang="it-IT"/>
        </a:p>
      </dgm:t>
    </dgm:pt>
    <dgm:pt modelId="{5EA686C9-63BC-4FAC-852B-931E71A85F6C}" type="sibTrans" cxnId="{23422A8F-506E-42E7-A712-13F12194A520}">
      <dgm:prSet/>
      <dgm:spPr/>
      <dgm:t>
        <a:bodyPr/>
        <a:lstStyle/>
        <a:p>
          <a:endParaRPr lang="it-IT"/>
        </a:p>
      </dgm:t>
    </dgm:pt>
    <dgm:pt modelId="{DC553100-A998-4994-BD3F-A050E09CC308}">
      <dgm:prSet phldrT="[Testo]" custT="1"/>
      <dgm:spPr/>
      <dgm:t>
        <a:bodyPr/>
        <a:lstStyle/>
        <a:p>
          <a:r>
            <a:rPr lang="it-IT" sz="2000" b="1" dirty="0" err="1" smtClean="0">
              <a:solidFill>
                <a:srgbClr val="315683"/>
              </a:solidFill>
              <a:latin typeface="Comic Sans MS" pitchFamily="66" charset="0"/>
            </a:rPr>
            <a:t>Comparison</a:t>
          </a:r>
          <a:endParaRPr lang="it-IT" sz="2000" b="1" dirty="0" smtClean="0">
            <a:solidFill>
              <a:srgbClr val="315683"/>
            </a:solidFill>
            <a:latin typeface="Comic Sans MS" pitchFamily="66" charset="0"/>
          </a:endParaRPr>
        </a:p>
      </dgm:t>
    </dgm:pt>
    <dgm:pt modelId="{83E276E9-471B-4B89-A1B2-2D1D606C5099}" type="parTrans" cxnId="{136DDC0C-1A93-4238-9E2B-686C75858B28}">
      <dgm:prSet/>
      <dgm:spPr/>
      <dgm:t>
        <a:bodyPr/>
        <a:lstStyle/>
        <a:p>
          <a:endParaRPr lang="it-IT"/>
        </a:p>
      </dgm:t>
    </dgm:pt>
    <dgm:pt modelId="{6B5C84D4-C0A5-44AA-AE28-F6409BEEE4D1}" type="sibTrans" cxnId="{136DDC0C-1A93-4238-9E2B-686C75858B28}">
      <dgm:prSet/>
      <dgm:spPr/>
      <dgm:t>
        <a:bodyPr/>
        <a:lstStyle/>
        <a:p>
          <a:endParaRPr lang="it-IT"/>
        </a:p>
      </dgm:t>
    </dgm:pt>
    <dgm:pt modelId="{8E71AFCC-A3D6-4535-B33D-0FBA4CD460B7}">
      <dgm:prSet phldrT="[Testo]" custT="1"/>
      <dgm:spPr/>
      <dgm:t>
        <a:bodyPr/>
        <a:lstStyle/>
        <a:p>
          <a:r>
            <a:rPr lang="it-IT" sz="2800" b="1" dirty="0" err="1" smtClean="0">
              <a:solidFill>
                <a:schemeClr val="tx1"/>
              </a:solidFill>
              <a:latin typeface="Comic Sans MS" pitchFamily="66" charset="0"/>
            </a:rPr>
            <a:t>Conclusions</a:t>
          </a:r>
          <a:endParaRPr lang="it-IT" sz="2800" b="1" dirty="0" smtClean="0">
            <a:solidFill>
              <a:schemeClr val="tx1"/>
            </a:solidFill>
            <a:latin typeface="Comic Sans MS" pitchFamily="66" charset="0"/>
          </a:endParaRPr>
        </a:p>
      </dgm:t>
    </dgm:pt>
    <dgm:pt modelId="{BBC5560A-AAC9-45C1-B976-8DEF3BB71347}" type="parTrans" cxnId="{C3F2C8F5-4DAF-4F16-9206-2F9A1B91FEFC}">
      <dgm:prSet/>
      <dgm:spPr/>
      <dgm:t>
        <a:bodyPr/>
        <a:lstStyle/>
        <a:p>
          <a:endParaRPr lang="it-IT"/>
        </a:p>
      </dgm:t>
    </dgm:pt>
    <dgm:pt modelId="{2F137C19-3920-4BCF-80A1-31D9BBFBB75A}" type="sibTrans" cxnId="{C3F2C8F5-4DAF-4F16-9206-2F9A1B91FEFC}">
      <dgm:prSet/>
      <dgm:spPr/>
      <dgm:t>
        <a:bodyPr/>
        <a:lstStyle/>
        <a:p>
          <a:endParaRPr lang="it-IT"/>
        </a:p>
      </dgm:t>
    </dgm:pt>
    <dgm:pt modelId="{83AD0704-774D-4741-A5A9-8D9087973945}" type="pres">
      <dgm:prSet presAssocID="{B6718DAC-EEA6-41C3-83E4-0F361FC755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18C3D42-4A0F-42C5-9312-6743AB5E7F49}" type="pres">
      <dgm:prSet presAssocID="{8E71AFCC-A3D6-4535-B33D-0FBA4CD460B7}" presName="boxAndChildren" presStyleCnt="0"/>
      <dgm:spPr/>
    </dgm:pt>
    <dgm:pt modelId="{83BDD3EA-81B9-4C5C-AF10-4698E9054D3C}" type="pres">
      <dgm:prSet presAssocID="{8E71AFCC-A3D6-4535-B33D-0FBA4CD460B7}" presName="parentTextBox" presStyleLbl="node1" presStyleIdx="0" presStyleCnt="5"/>
      <dgm:spPr/>
      <dgm:t>
        <a:bodyPr/>
        <a:lstStyle/>
        <a:p>
          <a:endParaRPr lang="it-IT"/>
        </a:p>
      </dgm:t>
    </dgm:pt>
    <dgm:pt modelId="{2CD1C551-ADE9-4CF3-9445-C9DE0391DDF5}" type="pres">
      <dgm:prSet presAssocID="{B8CFB159-51C7-4734-9446-36665F9D9E0C}" presName="sp" presStyleCnt="0"/>
      <dgm:spPr/>
    </dgm:pt>
    <dgm:pt modelId="{4BB1F0BC-1E64-441F-B547-D8EF1839F708}" type="pres">
      <dgm:prSet presAssocID="{F5A4FD3E-C2CE-4CB7-869A-D9B93721B333}" presName="arrowAndChildren" presStyleCnt="0"/>
      <dgm:spPr/>
    </dgm:pt>
    <dgm:pt modelId="{B5D0FC82-AB6C-44FD-BEF8-640F6C7E7361}" type="pres">
      <dgm:prSet presAssocID="{F5A4FD3E-C2CE-4CB7-869A-D9B93721B333}" presName="parentTextArrow" presStyleLbl="node1" presStyleIdx="0" presStyleCnt="5"/>
      <dgm:spPr/>
      <dgm:t>
        <a:bodyPr/>
        <a:lstStyle/>
        <a:p>
          <a:endParaRPr lang="it-IT"/>
        </a:p>
      </dgm:t>
    </dgm:pt>
    <dgm:pt modelId="{27ADBC2E-EC87-416E-860E-A0F9139E98B7}" type="pres">
      <dgm:prSet presAssocID="{F5A4FD3E-C2CE-4CB7-869A-D9B93721B333}" presName="arrow" presStyleLbl="node1" presStyleIdx="1" presStyleCnt="5" custLinFactNeighborX="-3333" custLinFactNeighborY="-578"/>
      <dgm:spPr/>
      <dgm:t>
        <a:bodyPr/>
        <a:lstStyle/>
        <a:p>
          <a:endParaRPr lang="it-IT"/>
        </a:p>
      </dgm:t>
    </dgm:pt>
    <dgm:pt modelId="{B5FB770D-0456-493A-80DC-07AA0AEB0B04}" type="pres">
      <dgm:prSet presAssocID="{F5A4FD3E-C2CE-4CB7-869A-D9B93721B333}" presName="descendantArrow" presStyleCnt="0"/>
      <dgm:spPr/>
    </dgm:pt>
    <dgm:pt modelId="{85FBC19E-EDA1-49FF-A352-4B0749E79A48}" type="pres">
      <dgm:prSet presAssocID="{C31D60B9-E2E3-41D8-BC71-97132634036E}" presName="childTextArrow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EEE95A-5444-448E-937D-3C8D94720E72}" type="pres">
      <dgm:prSet presAssocID="{DC553100-A998-4994-BD3F-A050E09CC308}" presName="childTextArrow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102D936-7801-4422-99B6-B9FE34B37673}" type="pres">
      <dgm:prSet presAssocID="{D2287CA6-264C-43CF-88C1-8214562D35B9}" presName="sp" presStyleCnt="0"/>
      <dgm:spPr/>
    </dgm:pt>
    <dgm:pt modelId="{EF67ADD8-1869-4886-8FC3-3D30759647AD}" type="pres">
      <dgm:prSet presAssocID="{D258C40C-7743-482F-80A5-1D01FAF0AC05}" presName="arrowAndChildren" presStyleCnt="0"/>
      <dgm:spPr/>
    </dgm:pt>
    <dgm:pt modelId="{0AAEB95E-476A-42D2-9F48-787D4E958B0E}" type="pres">
      <dgm:prSet presAssocID="{D258C40C-7743-482F-80A5-1D01FAF0AC05}" presName="parentTextArrow" presStyleLbl="node1" presStyleIdx="1" presStyleCnt="5"/>
      <dgm:spPr/>
      <dgm:t>
        <a:bodyPr/>
        <a:lstStyle/>
        <a:p>
          <a:endParaRPr lang="it-IT"/>
        </a:p>
      </dgm:t>
    </dgm:pt>
    <dgm:pt modelId="{683AA995-E60D-4FFA-A67B-1D83FA04AF1C}" type="pres">
      <dgm:prSet presAssocID="{D258C40C-7743-482F-80A5-1D01FAF0AC05}" presName="arrow" presStyleLbl="node1" presStyleIdx="2" presStyleCnt="5"/>
      <dgm:spPr/>
      <dgm:t>
        <a:bodyPr/>
        <a:lstStyle/>
        <a:p>
          <a:endParaRPr lang="it-IT"/>
        </a:p>
      </dgm:t>
    </dgm:pt>
    <dgm:pt modelId="{D167AE62-B4D9-49FD-AB4A-E06F5BA9ADCE}" type="pres">
      <dgm:prSet presAssocID="{D258C40C-7743-482F-80A5-1D01FAF0AC05}" presName="descendantArrow" presStyleCnt="0"/>
      <dgm:spPr/>
    </dgm:pt>
    <dgm:pt modelId="{FBA5B4CC-C998-425D-9C18-2C83B7E55FE1}" type="pres">
      <dgm:prSet presAssocID="{947231E1-9E9F-48BC-A901-ED5440E9FBF9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CBA7DA7-B2FD-4224-ADFE-0506A0B37838}" type="pres">
      <dgm:prSet presAssocID="{F922E0DC-A03F-48BA-8FAB-0789DE1907F8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1E9327C-4AC8-40C6-9084-CF383439FAB1}" type="pres">
      <dgm:prSet presAssocID="{E9D89207-23D9-4FF3-9E30-DFE6471F0BDC}" presName="sp" presStyleCnt="0"/>
      <dgm:spPr/>
    </dgm:pt>
    <dgm:pt modelId="{F96DCE7B-B1EA-41A0-BC31-1075C7124E43}" type="pres">
      <dgm:prSet presAssocID="{B8AAE778-6656-403F-A537-1E37340264E4}" presName="arrowAndChildren" presStyleCnt="0"/>
      <dgm:spPr/>
    </dgm:pt>
    <dgm:pt modelId="{B41E7247-CDD2-4662-806A-DF92F70D20CD}" type="pres">
      <dgm:prSet presAssocID="{B8AAE778-6656-403F-A537-1E37340264E4}" presName="parentTextArrow" presStyleLbl="node1" presStyleIdx="2" presStyleCnt="5"/>
      <dgm:spPr/>
      <dgm:t>
        <a:bodyPr/>
        <a:lstStyle/>
        <a:p>
          <a:endParaRPr lang="it-IT"/>
        </a:p>
      </dgm:t>
    </dgm:pt>
    <dgm:pt modelId="{FB1AED97-3574-443D-B346-33CC417B5C4E}" type="pres">
      <dgm:prSet presAssocID="{B8AAE778-6656-403F-A537-1E37340264E4}" presName="arrow" presStyleLbl="node1" presStyleIdx="3" presStyleCnt="5"/>
      <dgm:spPr/>
      <dgm:t>
        <a:bodyPr/>
        <a:lstStyle/>
        <a:p>
          <a:endParaRPr lang="it-IT"/>
        </a:p>
      </dgm:t>
    </dgm:pt>
    <dgm:pt modelId="{3E057AA2-8C13-4781-BB7B-34D120F43A9F}" type="pres">
      <dgm:prSet presAssocID="{B8AAE778-6656-403F-A537-1E37340264E4}" presName="descendantArrow" presStyleCnt="0"/>
      <dgm:spPr/>
    </dgm:pt>
    <dgm:pt modelId="{26821863-3E56-4AFE-88D1-A508900CFDF4}" type="pres">
      <dgm:prSet presAssocID="{4C7A10C7-14F6-4174-B0CE-3A4E89966F46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74F9AB-CE8C-4FC4-A0EE-C670A0C146AC}" type="pres">
      <dgm:prSet presAssocID="{6EF130F3-3E71-4EE2-8BD0-5AFB034FEB30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DF23382-2562-4EC6-B5B2-6CD066E6F0D5}" type="pres">
      <dgm:prSet presAssocID="{416DF0ED-C88A-477F-8D2F-9411B988BCDB}" presName="sp" presStyleCnt="0"/>
      <dgm:spPr/>
    </dgm:pt>
    <dgm:pt modelId="{D5FBB7A0-012C-4AB6-8205-91F58817DF33}" type="pres">
      <dgm:prSet presAssocID="{E014C377-0290-4673-A8E3-7D0C3109ED66}" presName="arrowAndChildren" presStyleCnt="0"/>
      <dgm:spPr/>
    </dgm:pt>
    <dgm:pt modelId="{C1EA630E-309D-4D12-BAA4-1482218D40EB}" type="pres">
      <dgm:prSet presAssocID="{E014C377-0290-4673-A8E3-7D0C3109ED66}" presName="parentTextArrow" presStyleLbl="node1" presStyleIdx="4" presStyleCnt="5"/>
      <dgm:spPr/>
      <dgm:t>
        <a:bodyPr/>
        <a:lstStyle/>
        <a:p>
          <a:endParaRPr lang="it-IT"/>
        </a:p>
      </dgm:t>
    </dgm:pt>
  </dgm:ptLst>
  <dgm:cxnLst>
    <dgm:cxn modelId="{136DDC0C-1A93-4238-9E2B-686C75858B28}" srcId="{F5A4FD3E-C2CE-4CB7-869A-D9B93721B333}" destId="{DC553100-A998-4994-BD3F-A050E09CC308}" srcOrd="1" destOrd="0" parTransId="{83E276E9-471B-4B89-A1B2-2D1D606C5099}" sibTransId="{6B5C84D4-C0A5-44AA-AE28-F6409BEEE4D1}"/>
    <dgm:cxn modelId="{725AD53F-F8B4-4358-8C4A-B738EB15002C}" type="presOf" srcId="{B8AAE778-6656-403F-A537-1E37340264E4}" destId="{FB1AED97-3574-443D-B346-33CC417B5C4E}" srcOrd="1" destOrd="0" presId="urn:microsoft.com/office/officeart/2005/8/layout/process4"/>
    <dgm:cxn modelId="{647A3F11-D247-4B3B-9C7F-168F5FD475E4}" type="presOf" srcId="{8E71AFCC-A3D6-4535-B33D-0FBA4CD460B7}" destId="{83BDD3EA-81B9-4C5C-AF10-4698E9054D3C}" srcOrd="0" destOrd="0" presId="urn:microsoft.com/office/officeart/2005/8/layout/process4"/>
    <dgm:cxn modelId="{9315A100-2089-4853-9B5D-40F49D312E00}" type="presOf" srcId="{B6718DAC-EEA6-41C3-83E4-0F361FC755C2}" destId="{83AD0704-774D-4741-A5A9-8D9087973945}" srcOrd="0" destOrd="0" presId="urn:microsoft.com/office/officeart/2005/8/layout/process4"/>
    <dgm:cxn modelId="{48D9F883-F7E2-419F-A896-90C183796D9B}" srcId="{B6718DAC-EEA6-41C3-83E4-0F361FC755C2}" destId="{F5A4FD3E-C2CE-4CB7-869A-D9B93721B333}" srcOrd="3" destOrd="0" parTransId="{62B47863-D9DC-427F-93A8-13BCA01834B2}" sibTransId="{B8CFB159-51C7-4734-9446-36665F9D9E0C}"/>
    <dgm:cxn modelId="{C3F2C8F5-4DAF-4F16-9206-2F9A1B91FEFC}" srcId="{B6718DAC-EEA6-41C3-83E4-0F361FC755C2}" destId="{8E71AFCC-A3D6-4535-B33D-0FBA4CD460B7}" srcOrd="4" destOrd="0" parTransId="{BBC5560A-AAC9-45C1-B976-8DEF3BB71347}" sibTransId="{2F137C19-3920-4BCF-80A1-31D9BBFBB75A}"/>
    <dgm:cxn modelId="{EC4FC187-07B0-4552-B4E5-5E7E558866B5}" type="presOf" srcId="{D258C40C-7743-482F-80A5-1D01FAF0AC05}" destId="{0AAEB95E-476A-42D2-9F48-787D4E958B0E}" srcOrd="0" destOrd="0" presId="urn:microsoft.com/office/officeart/2005/8/layout/process4"/>
    <dgm:cxn modelId="{14F9E1B6-24C0-4002-8598-6A9D6B108836}" type="presOf" srcId="{D258C40C-7743-482F-80A5-1D01FAF0AC05}" destId="{683AA995-E60D-4FFA-A67B-1D83FA04AF1C}" srcOrd="1" destOrd="0" presId="urn:microsoft.com/office/officeart/2005/8/layout/process4"/>
    <dgm:cxn modelId="{95971F31-39EB-4411-BAF1-61810176641E}" type="presOf" srcId="{4C7A10C7-14F6-4174-B0CE-3A4E89966F46}" destId="{26821863-3E56-4AFE-88D1-A508900CFDF4}" srcOrd="0" destOrd="0" presId="urn:microsoft.com/office/officeart/2005/8/layout/process4"/>
    <dgm:cxn modelId="{37E9C0B7-BD4E-4CF8-89B9-276EE4133DC0}" type="presOf" srcId="{6EF130F3-3E71-4EE2-8BD0-5AFB034FEB30}" destId="{9174F9AB-CE8C-4FC4-A0EE-C670A0C146AC}" srcOrd="0" destOrd="0" presId="urn:microsoft.com/office/officeart/2005/8/layout/process4"/>
    <dgm:cxn modelId="{472C823D-FC2C-4951-A8B2-8ECC16146919}" srcId="{B6718DAC-EEA6-41C3-83E4-0F361FC755C2}" destId="{D258C40C-7743-482F-80A5-1D01FAF0AC05}" srcOrd="2" destOrd="0" parTransId="{9E3EAA7A-4244-4376-8884-E32D39BFE9DE}" sibTransId="{D2287CA6-264C-43CF-88C1-8214562D35B9}"/>
    <dgm:cxn modelId="{9B104707-2C79-4B49-BC67-A4FB13A8FAC7}" type="presOf" srcId="{E014C377-0290-4673-A8E3-7D0C3109ED66}" destId="{C1EA630E-309D-4D12-BAA4-1482218D40EB}" srcOrd="0" destOrd="0" presId="urn:microsoft.com/office/officeart/2005/8/layout/process4"/>
    <dgm:cxn modelId="{D4EBD468-C7E0-47E9-96F6-72EB8DC1706E}" srcId="{B6718DAC-EEA6-41C3-83E4-0F361FC755C2}" destId="{E014C377-0290-4673-A8E3-7D0C3109ED66}" srcOrd="0" destOrd="0" parTransId="{97DAE7C9-0CE6-45DC-9485-6705C97A473D}" sibTransId="{416DF0ED-C88A-477F-8D2F-9411B988BCDB}"/>
    <dgm:cxn modelId="{5F187110-A43B-4FA9-915D-C81DF172FF65}" type="presOf" srcId="{DC553100-A998-4994-BD3F-A050E09CC308}" destId="{69EEE95A-5444-448E-937D-3C8D94720E72}" srcOrd="0" destOrd="0" presId="urn:microsoft.com/office/officeart/2005/8/layout/process4"/>
    <dgm:cxn modelId="{B73B0DA4-8351-4BC7-A9AC-F96A3C493287}" srcId="{B6718DAC-EEA6-41C3-83E4-0F361FC755C2}" destId="{B8AAE778-6656-403F-A537-1E37340264E4}" srcOrd="1" destOrd="0" parTransId="{4DF6332D-C9E9-4432-9D12-19C19874CC80}" sibTransId="{E9D89207-23D9-4FF3-9E30-DFE6471F0BDC}"/>
    <dgm:cxn modelId="{138CAC3E-2969-41ED-909B-9757DD7A526F}" type="presOf" srcId="{947231E1-9E9F-48BC-A901-ED5440E9FBF9}" destId="{FBA5B4CC-C998-425D-9C18-2C83B7E55FE1}" srcOrd="0" destOrd="0" presId="urn:microsoft.com/office/officeart/2005/8/layout/process4"/>
    <dgm:cxn modelId="{FCA43309-D74C-4443-8EB6-4FFBA0193098}" srcId="{B8AAE778-6656-403F-A537-1E37340264E4}" destId="{6EF130F3-3E71-4EE2-8BD0-5AFB034FEB30}" srcOrd="1" destOrd="0" parTransId="{7C8A337D-078D-4F79-9C52-6E7EB06F7118}" sibTransId="{680E8CFD-44D9-434F-85A5-6B354270FA9C}"/>
    <dgm:cxn modelId="{62AC0234-831E-4455-AD30-D96C559EFE1D}" srcId="{B8AAE778-6656-403F-A537-1E37340264E4}" destId="{4C7A10C7-14F6-4174-B0CE-3A4E89966F46}" srcOrd="0" destOrd="0" parTransId="{BE43911D-3EC2-479D-9CFC-928C4134893D}" sibTransId="{ADB4DB16-F47D-490A-A637-4AF895B713FE}"/>
    <dgm:cxn modelId="{EA6D899A-1B27-4941-B268-CC97415E7682}" srcId="{D258C40C-7743-482F-80A5-1D01FAF0AC05}" destId="{F922E0DC-A03F-48BA-8FAB-0789DE1907F8}" srcOrd="1" destOrd="0" parTransId="{7FE9FAD1-A770-495E-9BCF-2FB00C4D5727}" sibTransId="{0BB232EC-3833-439A-8550-F745D610229C}"/>
    <dgm:cxn modelId="{22888FBB-13BF-43E6-B822-F026EEE5578D}" type="presOf" srcId="{C31D60B9-E2E3-41D8-BC71-97132634036E}" destId="{85FBC19E-EDA1-49FF-A352-4B0749E79A48}" srcOrd="0" destOrd="0" presId="urn:microsoft.com/office/officeart/2005/8/layout/process4"/>
    <dgm:cxn modelId="{C57CD1CD-6B7D-40F1-AFB7-4B079DDCB207}" type="presOf" srcId="{B8AAE778-6656-403F-A537-1E37340264E4}" destId="{B41E7247-CDD2-4662-806A-DF92F70D20CD}" srcOrd="0" destOrd="0" presId="urn:microsoft.com/office/officeart/2005/8/layout/process4"/>
    <dgm:cxn modelId="{7DBED516-5DFB-4A70-9474-91816383558E}" type="presOf" srcId="{F5A4FD3E-C2CE-4CB7-869A-D9B93721B333}" destId="{B5D0FC82-AB6C-44FD-BEF8-640F6C7E7361}" srcOrd="0" destOrd="0" presId="urn:microsoft.com/office/officeart/2005/8/layout/process4"/>
    <dgm:cxn modelId="{23422A8F-506E-42E7-A712-13F12194A520}" srcId="{F5A4FD3E-C2CE-4CB7-869A-D9B93721B333}" destId="{C31D60B9-E2E3-41D8-BC71-97132634036E}" srcOrd="0" destOrd="0" parTransId="{EF78601A-7D45-4C13-8F49-FE137BA6A02D}" sibTransId="{5EA686C9-63BC-4FAC-852B-931E71A85F6C}"/>
    <dgm:cxn modelId="{6443738E-8B62-470F-A179-B505838CA728}" type="presOf" srcId="{F922E0DC-A03F-48BA-8FAB-0789DE1907F8}" destId="{FCBA7DA7-B2FD-4224-ADFE-0506A0B37838}" srcOrd="0" destOrd="0" presId="urn:microsoft.com/office/officeart/2005/8/layout/process4"/>
    <dgm:cxn modelId="{AAEB2B13-0A50-4157-B465-418F4617EA4F}" srcId="{D258C40C-7743-482F-80A5-1D01FAF0AC05}" destId="{947231E1-9E9F-48BC-A901-ED5440E9FBF9}" srcOrd="0" destOrd="0" parTransId="{17166AD3-39A1-4771-8D08-553B25F14812}" sibTransId="{0D1987F9-AB54-46AD-8370-2039595F9664}"/>
    <dgm:cxn modelId="{05B52AD7-2D4A-4238-93A3-748BF4F59BB5}" type="presOf" srcId="{F5A4FD3E-C2CE-4CB7-869A-D9B93721B333}" destId="{27ADBC2E-EC87-416E-860E-A0F9139E98B7}" srcOrd="1" destOrd="0" presId="urn:microsoft.com/office/officeart/2005/8/layout/process4"/>
    <dgm:cxn modelId="{C875ADE9-8810-4254-A7CF-7D167ECD88E1}" type="presParOf" srcId="{83AD0704-774D-4741-A5A9-8D9087973945}" destId="{A18C3D42-4A0F-42C5-9312-6743AB5E7F49}" srcOrd="0" destOrd="0" presId="urn:microsoft.com/office/officeart/2005/8/layout/process4"/>
    <dgm:cxn modelId="{B70D9A60-3B8E-45E0-AC74-8B334FABE857}" type="presParOf" srcId="{A18C3D42-4A0F-42C5-9312-6743AB5E7F49}" destId="{83BDD3EA-81B9-4C5C-AF10-4698E9054D3C}" srcOrd="0" destOrd="0" presId="urn:microsoft.com/office/officeart/2005/8/layout/process4"/>
    <dgm:cxn modelId="{81755A97-974B-4458-81E7-A19CA0DE04F8}" type="presParOf" srcId="{83AD0704-774D-4741-A5A9-8D9087973945}" destId="{2CD1C551-ADE9-4CF3-9445-C9DE0391DDF5}" srcOrd="1" destOrd="0" presId="urn:microsoft.com/office/officeart/2005/8/layout/process4"/>
    <dgm:cxn modelId="{BC341F21-5F24-4C6A-B890-0CB06DB07B24}" type="presParOf" srcId="{83AD0704-774D-4741-A5A9-8D9087973945}" destId="{4BB1F0BC-1E64-441F-B547-D8EF1839F708}" srcOrd="2" destOrd="0" presId="urn:microsoft.com/office/officeart/2005/8/layout/process4"/>
    <dgm:cxn modelId="{4F67E43C-D648-4BF1-B483-5D336880E771}" type="presParOf" srcId="{4BB1F0BC-1E64-441F-B547-D8EF1839F708}" destId="{B5D0FC82-AB6C-44FD-BEF8-640F6C7E7361}" srcOrd="0" destOrd="0" presId="urn:microsoft.com/office/officeart/2005/8/layout/process4"/>
    <dgm:cxn modelId="{2640724E-B0A1-43B7-85BC-C64F9CACA01B}" type="presParOf" srcId="{4BB1F0BC-1E64-441F-B547-D8EF1839F708}" destId="{27ADBC2E-EC87-416E-860E-A0F9139E98B7}" srcOrd="1" destOrd="0" presId="urn:microsoft.com/office/officeart/2005/8/layout/process4"/>
    <dgm:cxn modelId="{69ECE04F-B747-4468-9E98-FDEE0EFA28A0}" type="presParOf" srcId="{4BB1F0BC-1E64-441F-B547-D8EF1839F708}" destId="{B5FB770D-0456-493A-80DC-07AA0AEB0B04}" srcOrd="2" destOrd="0" presId="urn:microsoft.com/office/officeart/2005/8/layout/process4"/>
    <dgm:cxn modelId="{D5C9DC40-0AAA-4EA9-8268-4A3235C9C2E9}" type="presParOf" srcId="{B5FB770D-0456-493A-80DC-07AA0AEB0B04}" destId="{85FBC19E-EDA1-49FF-A352-4B0749E79A48}" srcOrd="0" destOrd="0" presId="urn:microsoft.com/office/officeart/2005/8/layout/process4"/>
    <dgm:cxn modelId="{A0EF9D2F-DC63-4219-AEA3-8956F25C6A88}" type="presParOf" srcId="{B5FB770D-0456-493A-80DC-07AA0AEB0B04}" destId="{69EEE95A-5444-448E-937D-3C8D94720E72}" srcOrd="1" destOrd="0" presId="urn:microsoft.com/office/officeart/2005/8/layout/process4"/>
    <dgm:cxn modelId="{A75F158B-1003-4866-B939-3B46785B44E0}" type="presParOf" srcId="{83AD0704-774D-4741-A5A9-8D9087973945}" destId="{6102D936-7801-4422-99B6-B9FE34B37673}" srcOrd="3" destOrd="0" presId="urn:microsoft.com/office/officeart/2005/8/layout/process4"/>
    <dgm:cxn modelId="{F461E690-4911-4C69-81BB-A6110B5B9897}" type="presParOf" srcId="{83AD0704-774D-4741-A5A9-8D9087973945}" destId="{EF67ADD8-1869-4886-8FC3-3D30759647AD}" srcOrd="4" destOrd="0" presId="urn:microsoft.com/office/officeart/2005/8/layout/process4"/>
    <dgm:cxn modelId="{F16DFF73-7E64-4F25-8752-28171BA85D1A}" type="presParOf" srcId="{EF67ADD8-1869-4886-8FC3-3D30759647AD}" destId="{0AAEB95E-476A-42D2-9F48-787D4E958B0E}" srcOrd="0" destOrd="0" presId="urn:microsoft.com/office/officeart/2005/8/layout/process4"/>
    <dgm:cxn modelId="{904CAC69-15EB-448B-9F10-6B2D28DABEF8}" type="presParOf" srcId="{EF67ADD8-1869-4886-8FC3-3D30759647AD}" destId="{683AA995-E60D-4FFA-A67B-1D83FA04AF1C}" srcOrd="1" destOrd="0" presId="urn:microsoft.com/office/officeart/2005/8/layout/process4"/>
    <dgm:cxn modelId="{93ED9748-C552-4539-A3C1-4BA60D893716}" type="presParOf" srcId="{EF67ADD8-1869-4886-8FC3-3D30759647AD}" destId="{D167AE62-B4D9-49FD-AB4A-E06F5BA9ADCE}" srcOrd="2" destOrd="0" presId="urn:microsoft.com/office/officeart/2005/8/layout/process4"/>
    <dgm:cxn modelId="{457F8E50-7A9B-4E30-87E6-8B1D058ACCF0}" type="presParOf" srcId="{D167AE62-B4D9-49FD-AB4A-E06F5BA9ADCE}" destId="{FBA5B4CC-C998-425D-9C18-2C83B7E55FE1}" srcOrd="0" destOrd="0" presId="urn:microsoft.com/office/officeart/2005/8/layout/process4"/>
    <dgm:cxn modelId="{BCA1B64C-225F-4F18-A7AB-860EF19401ED}" type="presParOf" srcId="{D167AE62-B4D9-49FD-AB4A-E06F5BA9ADCE}" destId="{FCBA7DA7-B2FD-4224-ADFE-0506A0B37838}" srcOrd="1" destOrd="0" presId="urn:microsoft.com/office/officeart/2005/8/layout/process4"/>
    <dgm:cxn modelId="{42DBD397-E365-45B1-A24D-FE5ADAE2185F}" type="presParOf" srcId="{83AD0704-774D-4741-A5A9-8D9087973945}" destId="{21E9327C-4AC8-40C6-9084-CF383439FAB1}" srcOrd="5" destOrd="0" presId="urn:microsoft.com/office/officeart/2005/8/layout/process4"/>
    <dgm:cxn modelId="{706224D0-0AB3-4E25-87AD-12D1E67984C5}" type="presParOf" srcId="{83AD0704-774D-4741-A5A9-8D9087973945}" destId="{F96DCE7B-B1EA-41A0-BC31-1075C7124E43}" srcOrd="6" destOrd="0" presId="urn:microsoft.com/office/officeart/2005/8/layout/process4"/>
    <dgm:cxn modelId="{E7E3E057-8B47-4CEE-B22D-6E5881DE1577}" type="presParOf" srcId="{F96DCE7B-B1EA-41A0-BC31-1075C7124E43}" destId="{B41E7247-CDD2-4662-806A-DF92F70D20CD}" srcOrd="0" destOrd="0" presId="urn:microsoft.com/office/officeart/2005/8/layout/process4"/>
    <dgm:cxn modelId="{00105C83-4D7B-48AD-BF10-2263DF26D697}" type="presParOf" srcId="{F96DCE7B-B1EA-41A0-BC31-1075C7124E43}" destId="{FB1AED97-3574-443D-B346-33CC417B5C4E}" srcOrd="1" destOrd="0" presId="urn:microsoft.com/office/officeart/2005/8/layout/process4"/>
    <dgm:cxn modelId="{28D6C860-8B30-45E3-BAD5-9C1920F87CFF}" type="presParOf" srcId="{F96DCE7B-B1EA-41A0-BC31-1075C7124E43}" destId="{3E057AA2-8C13-4781-BB7B-34D120F43A9F}" srcOrd="2" destOrd="0" presId="urn:microsoft.com/office/officeart/2005/8/layout/process4"/>
    <dgm:cxn modelId="{30FC3484-5021-4D7D-BF91-61B907EF943E}" type="presParOf" srcId="{3E057AA2-8C13-4781-BB7B-34D120F43A9F}" destId="{26821863-3E56-4AFE-88D1-A508900CFDF4}" srcOrd="0" destOrd="0" presId="urn:microsoft.com/office/officeart/2005/8/layout/process4"/>
    <dgm:cxn modelId="{60AE0B2D-1B07-4507-8C14-22B002A189E7}" type="presParOf" srcId="{3E057AA2-8C13-4781-BB7B-34D120F43A9F}" destId="{9174F9AB-CE8C-4FC4-A0EE-C670A0C146AC}" srcOrd="1" destOrd="0" presId="urn:microsoft.com/office/officeart/2005/8/layout/process4"/>
    <dgm:cxn modelId="{8C7FC829-DFD8-4BBF-86C4-30A4C486B9FF}" type="presParOf" srcId="{83AD0704-774D-4741-A5A9-8D9087973945}" destId="{FDF23382-2562-4EC6-B5B2-6CD066E6F0D5}" srcOrd="7" destOrd="0" presId="urn:microsoft.com/office/officeart/2005/8/layout/process4"/>
    <dgm:cxn modelId="{09D03E0D-0F18-427A-BDF4-420DB227F6CD}" type="presParOf" srcId="{83AD0704-774D-4741-A5A9-8D9087973945}" destId="{D5FBB7A0-012C-4AB6-8205-91F58817DF33}" srcOrd="8" destOrd="0" presId="urn:microsoft.com/office/officeart/2005/8/layout/process4"/>
    <dgm:cxn modelId="{463D19F7-57E6-432D-9F1A-873EB39D3265}" type="presParOf" srcId="{D5FBB7A0-012C-4AB6-8205-91F58817DF33}" destId="{C1EA630E-309D-4D12-BAA4-1482218D40EB}" srcOrd="0" destOrd="0" presId="urn:microsoft.com/office/officeart/2005/8/layout/process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DF347247-2508-4D70-8038-F191376CF323}" type="presOf" srcId="{02FE9DF3-D490-405D-8241-FD86051E18CD}" destId="{1ECA7284-46D7-4475-8AAF-6FAEECF49B2C}" srcOrd="0" destOrd="0" presId="urn:microsoft.com/office/officeart/2005/8/layout/arrow2"/>
    <dgm:cxn modelId="{9A2280ED-3547-4741-9641-5FAFCC24F5A9}" type="presOf" srcId="{00B23124-7A04-49A5-8AF1-E61CCA2EE1B5}" destId="{34FAD2DF-5F52-4172-A7DD-D61D89B016B9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2AF5FB3A-1E07-4D53-8AEA-8198C37301E1}" type="presOf" srcId="{944B7AFA-24C6-417C-8B23-D946B8C410B3}" destId="{C2E25FC0-2F7A-4804-A36E-B36E26C4B192}" srcOrd="0" destOrd="0" presId="urn:microsoft.com/office/officeart/2005/8/layout/arrow2"/>
    <dgm:cxn modelId="{AF6F1853-906E-425C-8346-56F9ACCFD6F7}" type="presOf" srcId="{4E9E85F5-F964-4D56-93C6-E1EC8793DEE1}" destId="{E1000004-4DE8-4056-8EE9-C6263A913A90}" srcOrd="0" destOrd="0" presId="urn:microsoft.com/office/officeart/2005/8/layout/arrow2"/>
    <dgm:cxn modelId="{038AD08A-9819-4900-9341-61F41A1F7F61}" type="presOf" srcId="{223FC327-D24E-41FF-BDD8-2E8C1D9A361B}" destId="{4064D75A-98B8-4381-ABCA-963456EF033B}" srcOrd="0" destOrd="0" presId="urn:microsoft.com/office/officeart/2005/8/layout/arrow2"/>
    <dgm:cxn modelId="{9D3DF289-F415-4474-B970-79276F905940}" type="presOf" srcId="{EF0C0C2E-C6C2-4EE2-BFA3-E86CBBD156FF}" destId="{ABE5AC58-72BA-4F52-9BCD-FDFC85856826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4DA04182-9292-4DFB-A7C6-EB0989130B85}" type="presParOf" srcId="{ABE5AC58-72BA-4F52-9BCD-FDFC85856826}" destId="{B7CEDE62-9317-4284-9727-AC1A49E9C28C}" srcOrd="0" destOrd="0" presId="urn:microsoft.com/office/officeart/2005/8/layout/arrow2"/>
    <dgm:cxn modelId="{B62C1152-7D27-4E81-B32A-36100C605042}" type="presParOf" srcId="{ABE5AC58-72BA-4F52-9BCD-FDFC85856826}" destId="{9A533CAA-F844-46EC-ADF6-7E00314265D2}" srcOrd="1" destOrd="0" presId="urn:microsoft.com/office/officeart/2005/8/layout/arrow2"/>
    <dgm:cxn modelId="{6D94C05E-8635-4946-AF80-F65E9584A00D}" type="presParOf" srcId="{9A533CAA-F844-46EC-ADF6-7E00314265D2}" destId="{A713AB1E-1859-4AD3-824A-E173D0D4C2CC}" srcOrd="0" destOrd="0" presId="urn:microsoft.com/office/officeart/2005/8/layout/arrow2"/>
    <dgm:cxn modelId="{B4A2A08B-4155-4044-835B-81C3A4C931BC}" type="presParOf" srcId="{9A533CAA-F844-46EC-ADF6-7E00314265D2}" destId="{C2E25FC0-2F7A-4804-A36E-B36E26C4B192}" srcOrd="1" destOrd="0" presId="urn:microsoft.com/office/officeart/2005/8/layout/arrow2"/>
    <dgm:cxn modelId="{2E153E55-C8FD-487F-AF2A-32CAFAD7C87B}" type="presParOf" srcId="{9A533CAA-F844-46EC-ADF6-7E00314265D2}" destId="{7D75311A-1C7A-4BB0-B337-ACDC1D07C8A5}" srcOrd="2" destOrd="0" presId="urn:microsoft.com/office/officeart/2005/8/layout/arrow2"/>
    <dgm:cxn modelId="{EDE64309-8E64-4023-9D24-7CD17A3E43BF}" type="presParOf" srcId="{9A533CAA-F844-46EC-ADF6-7E00314265D2}" destId="{4064D75A-98B8-4381-ABCA-963456EF033B}" srcOrd="3" destOrd="0" presId="urn:microsoft.com/office/officeart/2005/8/layout/arrow2"/>
    <dgm:cxn modelId="{320F9D92-5B31-487D-B217-D2CED87A9673}" type="presParOf" srcId="{9A533CAA-F844-46EC-ADF6-7E00314265D2}" destId="{8E8B95A6-4D99-40B6-A4B4-01D2CA50D5C2}" srcOrd="4" destOrd="0" presId="urn:microsoft.com/office/officeart/2005/8/layout/arrow2"/>
    <dgm:cxn modelId="{72B51848-92B6-4F70-B68A-DC4CF6E94A34}" type="presParOf" srcId="{9A533CAA-F844-46EC-ADF6-7E00314265D2}" destId="{1ECA7284-46D7-4475-8AAF-6FAEECF49B2C}" srcOrd="5" destOrd="0" presId="urn:microsoft.com/office/officeart/2005/8/layout/arrow2"/>
    <dgm:cxn modelId="{12FCC718-B271-486E-8761-9314E0406346}" type="presParOf" srcId="{9A533CAA-F844-46EC-ADF6-7E00314265D2}" destId="{949E8A09-6FB3-4BC5-AEDD-D4DE3563146E}" srcOrd="6" destOrd="0" presId="urn:microsoft.com/office/officeart/2005/8/layout/arrow2"/>
    <dgm:cxn modelId="{423F8726-5AEE-43A3-A8B5-ECC500DA22F7}" type="presParOf" srcId="{9A533CAA-F844-46EC-ADF6-7E00314265D2}" destId="{34FAD2DF-5F52-4172-A7DD-D61D89B016B9}" srcOrd="7" destOrd="0" presId="urn:microsoft.com/office/officeart/2005/8/layout/arrow2"/>
    <dgm:cxn modelId="{9ECA6FB9-CAB5-414E-92AC-D9E3CDB86F23}" type="presParOf" srcId="{9A533CAA-F844-46EC-ADF6-7E00314265D2}" destId="{F8CD32A7-E386-4F88-9019-F2811BD36377}" srcOrd="8" destOrd="0" presId="urn:microsoft.com/office/officeart/2005/8/layout/arrow2"/>
    <dgm:cxn modelId="{44CECAC7-0AEC-4972-9D34-F7C4DC57DDCA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6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00E42293-C5B3-4251-8B0F-F277627E43CD}" type="presOf" srcId="{8F8D565A-70D9-4BC3-89FA-5B97DB5BFA7E}" destId="{F02FFC2B-5AC6-41B9-A187-34F266C22FC7}" srcOrd="0" destOrd="0" presId="urn:microsoft.com/office/officeart/2005/8/layout/gear1"/>
    <dgm:cxn modelId="{CB17A271-7121-4282-8529-A54940A32AF5}" type="presOf" srcId="{62A14871-BA07-4907-8AB0-C6B14D328F9B}" destId="{1E2D3FF9-58DB-4147-801C-853A37D33B95}" srcOrd="1" destOrd="0" presId="urn:microsoft.com/office/officeart/2005/8/layout/gear1"/>
    <dgm:cxn modelId="{1DE9E887-F5A4-4511-A552-B4275A7E429E}" type="presOf" srcId="{70B34376-8930-494C-A600-A061653D4853}" destId="{2B5A0C76-DCF1-4D43-8A9E-38D5FD06B4CD}" srcOrd="0" destOrd="0" presId="urn:microsoft.com/office/officeart/2005/8/layout/gear1"/>
    <dgm:cxn modelId="{E2709586-C4AC-4C0F-A3EF-3B83B4E1C0AA}" type="presOf" srcId="{70B34376-8930-494C-A600-A061653D4853}" destId="{A35EE576-461A-4E1E-8F2D-2CEC6A16DCA5}" srcOrd="2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08AEF123-0A0E-4B6F-B4B7-9421478623B0}" type="presOf" srcId="{62A14871-BA07-4907-8AB0-C6B14D328F9B}" destId="{72149E25-C35A-4118-8D3B-FC4C802B452E}" srcOrd="0" destOrd="0" presId="urn:microsoft.com/office/officeart/2005/8/layout/gear1"/>
    <dgm:cxn modelId="{D578AE42-F676-4499-BF02-255C0F03874F}" type="presOf" srcId="{70B34376-8930-494C-A600-A061653D4853}" destId="{D87E5FC2-50FE-4BAC-B297-6EBD08020BED}" srcOrd="1" destOrd="0" presId="urn:microsoft.com/office/officeart/2005/8/layout/gear1"/>
    <dgm:cxn modelId="{E510E84C-AEC7-4ABF-A47E-DFC5FBE4225C}" type="presOf" srcId="{F0231960-7AE6-405F-9861-FB1458A0BB8E}" destId="{B66E0461-4002-40AD-8934-34240706587A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55BB80BA-0B78-4137-958E-38D0CABA519A}" type="presOf" srcId="{E422F2AB-2D9D-4226-9EA5-511AB2EDC9BB}" destId="{DBC35B41-7757-4E53-9B23-BDBFCDC52DA4}" srcOrd="0" destOrd="0" presId="urn:microsoft.com/office/officeart/2005/8/layout/gear1"/>
    <dgm:cxn modelId="{DA9EC843-AE93-4DC8-9370-1167DB355638}" type="presOf" srcId="{62A14871-BA07-4907-8AB0-C6B14D328F9B}" destId="{9784A429-B541-45FB-82AB-185F83F0877A}" srcOrd="2" destOrd="0" presId="urn:microsoft.com/office/officeart/2005/8/layout/gear1"/>
    <dgm:cxn modelId="{881F2DCA-6F7D-4CFF-855B-6CE7D92E40FF}" type="presParOf" srcId="{F02FFC2B-5AC6-41B9-A187-34F266C22FC7}" destId="{72149E25-C35A-4118-8D3B-FC4C802B452E}" srcOrd="0" destOrd="0" presId="urn:microsoft.com/office/officeart/2005/8/layout/gear1"/>
    <dgm:cxn modelId="{F742B828-827F-4F40-98D3-766322F3D8E4}" type="presParOf" srcId="{F02FFC2B-5AC6-41B9-A187-34F266C22FC7}" destId="{1E2D3FF9-58DB-4147-801C-853A37D33B95}" srcOrd="1" destOrd="0" presId="urn:microsoft.com/office/officeart/2005/8/layout/gear1"/>
    <dgm:cxn modelId="{671D1C84-DDDB-4356-8738-613BD76F6F77}" type="presParOf" srcId="{F02FFC2B-5AC6-41B9-A187-34F266C22FC7}" destId="{9784A429-B541-45FB-82AB-185F83F0877A}" srcOrd="2" destOrd="0" presId="urn:microsoft.com/office/officeart/2005/8/layout/gear1"/>
    <dgm:cxn modelId="{BBBD455F-AD44-43F6-800D-0AE4D8DC7C17}" type="presParOf" srcId="{F02FFC2B-5AC6-41B9-A187-34F266C22FC7}" destId="{2B5A0C76-DCF1-4D43-8A9E-38D5FD06B4CD}" srcOrd="3" destOrd="0" presId="urn:microsoft.com/office/officeart/2005/8/layout/gear1"/>
    <dgm:cxn modelId="{BEF077EB-2A59-4414-B723-B1F3621E0758}" type="presParOf" srcId="{F02FFC2B-5AC6-41B9-A187-34F266C22FC7}" destId="{D87E5FC2-50FE-4BAC-B297-6EBD08020BED}" srcOrd="4" destOrd="0" presId="urn:microsoft.com/office/officeart/2005/8/layout/gear1"/>
    <dgm:cxn modelId="{CAB2C175-5064-4450-9D59-9AD522AE89E5}" type="presParOf" srcId="{F02FFC2B-5AC6-41B9-A187-34F266C22FC7}" destId="{A35EE576-461A-4E1E-8F2D-2CEC6A16DCA5}" srcOrd="5" destOrd="0" presId="urn:microsoft.com/office/officeart/2005/8/layout/gear1"/>
    <dgm:cxn modelId="{BC3D2DC3-5FB9-43B2-835E-5BF4706B06AA}" type="presParOf" srcId="{F02FFC2B-5AC6-41B9-A187-34F266C22FC7}" destId="{B66E0461-4002-40AD-8934-34240706587A}" srcOrd="6" destOrd="0" presId="urn:microsoft.com/office/officeart/2005/8/layout/gear1"/>
    <dgm:cxn modelId="{8EEE0EBD-2775-461F-8F04-F10348AB8B6F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08057E6-9117-475E-82E3-F8541F33D4BF}" type="presOf" srcId="{EF0C0C2E-C6C2-4EE2-BFA3-E86CBBD156FF}" destId="{ABE5AC58-72BA-4F52-9BCD-FDFC85856826}" srcOrd="0" destOrd="0" presId="urn:microsoft.com/office/officeart/2005/8/layout/arrow2"/>
    <dgm:cxn modelId="{FFEEBB32-5727-4E0B-894F-0E7DCBE68C1B}" type="presOf" srcId="{4E9E85F5-F964-4D56-93C6-E1EC8793DEE1}" destId="{E1000004-4DE8-4056-8EE9-C6263A913A90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4F1E78D0-A1AF-4D1C-BA82-2CE5FFFFB899}" type="presOf" srcId="{944B7AFA-24C6-417C-8B23-D946B8C410B3}" destId="{C2E25FC0-2F7A-4804-A36E-B36E26C4B192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71BD127A-CBC1-462A-A707-CC8028FC739F}" type="presOf" srcId="{223FC327-D24E-41FF-BDD8-2E8C1D9A361B}" destId="{4064D75A-98B8-4381-ABCA-963456EF033B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5B6B37AE-2362-4EB8-B0CA-A3AFEB16A91B}" type="presOf" srcId="{02FE9DF3-D490-405D-8241-FD86051E18CD}" destId="{1ECA7284-46D7-4475-8AAF-6FAEECF49B2C}" srcOrd="0" destOrd="0" presId="urn:microsoft.com/office/officeart/2005/8/layout/arrow2"/>
    <dgm:cxn modelId="{391CE76B-5A1D-471E-B444-1B28F2B6C835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7A48E779-A79C-4FFE-91F0-73FF27021B05}" type="presParOf" srcId="{ABE5AC58-72BA-4F52-9BCD-FDFC85856826}" destId="{B7CEDE62-9317-4284-9727-AC1A49E9C28C}" srcOrd="0" destOrd="0" presId="urn:microsoft.com/office/officeart/2005/8/layout/arrow2"/>
    <dgm:cxn modelId="{89B76FAF-3396-455F-BD21-26971E680641}" type="presParOf" srcId="{ABE5AC58-72BA-4F52-9BCD-FDFC85856826}" destId="{9A533CAA-F844-46EC-ADF6-7E00314265D2}" srcOrd="1" destOrd="0" presId="urn:microsoft.com/office/officeart/2005/8/layout/arrow2"/>
    <dgm:cxn modelId="{EC8BAEEB-00EA-41C1-A7EF-3483BA7614A9}" type="presParOf" srcId="{9A533CAA-F844-46EC-ADF6-7E00314265D2}" destId="{A713AB1E-1859-4AD3-824A-E173D0D4C2CC}" srcOrd="0" destOrd="0" presId="urn:microsoft.com/office/officeart/2005/8/layout/arrow2"/>
    <dgm:cxn modelId="{815EC889-8074-487D-9924-C61F1D8511ED}" type="presParOf" srcId="{9A533CAA-F844-46EC-ADF6-7E00314265D2}" destId="{C2E25FC0-2F7A-4804-A36E-B36E26C4B192}" srcOrd="1" destOrd="0" presId="urn:microsoft.com/office/officeart/2005/8/layout/arrow2"/>
    <dgm:cxn modelId="{0EF6553F-0BB1-424E-BA15-FEB7C260D465}" type="presParOf" srcId="{9A533CAA-F844-46EC-ADF6-7E00314265D2}" destId="{7D75311A-1C7A-4BB0-B337-ACDC1D07C8A5}" srcOrd="2" destOrd="0" presId="urn:microsoft.com/office/officeart/2005/8/layout/arrow2"/>
    <dgm:cxn modelId="{B03095D3-3EC0-42B1-9C18-A6C4FF47629E}" type="presParOf" srcId="{9A533CAA-F844-46EC-ADF6-7E00314265D2}" destId="{4064D75A-98B8-4381-ABCA-963456EF033B}" srcOrd="3" destOrd="0" presId="urn:microsoft.com/office/officeart/2005/8/layout/arrow2"/>
    <dgm:cxn modelId="{843F78AA-8D54-4C55-AB1B-0CCD9691D5E6}" type="presParOf" srcId="{9A533CAA-F844-46EC-ADF6-7E00314265D2}" destId="{8E8B95A6-4D99-40B6-A4B4-01D2CA50D5C2}" srcOrd="4" destOrd="0" presId="urn:microsoft.com/office/officeart/2005/8/layout/arrow2"/>
    <dgm:cxn modelId="{D69D81D7-67C7-44E4-A567-8CD093D05DF9}" type="presParOf" srcId="{9A533CAA-F844-46EC-ADF6-7E00314265D2}" destId="{1ECA7284-46D7-4475-8AAF-6FAEECF49B2C}" srcOrd="5" destOrd="0" presId="urn:microsoft.com/office/officeart/2005/8/layout/arrow2"/>
    <dgm:cxn modelId="{C9AC5933-F331-46FF-AC1B-0136DCEB66BA}" type="presParOf" srcId="{9A533CAA-F844-46EC-ADF6-7E00314265D2}" destId="{949E8A09-6FB3-4BC5-AEDD-D4DE3563146E}" srcOrd="6" destOrd="0" presId="urn:microsoft.com/office/officeart/2005/8/layout/arrow2"/>
    <dgm:cxn modelId="{F4C12022-A8B2-4091-BF1B-78A488CCE4C7}" type="presParOf" srcId="{9A533CAA-F844-46EC-ADF6-7E00314265D2}" destId="{34FAD2DF-5F52-4172-A7DD-D61D89B016B9}" srcOrd="7" destOrd="0" presId="urn:microsoft.com/office/officeart/2005/8/layout/arrow2"/>
    <dgm:cxn modelId="{8363C53E-E2D6-4297-94F3-A5F147C6686C}" type="presParOf" srcId="{9A533CAA-F844-46EC-ADF6-7E00314265D2}" destId="{F8CD32A7-E386-4F88-9019-F2811BD36377}" srcOrd="8" destOrd="0" presId="urn:microsoft.com/office/officeart/2005/8/layout/arrow2"/>
    <dgm:cxn modelId="{30975147-1747-4C8C-86DA-83A887814464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7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8587A56C-92FE-4C4D-99DA-3C2D862BD46C}" type="presOf" srcId="{62A14871-BA07-4907-8AB0-C6B14D328F9B}" destId="{1E2D3FF9-58DB-4147-801C-853A37D33B95}" srcOrd="1" destOrd="0" presId="urn:microsoft.com/office/officeart/2005/8/layout/gear1"/>
    <dgm:cxn modelId="{8D197AD0-CD0C-4582-AECD-7E09654DC8B0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AF6CFD6E-3584-4C70-8B24-5F6A91E06461}" type="presOf" srcId="{8F8D565A-70D9-4BC3-89FA-5B97DB5BFA7E}" destId="{F02FFC2B-5AC6-41B9-A187-34F266C22FC7}" srcOrd="0" destOrd="0" presId="urn:microsoft.com/office/officeart/2005/8/layout/gear1"/>
    <dgm:cxn modelId="{05A65457-27C5-4DAD-BE1E-2EA4791B46ED}" type="presOf" srcId="{70B34376-8930-494C-A600-A061653D4853}" destId="{2B5A0C76-DCF1-4D43-8A9E-38D5FD06B4CD}" srcOrd="0" destOrd="0" presId="urn:microsoft.com/office/officeart/2005/8/layout/gear1"/>
    <dgm:cxn modelId="{9C2D91E4-EEC3-4403-B048-4F24B723676E}" type="presOf" srcId="{70B34376-8930-494C-A600-A061653D4853}" destId="{A35EE576-461A-4E1E-8F2D-2CEC6A16DCA5}" srcOrd="2" destOrd="0" presId="urn:microsoft.com/office/officeart/2005/8/layout/gear1"/>
    <dgm:cxn modelId="{9D469384-6548-40FA-8EA6-F34BE2C5DB9D}" type="presOf" srcId="{F0231960-7AE6-405F-9861-FB1458A0BB8E}" destId="{B66E0461-4002-40AD-8934-34240706587A}" srcOrd="0" destOrd="0" presId="urn:microsoft.com/office/officeart/2005/8/layout/gear1"/>
    <dgm:cxn modelId="{F3D5B354-BEDE-46D4-9845-477E9C8BD90F}" type="presOf" srcId="{62A14871-BA07-4907-8AB0-C6B14D328F9B}" destId="{9784A429-B541-45FB-82AB-185F83F0877A}" srcOrd="2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2B30FD22-2292-495F-AC32-3EA22A53996B}" type="presOf" srcId="{E422F2AB-2D9D-4226-9EA5-511AB2EDC9BB}" destId="{DBC35B41-7757-4E53-9B23-BDBFCDC52DA4}" srcOrd="0" destOrd="0" presId="urn:microsoft.com/office/officeart/2005/8/layout/gear1"/>
    <dgm:cxn modelId="{C54BFB0E-713D-4FE0-A50F-DA5A29776082}" type="presOf" srcId="{62A14871-BA07-4907-8AB0-C6B14D328F9B}" destId="{72149E25-C35A-4118-8D3B-FC4C802B452E}" srcOrd="0" destOrd="0" presId="urn:microsoft.com/office/officeart/2005/8/layout/gear1"/>
    <dgm:cxn modelId="{343D6FB8-99BB-4885-8AB7-8CCF2C38D33B}" type="presParOf" srcId="{F02FFC2B-5AC6-41B9-A187-34F266C22FC7}" destId="{72149E25-C35A-4118-8D3B-FC4C802B452E}" srcOrd="0" destOrd="0" presId="urn:microsoft.com/office/officeart/2005/8/layout/gear1"/>
    <dgm:cxn modelId="{CE997E54-1042-41C8-91B4-8B9AE516B549}" type="presParOf" srcId="{F02FFC2B-5AC6-41B9-A187-34F266C22FC7}" destId="{1E2D3FF9-58DB-4147-801C-853A37D33B95}" srcOrd="1" destOrd="0" presId="urn:microsoft.com/office/officeart/2005/8/layout/gear1"/>
    <dgm:cxn modelId="{BA9A83BC-4D30-4ACD-B576-707A71E7B975}" type="presParOf" srcId="{F02FFC2B-5AC6-41B9-A187-34F266C22FC7}" destId="{9784A429-B541-45FB-82AB-185F83F0877A}" srcOrd="2" destOrd="0" presId="urn:microsoft.com/office/officeart/2005/8/layout/gear1"/>
    <dgm:cxn modelId="{95BEEFB8-164C-4BF4-84FB-7EFF8EE66F33}" type="presParOf" srcId="{F02FFC2B-5AC6-41B9-A187-34F266C22FC7}" destId="{2B5A0C76-DCF1-4D43-8A9E-38D5FD06B4CD}" srcOrd="3" destOrd="0" presId="urn:microsoft.com/office/officeart/2005/8/layout/gear1"/>
    <dgm:cxn modelId="{3B5560AC-4307-4E7A-A446-F665130CBAE8}" type="presParOf" srcId="{F02FFC2B-5AC6-41B9-A187-34F266C22FC7}" destId="{D87E5FC2-50FE-4BAC-B297-6EBD08020BED}" srcOrd="4" destOrd="0" presId="urn:microsoft.com/office/officeart/2005/8/layout/gear1"/>
    <dgm:cxn modelId="{C164A2EF-2F49-4CB3-8DC0-F725765D08B5}" type="presParOf" srcId="{F02FFC2B-5AC6-41B9-A187-34F266C22FC7}" destId="{A35EE576-461A-4E1E-8F2D-2CEC6A16DCA5}" srcOrd="5" destOrd="0" presId="urn:microsoft.com/office/officeart/2005/8/layout/gear1"/>
    <dgm:cxn modelId="{E982D11D-5933-4F5D-BDAB-FF7E06B0244A}" type="presParOf" srcId="{F02FFC2B-5AC6-41B9-A187-34F266C22FC7}" destId="{B66E0461-4002-40AD-8934-34240706587A}" srcOrd="6" destOrd="0" presId="urn:microsoft.com/office/officeart/2005/8/layout/gear1"/>
    <dgm:cxn modelId="{B2BE732F-12CA-40F8-8348-38298C773134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0987ED3-26E1-4C82-9E67-B03178F28EAB}" type="presOf" srcId="{944B7AFA-24C6-417C-8B23-D946B8C410B3}" destId="{C2E25FC0-2F7A-4804-A36E-B36E26C4B192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9BB8EA71-0331-4ED8-892F-660BA67651FE}" type="presOf" srcId="{EF0C0C2E-C6C2-4EE2-BFA3-E86CBBD156FF}" destId="{ABE5AC58-72BA-4F52-9BCD-FDFC85856826}" srcOrd="0" destOrd="0" presId="urn:microsoft.com/office/officeart/2005/8/layout/arrow2"/>
    <dgm:cxn modelId="{849865E3-B28F-44B8-8838-14A0C7A5C10B}" type="presOf" srcId="{223FC327-D24E-41FF-BDD8-2E8C1D9A361B}" destId="{4064D75A-98B8-4381-ABCA-963456EF033B}" srcOrd="0" destOrd="0" presId="urn:microsoft.com/office/officeart/2005/8/layout/arrow2"/>
    <dgm:cxn modelId="{58109975-0EEB-4F7C-9518-D9BE7236FFA8}" type="presOf" srcId="{4E9E85F5-F964-4D56-93C6-E1EC8793DEE1}" destId="{E1000004-4DE8-4056-8EE9-C6263A913A90}" srcOrd="0" destOrd="0" presId="urn:microsoft.com/office/officeart/2005/8/layout/arrow2"/>
    <dgm:cxn modelId="{9F3CE9D3-0BCC-4BB2-AD2D-A376C07B77FA}" type="presOf" srcId="{00B23124-7A04-49A5-8AF1-E61CCA2EE1B5}" destId="{34FAD2DF-5F52-4172-A7DD-D61D89B016B9}" srcOrd="0" destOrd="0" presId="urn:microsoft.com/office/officeart/2005/8/layout/arrow2"/>
    <dgm:cxn modelId="{856654C9-38DD-4A32-8047-6BA3FE4661C1}" type="presOf" srcId="{02FE9DF3-D490-405D-8241-FD86051E18CD}" destId="{1ECA7284-46D7-4475-8AAF-6FAEECF49B2C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B82DF578-D81B-4A82-B37C-2B9377A2C463}" type="presParOf" srcId="{ABE5AC58-72BA-4F52-9BCD-FDFC85856826}" destId="{B7CEDE62-9317-4284-9727-AC1A49E9C28C}" srcOrd="0" destOrd="0" presId="urn:microsoft.com/office/officeart/2005/8/layout/arrow2"/>
    <dgm:cxn modelId="{73EC3703-267B-4C5C-A301-327F9298FFB5}" type="presParOf" srcId="{ABE5AC58-72BA-4F52-9BCD-FDFC85856826}" destId="{9A533CAA-F844-46EC-ADF6-7E00314265D2}" srcOrd="1" destOrd="0" presId="urn:microsoft.com/office/officeart/2005/8/layout/arrow2"/>
    <dgm:cxn modelId="{07F155DA-EBF6-4ECC-82AA-184BE012A5F3}" type="presParOf" srcId="{9A533CAA-F844-46EC-ADF6-7E00314265D2}" destId="{A713AB1E-1859-4AD3-824A-E173D0D4C2CC}" srcOrd="0" destOrd="0" presId="urn:microsoft.com/office/officeart/2005/8/layout/arrow2"/>
    <dgm:cxn modelId="{F977C886-6AFC-48EC-A7AE-8C9C4FBA9706}" type="presParOf" srcId="{9A533CAA-F844-46EC-ADF6-7E00314265D2}" destId="{C2E25FC0-2F7A-4804-A36E-B36E26C4B192}" srcOrd="1" destOrd="0" presId="urn:microsoft.com/office/officeart/2005/8/layout/arrow2"/>
    <dgm:cxn modelId="{F0514A4C-777D-4007-A1A5-8100B9E2F2D1}" type="presParOf" srcId="{9A533CAA-F844-46EC-ADF6-7E00314265D2}" destId="{7D75311A-1C7A-4BB0-B337-ACDC1D07C8A5}" srcOrd="2" destOrd="0" presId="urn:microsoft.com/office/officeart/2005/8/layout/arrow2"/>
    <dgm:cxn modelId="{B9F9D164-F89A-4EB9-8ED9-41CF3E19D6BF}" type="presParOf" srcId="{9A533CAA-F844-46EC-ADF6-7E00314265D2}" destId="{4064D75A-98B8-4381-ABCA-963456EF033B}" srcOrd="3" destOrd="0" presId="urn:microsoft.com/office/officeart/2005/8/layout/arrow2"/>
    <dgm:cxn modelId="{CB57A813-E656-46B4-B1C5-9DB6629B9FFE}" type="presParOf" srcId="{9A533CAA-F844-46EC-ADF6-7E00314265D2}" destId="{8E8B95A6-4D99-40B6-A4B4-01D2CA50D5C2}" srcOrd="4" destOrd="0" presId="urn:microsoft.com/office/officeart/2005/8/layout/arrow2"/>
    <dgm:cxn modelId="{36AFAA55-7E0B-4852-A93C-EFA1DAD44DFD}" type="presParOf" srcId="{9A533CAA-F844-46EC-ADF6-7E00314265D2}" destId="{1ECA7284-46D7-4475-8AAF-6FAEECF49B2C}" srcOrd="5" destOrd="0" presId="urn:microsoft.com/office/officeart/2005/8/layout/arrow2"/>
    <dgm:cxn modelId="{9BD77F35-A3A2-4DB7-91BA-07DDB1F27D33}" type="presParOf" srcId="{9A533CAA-F844-46EC-ADF6-7E00314265D2}" destId="{949E8A09-6FB3-4BC5-AEDD-D4DE3563146E}" srcOrd="6" destOrd="0" presId="urn:microsoft.com/office/officeart/2005/8/layout/arrow2"/>
    <dgm:cxn modelId="{490E43EF-5565-47D0-A4CA-25F8B91A8E79}" type="presParOf" srcId="{9A533CAA-F844-46EC-ADF6-7E00314265D2}" destId="{34FAD2DF-5F52-4172-A7DD-D61D89B016B9}" srcOrd="7" destOrd="0" presId="urn:microsoft.com/office/officeart/2005/8/layout/arrow2"/>
    <dgm:cxn modelId="{A04B5ACE-B23A-410A-9363-8C9F422FB4E2}" type="presParOf" srcId="{9A533CAA-F844-46EC-ADF6-7E00314265D2}" destId="{F8CD32A7-E386-4F88-9019-F2811BD36377}" srcOrd="8" destOrd="0" presId="urn:microsoft.com/office/officeart/2005/8/layout/arrow2"/>
    <dgm:cxn modelId="{95EF4395-35A4-48E5-8ACD-00BD75B86EF3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8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DE503EA3-9927-4FB4-8BEB-8E28B115A125}" type="presOf" srcId="{70B34376-8930-494C-A600-A061653D4853}" destId="{2B5A0C76-DCF1-4D43-8A9E-38D5FD06B4CD}" srcOrd="0" destOrd="0" presId="urn:microsoft.com/office/officeart/2005/8/layout/gear1"/>
    <dgm:cxn modelId="{179C4C06-6E7A-4015-9701-40CE927451B2}" type="presOf" srcId="{62A14871-BA07-4907-8AB0-C6B14D328F9B}" destId="{1E2D3FF9-58DB-4147-801C-853A37D33B95}" srcOrd="1" destOrd="0" presId="urn:microsoft.com/office/officeart/2005/8/layout/gear1"/>
    <dgm:cxn modelId="{0F70331C-87BA-4F8D-9C87-94C641B5A4A0}" type="presOf" srcId="{70B34376-8930-494C-A600-A061653D4853}" destId="{D87E5FC2-50FE-4BAC-B297-6EBD08020BED}" srcOrd="1" destOrd="0" presId="urn:microsoft.com/office/officeart/2005/8/layout/gear1"/>
    <dgm:cxn modelId="{FDB1A98D-BC31-459C-98B9-F9C54BE94D2F}" type="presOf" srcId="{62A14871-BA07-4907-8AB0-C6B14D328F9B}" destId="{9784A429-B541-45FB-82AB-185F83F0877A}" srcOrd="2" destOrd="0" presId="urn:microsoft.com/office/officeart/2005/8/layout/gear1"/>
    <dgm:cxn modelId="{435D8AC1-B0A6-4C5E-AEDF-6DA25112E3D3}" type="presOf" srcId="{F0231960-7AE6-405F-9861-FB1458A0BB8E}" destId="{B66E0461-4002-40AD-8934-34240706587A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4FB3584B-19D2-4551-AD17-2F9FEB887947}" type="presOf" srcId="{E422F2AB-2D9D-4226-9EA5-511AB2EDC9BB}" destId="{DBC35B41-7757-4E53-9B23-BDBFCDC52DA4}" srcOrd="0" destOrd="0" presId="urn:microsoft.com/office/officeart/2005/8/layout/gear1"/>
    <dgm:cxn modelId="{4A9E39DB-8543-4160-BB69-1C76649F8A27}" type="presOf" srcId="{62A14871-BA07-4907-8AB0-C6B14D328F9B}" destId="{72149E25-C35A-4118-8D3B-FC4C802B452E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F45014DB-A842-419D-85F4-A21EF1F3C7B8}" type="presOf" srcId="{70B34376-8930-494C-A600-A061653D4853}" destId="{A35EE576-461A-4E1E-8F2D-2CEC6A16DCA5}" srcOrd="2" destOrd="0" presId="urn:microsoft.com/office/officeart/2005/8/layout/gear1"/>
    <dgm:cxn modelId="{84A6241F-4296-484D-AD12-C84B3E0F9EA6}" type="presOf" srcId="{8F8D565A-70D9-4BC3-89FA-5B97DB5BFA7E}" destId="{F02FFC2B-5AC6-41B9-A187-34F266C22FC7}" srcOrd="0" destOrd="0" presId="urn:microsoft.com/office/officeart/2005/8/layout/gear1"/>
    <dgm:cxn modelId="{C0DC44FB-DC1A-48CB-99B8-A600AC798DDB}" type="presParOf" srcId="{F02FFC2B-5AC6-41B9-A187-34F266C22FC7}" destId="{72149E25-C35A-4118-8D3B-FC4C802B452E}" srcOrd="0" destOrd="0" presId="urn:microsoft.com/office/officeart/2005/8/layout/gear1"/>
    <dgm:cxn modelId="{10C5B577-68DE-4389-B207-BA616DA45E69}" type="presParOf" srcId="{F02FFC2B-5AC6-41B9-A187-34F266C22FC7}" destId="{1E2D3FF9-58DB-4147-801C-853A37D33B95}" srcOrd="1" destOrd="0" presId="urn:microsoft.com/office/officeart/2005/8/layout/gear1"/>
    <dgm:cxn modelId="{561D0664-7DD5-4551-B821-DA7FF74273AF}" type="presParOf" srcId="{F02FFC2B-5AC6-41B9-A187-34F266C22FC7}" destId="{9784A429-B541-45FB-82AB-185F83F0877A}" srcOrd="2" destOrd="0" presId="urn:microsoft.com/office/officeart/2005/8/layout/gear1"/>
    <dgm:cxn modelId="{1824CC84-D46F-44A0-877E-DE2F6667029C}" type="presParOf" srcId="{F02FFC2B-5AC6-41B9-A187-34F266C22FC7}" destId="{2B5A0C76-DCF1-4D43-8A9E-38D5FD06B4CD}" srcOrd="3" destOrd="0" presId="urn:microsoft.com/office/officeart/2005/8/layout/gear1"/>
    <dgm:cxn modelId="{067AE836-0EE6-45C7-802D-26E5CB3E8E1A}" type="presParOf" srcId="{F02FFC2B-5AC6-41B9-A187-34F266C22FC7}" destId="{D87E5FC2-50FE-4BAC-B297-6EBD08020BED}" srcOrd="4" destOrd="0" presId="urn:microsoft.com/office/officeart/2005/8/layout/gear1"/>
    <dgm:cxn modelId="{1DE74B78-B200-4B1F-B254-5507C2019FB2}" type="presParOf" srcId="{F02FFC2B-5AC6-41B9-A187-34F266C22FC7}" destId="{A35EE576-461A-4E1E-8F2D-2CEC6A16DCA5}" srcOrd="5" destOrd="0" presId="urn:microsoft.com/office/officeart/2005/8/layout/gear1"/>
    <dgm:cxn modelId="{0AE01C0F-B8C8-42AB-BB3F-C934E224083B}" type="presParOf" srcId="{F02FFC2B-5AC6-41B9-A187-34F266C22FC7}" destId="{B66E0461-4002-40AD-8934-34240706587A}" srcOrd="6" destOrd="0" presId="urn:microsoft.com/office/officeart/2005/8/layout/gear1"/>
    <dgm:cxn modelId="{BE7CADB0-E844-4094-80C1-97BCF04B5067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A933093-C87F-4393-8E88-61FB444B6406}" type="presOf" srcId="{4E9E85F5-F964-4D56-93C6-E1EC8793DEE1}" destId="{E1000004-4DE8-4056-8EE9-C6263A913A90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AEB4E7C2-9C3E-4F79-9C94-841EEBAE2163}" type="presOf" srcId="{223FC327-D24E-41FF-BDD8-2E8C1D9A361B}" destId="{4064D75A-98B8-4381-ABCA-963456EF033B}" srcOrd="0" destOrd="0" presId="urn:microsoft.com/office/officeart/2005/8/layout/arrow2"/>
    <dgm:cxn modelId="{E283F5F8-4175-476A-8944-1D8F64B4C7FC}" type="presOf" srcId="{944B7AFA-24C6-417C-8B23-D946B8C410B3}" destId="{C2E25FC0-2F7A-4804-A36E-B36E26C4B192}" srcOrd="0" destOrd="0" presId="urn:microsoft.com/office/officeart/2005/8/layout/arrow2"/>
    <dgm:cxn modelId="{E7A0E765-8A0A-4099-BB30-3AFC65704FED}" type="presOf" srcId="{02FE9DF3-D490-405D-8241-FD86051E18CD}" destId="{1ECA7284-46D7-4475-8AAF-6FAEECF49B2C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EB220334-4C17-4AAF-B477-D76044DDCB71}" type="presOf" srcId="{EF0C0C2E-C6C2-4EE2-BFA3-E86CBBD156FF}" destId="{ABE5AC58-72BA-4F52-9BCD-FDFC85856826}" srcOrd="0" destOrd="0" presId="urn:microsoft.com/office/officeart/2005/8/layout/arrow2"/>
    <dgm:cxn modelId="{09A44953-C056-43F6-B468-B80D778F3597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09DA13EB-1172-45F6-A1A7-1928BCC559E3}" type="presParOf" srcId="{ABE5AC58-72BA-4F52-9BCD-FDFC85856826}" destId="{B7CEDE62-9317-4284-9727-AC1A49E9C28C}" srcOrd="0" destOrd="0" presId="urn:microsoft.com/office/officeart/2005/8/layout/arrow2"/>
    <dgm:cxn modelId="{E19B6342-7A25-49B6-A868-92F888AFE5C5}" type="presParOf" srcId="{ABE5AC58-72BA-4F52-9BCD-FDFC85856826}" destId="{9A533CAA-F844-46EC-ADF6-7E00314265D2}" srcOrd="1" destOrd="0" presId="urn:microsoft.com/office/officeart/2005/8/layout/arrow2"/>
    <dgm:cxn modelId="{41488458-C984-47FE-8B7A-BD7BD5A19E81}" type="presParOf" srcId="{9A533CAA-F844-46EC-ADF6-7E00314265D2}" destId="{A713AB1E-1859-4AD3-824A-E173D0D4C2CC}" srcOrd="0" destOrd="0" presId="urn:microsoft.com/office/officeart/2005/8/layout/arrow2"/>
    <dgm:cxn modelId="{617011C8-55A5-4CFA-B2E6-17F002CB4571}" type="presParOf" srcId="{9A533CAA-F844-46EC-ADF6-7E00314265D2}" destId="{C2E25FC0-2F7A-4804-A36E-B36E26C4B192}" srcOrd="1" destOrd="0" presId="urn:microsoft.com/office/officeart/2005/8/layout/arrow2"/>
    <dgm:cxn modelId="{780C0525-4842-450D-A9F7-6AE9256EF1B2}" type="presParOf" srcId="{9A533CAA-F844-46EC-ADF6-7E00314265D2}" destId="{7D75311A-1C7A-4BB0-B337-ACDC1D07C8A5}" srcOrd="2" destOrd="0" presId="urn:microsoft.com/office/officeart/2005/8/layout/arrow2"/>
    <dgm:cxn modelId="{F1D7B401-CFD4-486E-BE40-A64B97F12A48}" type="presParOf" srcId="{9A533CAA-F844-46EC-ADF6-7E00314265D2}" destId="{4064D75A-98B8-4381-ABCA-963456EF033B}" srcOrd="3" destOrd="0" presId="urn:microsoft.com/office/officeart/2005/8/layout/arrow2"/>
    <dgm:cxn modelId="{031136FF-8026-419B-BDB9-435D63650D13}" type="presParOf" srcId="{9A533CAA-F844-46EC-ADF6-7E00314265D2}" destId="{8E8B95A6-4D99-40B6-A4B4-01D2CA50D5C2}" srcOrd="4" destOrd="0" presId="urn:microsoft.com/office/officeart/2005/8/layout/arrow2"/>
    <dgm:cxn modelId="{FCF23ECE-D0A9-4BA7-A622-F515DA35229B}" type="presParOf" srcId="{9A533CAA-F844-46EC-ADF6-7E00314265D2}" destId="{1ECA7284-46D7-4475-8AAF-6FAEECF49B2C}" srcOrd="5" destOrd="0" presId="urn:microsoft.com/office/officeart/2005/8/layout/arrow2"/>
    <dgm:cxn modelId="{B8857FD9-23E5-47C2-8261-43FB12E39195}" type="presParOf" srcId="{9A533CAA-F844-46EC-ADF6-7E00314265D2}" destId="{949E8A09-6FB3-4BC5-AEDD-D4DE3563146E}" srcOrd="6" destOrd="0" presId="urn:microsoft.com/office/officeart/2005/8/layout/arrow2"/>
    <dgm:cxn modelId="{3917A369-94B5-4AF9-A538-935FBEF02862}" type="presParOf" srcId="{9A533CAA-F844-46EC-ADF6-7E00314265D2}" destId="{34FAD2DF-5F52-4172-A7DD-D61D89B016B9}" srcOrd="7" destOrd="0" presId="urn:microsoft.com/office/officeart/2005/8/layout/arrow2"/>
    <dgm:cxn modelId="{E775564A-0D49-47A1-8F16-8DA72A1E0786}" type="presParOf" srcId="{9A533CAA-F844-46EC-ADF6-7E00314265D2}" destId="{F8CD32A7-E386-4F88-9019-F2811BD36377}" srcOrd="8" destOrd="0" presId="urn:microsoft.com/office/officeart/2005/8/layout/arrow2"/>
    <dgm:cxn modelId="{9CE81BBE-C5A0-4D58-863D-BE77679436B2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9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E0BDD4AE-8437-4F34-8415-4E34AFF60080}" type="presOf" srcId="{70B34376-8930-494C-A600-A061653D4853}" destId="{2B5A0C76-DCF1-4D43-8A9E-38D5FD06B4CD}" srcOrd="0" destOrd="0" presId="urn:microsoft.com/office/officeart/2005/8/layout/gear1"/>
    <dgm:cxn modelId="{50D83191-97A8-4DE3-A855-1142288855CC}" type="presOf" srcId="{70B34376-8930-494C-A600-A061653D4853}" destId="{A35EE576-461A-4E1E-8F2D-2CEC6A16DCA5}" srcOrd="2" destOrd="0" presId="urn:microsoft.com/office/officeart/2005/8/layout/gear1"/>
    <dgm:cxn modelId="{982D9136-1C21-4161-B1D8-DBB3054251EF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380C0103-07F0-4301-AB9D-DE4F434EFB4D}" type="presOf" srcId="{62A14871-BA07-4907-8AB0-C6B14D328F9B}" destId="{1E2D3FF9-58DB-4147-801C-853A37D33B95}" srcOrd="1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DBF01476-8602-4F9C-91B0-36853F4F1F88}" type="presOf" srcId="{62A14871-BA07-4907-8AB0-C6B14D328F9B}" destId="{9784A429-B541-45FB-82AB-185F83F0877A}" srcOrd="2" destOrd="0" presId="urn:microsoft.com/office/officeart/2005/8/layout/gear1"/>
    <dgm:cxn modelId="{04619CF8-17FA-46B3-BC02-84C49A22CE58}" type="presOf" srcId="{F0231960-7AE6-405F-9861-FB1458A0BB8E}" destId="{B66E0461-4002-40AD-8934-34240706587A}" srcOrd="0" destOrd="0" presId="urn:microsoft.com/office/officeart/2005/8/layout/gear1"/>
    <dgm:cxn modelId="{CE1BBC16-C093-4A9A-BC99-57AA44461A19}" type="presOf" srcId="{62A14871-BA07-4907-8AB0-C6B14D328F9B}" destId="{72149E25-C35A-4118-8D3B-FC4C802B452E}" srcOrd="0" destOrd="0" presId="urn:microsoft.com/office/officeart/2005/8/layout/gear1"/>
    <dgm:cxn modelId="{FB989A9A-2CD6-4705-B7E6-CE3AB98A006D}" type="presOf" srcId="{8F8D565A-70D9-4BC3-89FA-5B97DB5BFA7E}" destId="{F02FFC2B-5AC6-41B9-A187-34F266C22FC7}" srcOrd="0" destOrd="0" presId="urn:microsoft.com/office/officeart/2005/8/layout/gear1"/>
    <dgm:cxn modelId="{9D2C70CB-A666-4C32-B4CA-597537F3063D}" type="presOf" srcId="{E422F2AB-2D9D-4226-9EA5-511AB2EDC9BB}" destId="{DBC35B41-7757-4E53-9B23-BDBFCDC52DA4}" srcOrd="0" destOrd="0" presId="urn:microsoft.com/office/officeart/2005/8/layout/gear1"/>
    <dgm:cxn modelId="{6ACBAC3E-4C28-4D1F-A243-EA49149A0C64}" type="presParOf" srcId="{F02FFC2B-5AC6-41B9-A187-34F266C22FC7}" destId="{72149E25-C35A-4118-8D3B-FC4C802B452E}" srcOrd="0" destOrd="0" presId="urn:microsoft.com/office/officeart/2005/8/layout/gear1"/>
    <dgm:cxn modelId="{C03B6CFA-074E-459B-9C53-4452C3D6A5B1}" type="presParOf" srcId="{F02FFC2B-5AC6-41B9-A187-34F266C22FC7}" destId="{1E2D3FF9-58DB-4147-801C-853A37D33B95}" srcOrd="1" destOrd="0" presId="urn:microsoft.com/office/officeart/2005/8/layout/gear1"/>
    <dgm:cxn modelId="{7D835455-7F29-4EC2-9D9A-B31B1BAA4751}" type="presParOf" srcId="{F02FFC2B-5AC6-41B9-A187-34F266C22FC7}" destId="{9784A429-B541-45FB-82AB-185F83F0877A}" srcOrd="2" destOrd="0" presId="urn:microsoft.com/office/officeart/2005/8/layout/gear1"/>
    <dgm:cxn modelId="{BC56D5D9-1B41-458A-B667-1808C9FA0FDF}" type="presParOf" srcId="{F02FFC2B-5AC6-41B9-A187-34F266C22FC7}" destId="{2B5A0C76-DCF1-4D43-8A9E-38D5FD06B4CD}" srcOrd="3" destOrd="0" presId="urn:microsoft.com/office/officeart/2005/8/layout/gear1"/>
    <dgm:cxn modelId="{284CE5A8-AE6C-409A-A25B-C58651EAD004}" type="presParOf" srcId="{F02FFC2B-5AC6-41B9-A187-34F266C22FC7}" destId="{D87E5FC2-50FE-4BAC-B297-6EBD08020BED}" srcOrd="4" destOrd="0" presId="urn:microsoft.com/office/officeart/2005/8/layout/gear1"/>
    <dgm:cxn modelId="{82855B11-F1D0-441F-A501-D559EE8AC1AB}" type="presParOf" srcId="{F02FFC2B-5AC6-41B9-A187-34F266C22FC7}" destId="{A35EE576-461A-4E1E-8F2D-2CEC6A16DCA5}" srcOrd="5" destOrd="0" presId="urn:microsoft.com/office/officeart/2005/8/layout/gear1"/>
    <dgm:cxn modelId="{14047387-3034-472A-BAEF-F014540D8CC6}" type="presParOf" srcId="{F02FFC2B-5AC6-41B9-A187-34F266C22FC7}" destId="{B66E0461-4002-40AD-8934-34240706587A}" srcOrd="6" destOrd="0" presId="urn:microsoft.com/office/officeart/2005/8/layout/gear1"/>
    <dgm:cxn modelId="{8E3502F6-6A5F-4112-B8E4-9E975B5AD19E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9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8917B18C-CB94-4E93-BB8C-46E30BB461BD}" type="presOf" srcId="{F0231960-7AE6-405F-9861-FB1458A0BB8E}" destId="{B66E0461-4002-40AD-8934-34240706587A}" srcOrd="0" destOrd="0" presId="urn:microsoft.com/office/officeart/2005/8/layout/gear1"/>
    <dgm:cxn modelId="{0E764E20-2F5A-4CA6-932B-6E1E5AC73D82}" type="presOf" srcId="{8F8D565A-70D9-4BC3-89FA-5B97DB5BFA7E}" destId="{F02FFC2B-5AC6-41B9-A187-34F266C22FC7}" srcOrd="0" destOrd="0" presId="urn:microsoft.com/office/officeart/2005/8/layout/gear1"/>
    <dgm:cxn modelId="{8F41F390-B4D8-449B-8583-588213197D6F}" type="presOf" srcId="{70B34376-8930-494C-A600-A061653D4853}" destId="{D87E5FC2-50FE-4BAC-B297-6EBD08020BED}" srcOrd="1" destOrd="0" presId="urn:microsoft.com/office/officeart/2005/8/layout/gear1"/>
    <dgm:cxn modelId="{CC09357B-9FF4-4FA8-8491-C3B85B902267}" type="presOf" srcId="{62A14871-BA07-4907-8AB0-C6B14D328F9B}" destId="{1E2D3FF9-58DB-4147-801C-853A37D33B95}" srcOrd="1" destOrd="0" presId="urn:microsoft.com/office/officeart/2005/8/layout/gear1"/>
    <dgm:cxn modelId="{6E7E9521-997D-4458-95E7-BEF35CCDB5F0}" type="presOf" srcId="{62A14871-BA07-4907-8AB0-C6B14D328F9B}" destId="{9784A429-B541-45FB-82AB-185F83F0877A}" srcOrd="2" destOrd="0" presId="urn:microsoft.com/office/officeart/2005/8/layout/gear1"/>
    <dgm:cxn modelId="{2C0D6900-C43A-46E8-ADB2-7700163B7544}" type="presOf" srcId="{62A14871-BA07-4907-8AB0-C6B14D328F9B}" destId="{72149E25-C35A-4118-8D3B-FC4C802B452E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B69A78E7-487D-4687-86AC-A9D24607B6F6}" type="presOf" srcId="{70B34376-8930-494C-A600-A061653D4853}" destId="{2B5A0C76-DCF1-4D43-8A9E-38D5FD06B4CD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98F09F2A-695D-4338-B6E8-26F7C2C47E2E}" type="presOf" srcId="{70B34376-8930-494C-A600-A061653D4853}" destId="{A35EE576-461A-4E1E-8F2D-2CEC6A16DCA5}" srcOrd="2" destOrd="0" presId="urn:microsoft.com/office/officeart/2005/8/layout/gear1"/>
    <dgm:cxn modelId="{003D5B4A-619F-4D67-9C95-27D2C8E2AF2D}" type="presOf" srcId="{E422F2AB-2D9D-4226-9EA5-511AB2EDC9BB}" destId="{DBC35B41-7757-4E53-9B23-BDBFCDC52DA4}" srcOrd="0" destOrd="0" presId="urn:microsoft.com/office/officeart/2005/8/layout/gear1"/>
    <dgm:cxn modelId="{42D019C1-BA0A-4B11-84FF-43CA81E62AFD}" type="presParOf" srcId="{F02FFC2B-5AC6-41B9-A187-34F266C22FC7}" destId="{72149E25-C35A-4118-8D3B-FC4C802B452E}" srcOrd="0" destOrd="0" presId="urn:microsoft.com/office/officeart/2005/8/layout/gear1"/>
    <dgm:cxn modelId="{6C09E69B-57B2-4D41-9F18-FF0BBAA46E35}" type="presParOf" srcId="{F02FFC2B-5AC6-41B9-A187-34F266C22FC7}" destId="{1E2D3FF9-58DB-4147-801C-853A37D33B95}" srcOrd="1" destOrd="0" presId="urn:microsoft.com/office/officeart/2005/8/layout/gear1"/>
    <dgm:cxn modelId="{384A185F-B3BF-4172-9B8A-F5B0ACAE4DE9}" type="presParOf" srcId="{F02FFC2B-5AC6-41B9-A187-34F266C22FC7}" destId="{9784A429-B541-45FB-82AB-185F83F0877A}" srcOrd="2" destOrd="0" presId="urn:microsoft.com/office/officeart/2005/8/layout/gear1"/>
    <dgm:cxn modelId="{62A35BD2-5FB5-47EA-9AFA-617BD1D6F5B2}" type="presParOf" srcId="{F02FFC2B-5AC6-41B9-A187-34F266C22FC7}" destId="{2B5A0C76-DCF1-4D43-8A9E-38D5FD06B4CD}" srcOrd="3" destOrd="0" presId="urn:microsoft.com/office/officeart/2005/8/layout/gear1"/>
    <dgm:cxn modelId="{B81EE227-6C3C-4E6C-9E75-0BF4F0F0DA64}" type="presParOf" srcId="{F02FFC2B-5AC6-41B9-A187-34F266C22FC7}" destId="{D87E5FC2-50FE-4BAC-B297-6EBD08020BED}" srcOrd="4" destOrd="0" presId="urn:microsoft.com/office/officeart/2005/8/layout/gear1"/>
    <dgm:cxn modelId="{7EAE6454-08F7-496E-A12D-30939EB42130}" type="presParOf" srcId="{F02FFC2B-5AC6-41B9-A187-34F266C22FC7}" destId="{A35EE576-461A-4E1E-8F2D-2CEC6A16DCA5}" srcOrd="5" destOrd="0" presId="urn:microsoft.com/office/officeart/2005/8/layout/gear1"/>
    <dgm:cxn modelId="{696EFC1B-255E-4178-8D7B-429822CD4149}" type="presParOf" srcId="{F02FFC2B-5AC6-41B9-A187-34F266C22FC7}" destId="{B66E0461-4002-40AD-8934-34240706587A}" srcOrd="6" destOrd="0" presId="urn:microsoft.com/office/officeart/2005/8/layout/gear1"/>
    <dgm:cxn modelId="{9AD892F2-FC66-4EF4-89CA-B985E5622C4C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397E896-5C16-440A-972E-18D771B2B763}" type="presOf" srcId="{EF0C0C2E-C6C2-4EE2-BFA3-E86CBBD156FF}" destId="{ABE5AC58-72BA-4F52-9BCD-FDFC85856826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950C5CE0-2A5F-4453-93BF-4AF1B01AC091}" type="presOf" srcId="{00B23124-7A04-49A5-8AF1-E61CCA2EE1B5}" destId="{34FAD2DF-5F52-4172-A7DD-D61D89B016B9}" srcOrd="0" destOrd="0" presId="urn:microsoft.com/office/officeart/2005/8/layout/arrow2"/>
    <dgm:cxn modelId="{EC08E832-C2BC-4C8F-93B5-C8F5E959FB84}" type="presOf" srcId="{223FC327-D24E-41FF-BDD8-2E8C1D9A361B}" destId="{4064D75A-98B8-4381-ABCA-963456EF033B}" srcOrd="0" destOrd="0" presId="urn:microsoft.com/office/officeart/2005/8/layout/arrow2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E0030D27-C5DB-4DFD-9A2F-F671E82EFBD9}" type="presOf" srcId="{02FE9DF3-D490-405D-8241-FD86051E18CD}" destId="{1ECA7284-46D7-4475-8AAF-6FAEECF49B2C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B7C987B0-C383-42E7-BCEF-DA1C32B5ED5D}" type="presOf" srcId="{944B7AFA-24C6-417C-8B23-D946B8C410B3}" destId="{C2E25FC0-2F7A-4804-A36E-B36E26C4B192}" srcOrd="0" destOrd="0" presId="urn:microsoft.com/office/officeart/2005/8/layout/arrow2"/>
    <dgm:cxn modelId="{2917BB84-3F85-4703-93CF-2D66A7F9EAD3}" type="presOf" srcId="{4E9E85F5-F964-4D56-93C6-E1EC8793DEE1}" destId="{E1000004-4DE8-4056-8EE9-C6263A913A90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EDD5B74C-1A3E-4364-AFA2-5D669306428C}" type="presParOf" srcId="{ABE5AC58-72BA-4F52-9BCD-FDFC85856826}" destId="{B7CEDE62-9317-4284-9727-AC1A49E9C28C}" srcOrd="0" destOrd="0" presId="urn:microsoft.com/office/officeart/2005/8/layout/arrow2"/>
    <dgm:cxn modelId="{FFF0A72E-524D-4C4E-8EC8-6BB3B0F00C3F}" type="presParOf" srcId="{ABE5AC58-72BA-4F52-9BCD-FDFC85856826}" destId="{9A533CAA-F844-46EC-ADF6-7E00314265D2}" srcOrd="1" destOrd="0" presId="urn:microsoft.com/office/officeart/2005/8/layout/arrow2"/>
    <dgm:cxn modelId="{DF612129-151D-45B8-B975-2AB513862786}" type="presParOf" srcId="{9A533CAA-F844-46EC-ADF6-7E00314265D2}" destId="{A713AB1E-1859-4AD3-824A-E173D0D4C2CC}" srcOrd="0" destOrd="0" presId="urn:microsoft.com/office/officeart/2005/8/layout/arrow2"/>
    <dgm:cxn modelId="{CD550CF1-5129-42AB-A1E2-8C2D35C53920}" type="presParOf" srcId="{9A533CAA-F844-46EC-ADF6-7E00314265D2}" destId="{C2E25FC0-2F7A-4804-A36E-B36E26C4B192}" srcOrd="1" destOrd="0" presId="urn:microsoft.com/office/officeart/2005/8/layout/arrow2"/>
    <dgm:cxn modelId="{F1D58348-0204-4027-9F7F-C9AB2DEBF2A5}" type="presParOf" srcId="{9A533CAA-F844-46EC-ADF6-7E00314265D2}" destId="{7D75311A-1C7A-4BB0-B337-ACDC1D07C8A5}" srcOrd="2" destOrd="0" presId="urn:microsoft.com/office/officeart/2005/8/layout/arrow2"/>
    <dgm:cxn modelId="{2D4E626C-21ED-4320-ACFA-04E2D9C643E9}" type="presParOf" srcId="{9A533CAA-F844-46EC-ADF6-7E00314265D2}" destId="{4064D75A-98B8-4381-ABCA-963456EF033B}" srcOrd="3" destOrd="0" presId="urn:microsoft.com/office/officeart/2005/8/layout/arrow2"/>
    <dgm:cxn modelId="{6F96194A-AE99-4B09-8BC6-65DF0F7CF3AA}" type="presParOf" srcId="{9A533CAA-F844-46EC-ADF6-7E00314265D2}" destId="{8E8B95A6-4D99-40B6-A4B4-01D2CA50D5C2}" srcOrd="4" destOrd="0" presId="urn:microsoft.com/office/officeart/2005/8/layout/arrow2"/>
    <dgm:cxn modelId="{74C4C1B4-A039-481E-A8C0-00FE3D19D7CA}" type="presParOf" srcId="{9A533CAA-F844-46EC-ADF6-7E00314265D2}" destId="{1ECA7284-46D7-4475-8AAF-6FAEECF49B2C}" srcOrd="5" destOrd="0" presId="urn:microsoft.com/office/officeart/2005/8/layout/arrow2"/>
    <dgm:cxn modelId="{09B0471F-4C93-4042-B48F-904EB558E452}" type="presParOf" srcId="{9A533CAA-F844-46EC-ADF6-7E00314265D2}" destId="{949E8A09-6FB3-4BC5-AEDD-D4DE3563146E}" srcOrd="6" destOrd="0" presId="urn:microsoft.com/office/officeart/2005/8/layout/arrow2"/>
    <dgm:cxn modelId="{1E9B0CC2-3A02-42B7-85F0-B380198204C6}" type="presParOf" srcId="{9A533CAA-F844-46EC-ADF6-7E00314265D2}" destId="{34FAD2DF-5F52-4172-A7DD-D61D89B016B9}" srcOrd="7" destOrd="0" presId="urn:microsoft.com/office/officeart/2005/8/layout/arrow2"/>
    <dgm:cxn modelId="{9A14D61C-6FAD-41F9-B8DC-83FD35C73CA9}" type="presParOf" srcId="{9A533CAA-F844-46EC-ADF6-7E00314265D2}" destId="{F8CD32A7-E386-4F88-9019-F2811BD36377}" srcOrd="8" destOrd="0" presId="urn:microsoft.com/office/officeart/2005/8/layout/arrow2"/>
    <dgm:cxn modelId="{53662050-1CC4-4DFA-8900-D5047B26E540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/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/>
      <dgm:spPr/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36003B5D-D92A-4C43-83B0-964C00827CC5}" type="presOf" srcId="{223FC327-D24E-41FF-BDD8-2E8C1D9A361B}" destId="{4064D75A-98B8-4381-ABCA-963456EF033B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03586B96-AB38-4653-9D6C-621791EF2ECA}" type="presOf" srcId="{00B23124-7A04-49A5-8AF1-E61CCA2EE1B5}" destId="{34FAD2DF-5F52-4172-A7DD-D61D89B016B9}" srcOrd="0" destOrd="0" presId="urn:microsoft.com/office/officeart/2005/8/layout/arrow2"/>
    <dgm:cxn modelId="{96021AD5-69E9-4788-864B-18C5A9559369}" type="presOf" srcId="{4E9E85F5-F964-4D56-93C6-E1EC8793DEE1}" destId="{E1000004-4DE8-4056-8EE9-C6263A913A90}" srcOrd="0" destOrd="0" presId="urn:microsoft.com/office/officeart/2005/8/layout/arrow2"/>
    <dgm:cxn modelId="{B834EC94-02BF-4099-BF6F-13C72883E5B6}" type="presOf" srcId="{EF0C0C2E-C6C2-4EE2-BFA3-E86CBBD156FF}" destId="{ABE5AC58-72BA-4F52-9BCD-FDFC85856826}" srcOrd="0" destOrd="0" presId="urn:microsoft.com/office/officeart/2005/8/layout/arrow2"/>
    <dgm:cxn modelId="{C7046C4F-0724-43A2-B069-0BF9C9871780}" type="presOf" srcId="{02FE9DF3-D490-405D-8241-FD86051E18CD}" destId="{1ECA7284-46D7-4475-8AAF-6FAEECF49B2C}" srcOrd="0" destOrd="0" presId="urn:microsoft.com/office/officeart/2005/8/layout/arrow2"/>
    <dgm:cxn modelId="{8D536D3D-5214-4441-9280-F1F454E2207F}" type="presOf" srcId="{944B7AFA-24C6-417C-8B23-D946B8C410B3}" destId="{C2E25FC0-2F7A-4804-A36E-B36E26C4B192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932E72D7-BFB4-416C-B240-8572BC2EDB42}" type="presParOf" srcId="{ABE5AC58-72BA-4F52-9BCD-FDFC85856826}" destId="{B7CEDE62-9317-4284-9727-AC1A49E9C28C}" srcOrd="0" destOrd="0" presId="urn:microsoft.com/office/officeart/2005/8/layout/arrow2"/>
    <dgm:cxn modelId="{60C82DDD-A58E-4DFF-96D0-013A2C8EBE93}" type="presParOf" srcId="{ABE5AC58-72BA-4F52-9BCD-FDFC85856826}" destId="{9A533CAA-F844-46EC-ADF6-7E00314265D2}" srcOrd="1" destOrd="0" presId="urn:microsoft.com/office/officeart/2005/8/layout/arrow2"/>
    <dgm:cxn modelId="{3ECBF8A3-DB18-4CDB-A0C1-25A7F1C84099}" type="presParOf" srcId="{9A533CAA-F844-46EC-ADF6-7E00314265D2}" destId="{A713AB1E-1859-4AD3-824A-E173D0D4C2CC}" srcOrd="0" destOrd="0" presId="urn:microsoft.com/office/officeart/2005/8/layout/arrow2"/>
    <dgm:cxn modelId="{BE96251E-D318-4E15-A8C7-32AFA06F4D0D}" type="presParOf" srcId="{9A533CAA-F844-46EC-ADF6-7E00314265D2}" destId="{C2E25FC0-2F7A-4804-A36E-B36E26C4B192}" srcOrd="1" destOrd="0" presId="urn:microsoft.com/office/officeart/2005/8/layout/arrow2"/>
    <dgm:cxn modelId="{313287DC-338D-4A17-8ADE-572EAD84C6F3}" type="presParOf" srcId="{9A533CAA-F844-46EC-ADF6-7E00314265D2}" destId="{7D75311A-1C7A-4BB0-B337-ACDC1D07C8A5}" srcOrd="2" destOrd="0" presId="urn:microsoft.com/office/officeart/2005/8/layout/arrow2"/>
    <dgm:cxn modelId="{438CE787-1059-4046-8F47-BD6B1A66002C}" type="presParOf" srcId="{9A533CAA-F844-46EC-ADF6-7E00314265D2}" destId="{4064D75A-98B8-4381-ABCA-963456EF033B}" srcOrd="3" destOrd="0" presId="urn:microsoft.com/office/officeart/2005/8/layout/arrow2"/>
    <dgm:cxn modelId="{E9556BF7-3838-4BF7-B6AA-F13FE644E695}" type="presParOf" srcId="{9A533CAA-F844-46EC-ADF6-7E00314265D2}" destId="{8E8B95A6-4D99-40B6-A4B4-01D2CA50D5C2}" srcOrd="4" destOrd="0" presId="urn:microsoft.com/office/officeart/2005/8/layout/arrow2"/>
    <dgm:cxn modelId="{24F16E7D-57B4-4657-9C9A-B386AF504E7A}" type="presParOf" srcId="{9A533CAA-F844-46EC-ADF6-7E00314265D2}" destId="{1ECA7284-46D7-4475-8AAF-6FAEECF49B2C}" srcOrd="5" destOrd="0" presId="urn:microsoft.com/office/officeart/2005/8/layout/arrow2"/>
    <dgm:cxn modelId="{A3F82FD1-DB9B-4980-A4FD-ECF920BEEB5C}" type="presParOf" srcId="{9A533CAA-F844-46EC-ADF6-7E00314265D2}" destId="{949E8A09-6FB3-4BC5-AEDD-D4DE3563146E}" srcOrd="6" destOrd="0" presId="urn:microsoft.com/office/officeart/2005/8/layout/arrow2"/>
    <dgm:cxn modelId="{C4A593B4-3628-4CF0-B21F-0525B2515B47}" type="presParOf" srcId="{9A533CAA-F844-46EC-ADF6-7E00314265D2}" destId="{34FAD2DF-5F52-4172-A7DD-D61D89B016B9}" srcOrd="7" destOrd="0" presId="urn:microsoft.com/office/officeart/2005/8/layout/arrow2"/>
    <dgm:cxn modelId="{B687016C-BEC0-4879-A004-793AEE8DB968}" type="presParOf" srcId="{9A533CAA-F844-46EC-ADF6-7E00314265D2}" destId="{F8CD32A7-E386-4F88-9019-F2811BD36377}" srcOrd="8" destOrd="0" presId="urn:microsoft.com/office/officeart/2005/8/layout/arrow2"/>
    <dgm:cxn modelId="{3B095ABA-FB6C-4BAA-A94C-687A3C35707F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10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1902CB65-1F63-4456-B5A1-652885E7F2B6}" type="presOf" srcId="{70B34376-8930-494C-A600-A061653D4853}" destId="{A35EE576-461A-4E1E-8F2D-2CEC6A16DCA5}" srcOrd="2" destOrd="0" presId="urn:microsoft.com/office/officeart/2005/8/layout/gear1"/>
    <dgm:cxn modelId="{16A67A93-3607-40C7-98C1-3907FB2E294B}" type="presOf" srcId="{8F8D565A-70D9-4BC3-89FA-5B97DB5BFA7E}" destId="{F02FFC2B-5AC6-41B9-A187-34F266C22FC7}" srcOrd="0" destOrd="0" presId="urn:microsoft.com/office/officeart/2005/8/layout/gear1"/>
    <dgm:cxn modelId="{6D59149A-E52B-4F45-9554-508B5F712B4C}" type="presOf" srcId="{F0231960-7AE6-405F-9861-FB1458A0BB8E}" destId="{B66E0461-4002-40AD-8934-34240706587A}" srcOrd="0" destOrd="0" presId="urn:microsoft.com/office/officeart/2005/8/layout/gear1"/>
    <dgm:cxn modelId="{3A714EB5-80BC-4230-898C-B053C1FB5C3F}" type="presOf" srcId="{70B34376-8930-494C-A600-A061653D4853}" destId="{2B5A0C76-DCF1-4D43-8A9E-38D5FD06B4CD}" srcOrd="0" destOrd="0" presId="urn:microsoft.com/office/officeart/2005/8/layout/gear1"/>
    <dgm:cxn modelId="{5F1C0B50-A4B9-46A7-8935-388AAD629744}" type="presOf" srcId="{E422F2AB-2D9D-4226-9EA5-511AB2EDC9BB}" destId="{DBC35B41-7757-4E53-9B23-BDBFCDC52DA4}" srcOrd="0" destOrd="0" presId="urn:microsoft.com/office/officeart/2005/8/layout/gear1"/>
    <dgm:cxn modelId="{1141E58E-1793-40CC-8187-6D361A03A276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C337C913-6115-41C0-912E-5BC3AE769CFC}" type="presOf" srcId="{62A14871-BA07-4907-8AB0-C6B14D328F9B}" destId="{1E2D3FF9-58DB-4147-801C-853A37D33B95}" srcOrd="1" destOrd="0" presId="urn:microsoft.com/office/officeart/2005/8/layout/gear1"/>
    <dgm:cxn modelId="{0040BDE2-4D85-4380-AEB5-56B61AC0F1FE}" type="presOf" srcId="{62A14871-BA07-4907-8AB0-C6B14D328F9B}" destId="{9784A429-B541-45FB-82AB-185F83F0877A}" srcOrd="2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5CC656BB-DAA4-4140-8891-5869137AF33A}" type="presOf" srcId="{62A14871-BA07-4907-8AB0-C6B14D328F9B}" destId="{72149E25-C35A-4118-8D3B-FC4C802B452E}" srcOrd="0" destOrd="0" presId="urn:microsoft.com/office/officeart/2005/8/layout/gear1"/>
    <dgm:cxn modelId="{8691FE3D-DD5E-4D7B-AA4F-283A542DD7FC}" type="presParOf" srcId="{F02FFC2B-5AC6-41B9-A187-34F266C22FC7}" destId="{72149E25-C35A-4118-8D3B-FC4C802B452E}" srcOrd="0" destOrd="0" presId="urn:microsoft.com/office/officeart/2005/8/layout/gear1"/>
    <dgm:cxn modelId="{091B155C-35FC-48FA-BF47-10E4564DDD38}" type="presParOf" srcId="{F02FFC2B-5AC6-41B9-A187-34F266C22FC7}" destId="{1E2D3FF9-58DB-4147-801C-853A37D33B95}" srcOrd="1" destOrd="0" presId="urn:microsoft.com/office/officeart/2005/8/layout/gear1"/>
    <dgm:cxn modelId="{4F82B0B5-9C51-4D78-8E2B-3906F8DB675F}" type="presParOf" srcId="{F02FFC2B-5AC6-41B9-A187-34F266C22FC7}" destId="{9784A429-B541-45FB-82AB-185F83F0877A}" srcOrd="2" destOrd="0" presId="urn:microsoft.com/office/officeart/2005/8/layout/gear1"/>
    <dgm:cxn modelId="{38BD53C5-C826-4A6E-9E4B-C2ABDC9BDD59}" type="presParOf" srcId="{F02FFC2B-5AC6-41B9-A187-34F266C22FC7}" destId="{2B5A0C76-DCF1-4D43-8A9E-38D5FD06B4CD}" srcOrd="3" destOrd="0" presId="urn:microsoft.com/office/officeart/2005/8/layout/gear1"/>
    <dgm:cxn modelId="{C08026A9-6A39-4DB8-AFB3-6C292C2DF488}" type="presParOf" srcId="{F02FFC2B-5AC6-41B9-A187-34F266C22FC7}" destId="{D87E5FC2-50FE-4BAC-B297-6EBD08020BED}" srcOrd="4" destOrd="0" presId="urn:microsoft.com/office/officeart/2005/8/layout/gear1"/>
    <dgm:cxn modelId="{800FE414-6402-495B-9C4D-B7FA48B53BEB}" type="presParOf" srcId="{F02FFC2B-5AC6-41B9-A187-34F266C22FC7}" destId="{A35EE576-461A-4E1E-8F2D-2CEC6A16DCA5}" srcOrd="5" destOrd="0" presId="urn:microsoft.com/office/officeart/2005/8/layout/gear1"/>
    <dgm:cxn modelId="{D5071089-E35C-4453-821C-8E9E967EB271}" type="presParOf" srcId="{F02FFC2B-5AC6-41B9-A187-34F266C22FC7}" destId="{B66E0461-4002-40AD-8934-34240706587A}" srcOrd="6" destOrd="0" presId="urn:microsoft.com/office/officeart/2005/8/layout/gear1"/>
    <dgm:cxn modelId="{3EDD4368-2E48-4D95-AA02-27DEF9806559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1373C90-7124-4144-B60E-D6F0A71F131B}" type="presOf" srcId="{00B23124-7A04-49A5-8AF1-E61CCA2EE1B5}" destId="{34FAD2DF-5F52-4172-A7DD-D61D89B016B9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673CA086-19F7-4F26-8D40-FFFEA99C28B0}" type="presOf" srcId="{EF0C0C2E-C6C2-4EE2-BFA3-E86CBBD156FF}" destId="{ABE5AC58-72BA-4F52-9BCD-FDFC85856826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77916B8C-B484-4C26-9A54-5783B5B07005}" type="presOf" srcId="{944B7AFA-24C6-417C-8B23-D946B8C410B3}" destId="{C2E25FC0-2F7A-4804-A36E-B36E26C4B192}" srcOrd="0" destOrd="0" presId="urn:microsoft.com/office/officeart/2005/8/layout/arrow2"/>
    <dgm:cxn modelId="{1D4062F7-6620-4F11-90EE-8E610D64240A}" type="presOf" srcId="{02FE9DF3-D490-405D-8241-FD86051E18CD}" destId="{1ECA7284-46D7-4475-8AAF-6FAEECF49B2C}" srcOrd="0" destOrd="0" presId="urn:microsoft.com/office/officeart/2005/8/layout/arrow2"/>
    <dgm:cxn modelId="{08E34FD2-F5F8-46A7-8A2A-CA907CD86D4E}" type="presOf" srcId="{4E9E85F5-F964-4D56-93C6-E1EC8793DEE1}" destId="{E1000004-4DE8-4056-8EE9-C6263A913A90}" srcOrd="0" destOrd="0" presId="urn:microsoft.com/office/officeart/2005/8/layout/arrow2"/>
    <dgm:cxn modelId="{4AE1F5F9-C8C5-42F5-A7C1-D70275E1A765}" type="presOf" srcId="{223FC327-D24E-41FF-BDD8-2E8C1D9A361B}" destId="{4064D75A-98B8-4381-ABCA-963456EF033B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00832FC1-E18E-43DC-AE30-D60B60790C4C}" type="presParOf" srcId="{ABE5AC58-72BA-4F52-9BCD-FDFC85856826}" destId="{B7CEDE62-9317-4284-9727-AC1A49E9C28C}" srcOrd="0" destOrd="0" presId="urn:microsoft.com/office/officeart/2005/8/layout/arrow2"/>
    <dgm:cxn modelId="{5BAE5DEF-711E-4271-A1B9-FDCE86FAE265}" type="presParOf" srcId="{ABE5AC58-72BA-4F52-9BCD-FDFC85856826}" destId="{9A533CAA-F844-46EC-ADF6-7E00314265D2}" srcOrd="1" destOrd="0" presId="urn:microsoft.com/office/officeart/2005/8/layout/arrow2"/>
    <dgm:cxn modelId="{19B73652-1F3D-4141-89ED-7F35D62891C0}" type="presParOf" srcId="{9A533CAA-F844-46EC-ADF6-7E00314265D2}" destId="{A713AB1E-1859-4AD3-824A-E173D0D4C2CC}" srcOrd="0" destOrd="0" presId="urn:microsoft.com/office/officeart/2005/8/layout/arrow2"/>
    <dgm:cxn modelId="{BB6E2126-D0F6-493B-9181-AE677348E1F1}" type="presParOf" srcId="{9A533CAA-F844-46EC-ADF6-7E00314265D2}" destId="{C2E25FC0-2F7A-4804-A36E-B36E26C4B192}" srcOrd="1" destOrd="0" presId="urn:microsoft.com/office/officeart/2005/8/layout/arrow2"/>
    <dgm:cxn modelId="{658E5083-B4DA-43BA-83A2-229DE1DA3250}" type="presParOf" srcId="{9A533CAA-F844-46EC-ADF6-7E00314265D2}" destId="{7D75311A-1C7A-4BB0-B337-ACDC1D07C8A5}" srcOrd="2" destOrd="0" presId="urn:microsoft.com/office/officeart/2005/8/layout/arrow2"/>
    <dgm:cxn modelId="{5FF9ABFB-D889-4A31-BF4C-AFAEFFECDDF2}" type="presParOf" srcId="{9A533CAA-F844-46EC-ADF6-7E00314265D2}" destId="{4064D75A-98B8-4381-ABCA-963456EF033B}" srcOrd="3" destOrd="0" presId="urn:microsoft.com/office/officeart/2005/8/layout/arrow2"/>
    <dgm:cxn modelId="{C14C50F9-11A1-4D42-8B75-0EDC4D5FD73E}" type="presParOf" srcId="{9A533CAA-F844-46EC-ADF6-7E00314265D2}" destId="{8E8B95A6-4D99-40B6-A4B4-01D2CA50D5C2}" srcOrd="4" destOrd="0" presId="urn:microsoft.com/office/officeart/2005/8/layout/arrow2"/>
    <dgm:cxn modelId="{58DF3B9B-7F66-4B09-938D-E46AC82F93CD}" type="presParOf" srcId="{9A533CAA-F844-46EC-ADF6-7E00314265D2}" destId="{1ECA7284-46D7-4475-8AAF-6FAEECF49B2C}" srcOrd="5" destOrd="0" presId="urn:microsoft.com/office/officeart/2005/8/layout/arrow2"/>
    <dgm:cxn modelId="{8822C64D-D325-4201-B9BE-99995D56DBFF}" type="presParOf" srcId="{9A533CAA-F844-46EC-ADF6-7E00314265D2}" destId="{949E8A09-6FB3-4BC5-AEDD-D4DE3563146E}" srcOrd="6" destOrd="0" presId="urn:microsoft.com/office/officeart/2005/8/layout/arrow2"/>
    <dgm:cxn modelId="{55F7288E-64EE-4D45-84E9-151F4A7B24F0}" type="presParOf" srcId="{9A533CAA-F844-46EC-ADF6-7E00314265D2}" destId="{34FAD2DF-5F52-4172-A7DD-D61D89B016B9}" srcOrd="7" destOrd="0" presId="urn:microsoft.com/office/officeart/2005/8/layout/arrow2"/>
    <dgm:cxn modelId="{52DCCB98-F3BD-4267-AC9B-15E32A54F3A2}" type="presParOf" srcId="{9A533CAA-F844-46EC-ADF6-7E00314265D2}" destId="{F8CD32A7-E386-4F88-9019-F2811BD36377}" srcOrd="8" destOrd="0" presId="urn:microsoft.com/office/officeart/2005/8/layout/arrow2"/>
    <dgm:cxn modelId="{0C2E2B76-597E-4519-94E2-E056D7EE7484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11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E0BDD4AE-8437-4F34-8415-4E34AFF60080}" type="presOf" srcId="{70B34376-8930-494C-A600-A061653D4853}" destId="{2B5A0C76-DCF1-4D43-8A9E-38D5FD06B4CD}" srcOrd="0" destOrd="0" presId="urn:microsoft.com/office/officeart/2005/8/layout/gear1"/>
    <dgm:cxn modelId="{50D83191-97A8-4DE3-A855-1142288855CC}" type="presOf" srcId="{70B34376-8930-494C-A600-A061653D4853}" destId="{A35EE576-461A-4E1E-8F2D-2CEC6A16DCA5}" srcOrd="2" destOrd="0" presId="urn:microsoft.com/office/officeart/2005/8/layout/gear1"/>
    <dgm:cxn modelId="{982D9136-1C21-4161-B1D8-DBB3054251EF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380C0103-07F0-4301-AB9D-DE4F434EFB4D}" type="presOf" srcId="{62A14871-BA07-4907-8AB0-C6B14D328F9B}" destId="{1E2D3FF9-58DB-4147-801C-853A37D33B95}" srcOrd="1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DBF01476-8602-4F9C-91B0-36853F4F1F88}" type="presOf" srcId="{62A14871-BA07-4907-8AB0-C6B14D328F9B}" destId="{9784A429-B541-45FB-82AB-185F83F0877A}" srcOrd="2" destOrd="0" presId="urn:microsoft.com/office/officeart/2005/8/layout/gear1"/>
    <dgm:cxn modelId="{04619CF8-17FA-46B3-BC02-84C49A22CE58}" type="presOf" srcId="{F0231960-7AE6-405F-9861-FB1458A0BB8E}" destId="{B66E0461-4002-40AD-8934-34240706587A}" srcOrd="0" destOrd="0" presId="urn:microsoft.com/office/officeart/2005/8/layout/gear1"/>
    <dgm:cxn modelId="{CE1BBC16-C093-4A9A-BC99-57AA44461A19}" type="presOf" srcId="{62A14871-BA07-4907-8AB0-C6B14D328F9B}" destId="{72149E25-C35A-4118-8D3B-FC4C802B452E}" srcOrd="0" destOrd="0" presId="urn:microsoft.com/office/officeart/2005/8/layout/gear1"/>
    <dgm:cxn modelId="{FB989A9A-2CD6-4705-B7E6-CE3AB98A006D}" type="presOf" srcId="{8F8D565A-70D9-4BC3-89FA-5B97DB5BFA7E}" destId="{F02FFC2B-5AC6-41B9-A187-34F266C22FC7}" srcOrd="0" destOrd="0" presId="urn:microsoft.com/office/officeart/2005/8/layout/gear1"/>
    <dgm:cxn modelId="{9D2C70CB-A666-4C32-B4CA-597537F3063D}" type="presOf" srcId="{E422F2AB-2D9D-4226-9EA5-511AB2EDC9BB}" destId="{DBC35B41-7757-4E53-9B23-BDBFCDC52DA4}" srcOrd="0" destOrd="0" presId="urn:microsoft.com/office/officeart/2005/8/layout/gear1"/>
    <dgm:cxn modelId="{6ACBAC3E-4C28-4D1F-A243-EA49149A0C64}" type="presParOf" srcId="{F02FFC2B-5AC6-41B9-A187-34F266C22FC7}" destId="{72149E25-C35A-4118-8D3B-FC4C802B452E}" srcOrd="0" destOrd="0" presId="urn:microsoft.com/office/officeart/2005/8/layout/gear1"/>
    <dgm:cxn modelId="{C03B6CFA-074E-459B-9C53-4452C3D6A5B1}" type="presParOf" srcId="{F02FFC2B-5AC6-41B9-A187-34F266C22FC7}" destId="{1E2D3FF9-58DB-4147-801C-853A37D33B95}" srcOrd="1" destOrd="0" presId="urn:microsoft.com/office/officeart/2005/8/layout/gear1"/>
    <dgm:cxn modelId="{7D835455-7F29-4EC2-9D9A-B31B1BAA4751}" type="presParOf" srcId="{F02FFC2B-5AC6-41B9-A187-34F266C22FC7}" destId="{9784A429-B541-45FB-82AB-185F83F0877A}" srcOrd="2" destOrd="0" presId="urn:microsoft.com/office/officeart/2005/8/layout/gear1"/>
    <dgm:cxn modelId="{BC56D5D9-1B41-458A-B667-1808C9FA0FDF}" type="presParOf" srcId="{F02FFC2B-5AC6-41B9-A187-34F266C22FC7}" destId="{2B5A0C76-DCF1-4D43-8A9E-38D5FD06B4CD}" srcOrd="3" destOrd="0" presId="urn:microsoft.com/office/officeart/2005/8/layout/gear1"/>
    <dgm:cxn modelId="{284CE5A8-AE6C-409A-A25B-C58651EAD004}" type="presParOf" srcId="{F02FFC2B-5AC6-41B9-A187-34F266C22FC7}" destId="{D87E5FC2-50FE-4BAC-B297-6EBD08020BED}" srcOrd="4" destOrd="0" presId="urn:microsoft.com/office/officeart/2005/8/layout/gear1"/>
    <dgm:cxn modelId="{82855B11-F1D0-441F-A501-D559EE8AC1AB}" type="presParOf" srcId="{F02FFC2B-5AC6-41B9-A187-34F266C22FC7}" destId="{A35EE576-461A-4E1E-8F2D-2CEC6A16DCA5}" srcOrd="5" destOrd="0" presId="urn:microsoft.com/office/officeart/2005/8/layout/gear1"/>
    <dgm:cxn modelId="{14047387-3034-472A-BAEF-F014540D8CC6}" type="presParOf" srcId="{F02FFC2B-5AC6-41B9-A187-34F266C22FC7}" destId="{B66E0461-4002-40AD-8934-34240706587A}" srcOrd="6" destOrd="0" presId="urn:microsoft.com/office/officeart/2005/8/layout/gear1"/>
    <dgm:cxn modelId="{8E3502F6-6A5F-4112-B8E4-9E975B5AD19E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8DA3B63A-60B1-48B7-8CF8-FBAF8ED37CD1}" type="presOf" srcId="{4E9E85F5-F964-4D56-93C6-E1EC8793DEE1}" destId="{E1000004-4DE8-4056-8EE9-C6263A913A90}" srcOrd="0" destOrd="0" presId="urn:microsoft.com/office/officeart/2005/8/layout/arrow2"/>
    <dgm:cxn modelId="{F837DA7F-166D-4C49-B55C-EE191DE657DB}" type="presOf" srcId="{223FC327-D24E-41FF-BDD8-2E8C1D9A361B}" destId="{4064D75A-98B8-4381-ABCA-963456EF033B}" srcOrd="0" destOrd="0" presId="urn:microsoft.com/office/officeart/2005/8/layout/arrow2"/>
    <dgm:cxn modelId="{94FBBD8D-58A0-4063-8548-3D130DCA131A}" type="presOf" srcId="{EF0C0C2E-C6C2-4EE2-BFA3-E86CBBD156FF}" destId="{ABE5AC58-72BA-4F52-9BCD-FDFC85856826}" srcOrd="0" destOrd="0" presId="urn:microsoft.com/office/officeart/2005/8/layout/arrow2"/>
    <dgm:cxn modelId="{7D81879F-8874-4F6A-AECA-E6484C056DBA}" type="presOf" srcId="{02FE9DF3-D490-405D-8241-FD86051E18CD}" destId="{1ECA7284-46D7-4475-8AAF-6FAEECF49B2C}" srcOrd="0" destOrd="0" presId="urn:microsoft.com/office/officeart/2005/8/layout/arrow2"/>
    <dgm:cxn modelId="{4BE0F269-2EAE-4C47-AC29-EB38FCC41F81}" type="presOf" srcId="{944B7AFA-24C6-417C-8B23-D946B8C410B3}" destId="{C2E25FC0-2F7A-4804-A36E-B36E26C4B192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3F218961-31D7-4C48-9CD2-992DD884E363}" type="presOf" srcId="{00B23124-7A04-49A5-8AF1-E61CCA2EE1B5}" destId="{34FAD2DF-5F52-4172-A7DD-D61D89B016B9}" srcOrd="0" destOrd="0" presId="urn:microsoft.com/office/officeart/2005/8/layout/arrow2"/>
    <dgm:cxn modelId="{EAFAA350-70A4-46CF-AD61-EE65CF7F9196}" type="presParOf" srcId="{ABE5AC58-72BA-4F52-9BCD-FDFC85856826}" destId="{B7CEDE62-9317-4284-9727-AC1A49E9C28C}" srcOrd="0" destOrd="0" presId="urn:microsoft.com/office/officeart/2005/8/layout/arrow2"/>
    <dgm:cxn modelId="{17EF7C84-4DD8-4BDE-BBEE-5BE820A294CD}" type="presParOf" srcId="{ABE5AC58-72BA-4F52-9BCD-FDFC85856826}" destId="{9A533CAA-F844-46EC-ADF6-7E00314265D2}" srcOrd="1" destOrd="0" presId="urn:microsoft.com/office/officeart/2005/8/layout/arrow2"/>
    <dgm:cxn modelId="{ACEB24E8-1978-4E17-AF57-654080E3873D}" type="presParOf" srcId="{9A533CAA-F844-46EC-ADF6-7E00314265D2}" destId="{A713AB1E-1859-4AD3-824A-E173D0D4C2CC}" srcOrd="0" destOrd="0" presId="urn:microsoft.com/office/officeart/2005/8/layout/arrow2"/>
    <dgm:cxn modelId="{94C862C2-DFC4-412A-A03C-DCD3B2F0142C}" type="presParOf" srcId="{9A533CAA-F844-46EC-ADF6-7E00314265D2}" destId="{C2E25FC0-2F7A-4804-A36E-B36E26C4B192}" srcOrd="1" destOrd="0" presId="urn:microsoft.com/office/officeart/2005/8/layout/arrow2"/>
    <dgm:cxn modelId="{E852528B-3A4F-4D18-B6D1-3F04D3AD2266}" type="presParOf" srcId="{9A533CAA-F844-46EC-ADF6-7E00314265D2}" destId="{7D75311A-1C7A-4BB0-B337-ACDC1D07C8A5}" srcOrd="2" destOrd="0" presId="urn:microsoft.com/office/officeart/2005/8/layout/arrow2"/>
    <dgm:cxn modelId="{C62A25A8-C8D2-4803-8B8B-5C7B9FA5CD24}" type="presParOf" srcId="{9A533CAA-F844-46EC-ADF6-7E00314265D2}" destId="{4064D75A-98B8-4381-ABCA-963456EF033B}" srcOrd="3" destOrd="0" presId="urn:microsoft.com/office/officeart/2005/8/layout/arrow2"/>
    <dgm:cxn modelId="{12D58076-4940-4828-A356-31A58C2766D3}" type="presParOf" srcId="{9A533CAA-F844-46EC-ADF6-7E00314265D2}" destId="{8E8B95A6-4D99-40B6-A4B4-01D2CA50D5C2}" srcOrd="4" destOrd="0" presId="urn:microsoft.com/office/officeart/2005/8/layout/arrow2"/>
    <dgm:cxn modelId="{8BC0EB27-F445-43D1-A4C9-CF4BB47B0544}" type="presParOf" srcId="{9A533CAA-F844-46EC-ADF6-7E00314265D2}" destId="{1ECA7284-46D7-4475-8AAF-6FAEECF49B2C}" srcOrd="5" destOrd="0" presId="urn:microsoft.com/office/officeart/2005/8/layout/arrow2"/>
    <dgm:cxn modelId="{AD2B9221-373D-4FC7-BC29-3ED520AC25AA}" type="presParOf" srcId="{9A533CAA-F844-46EC-ADF6-7E00314265D2}" destId="{949E8A09-6FB3-4BC5-AEDD-D4DE3563146E}" srcOrd="6" destOrd="0" presId="urn:microsoft.com/office/officeart/2005/8/layout/arrow2"/>
    <dgm:cxn modelId="{DCBE6989-0236-4602-930A-08BAEEAE10B7}" type="presParOf" srcId="{9A533CAA-F844-46EC-ADF6-7E00314265D2}" destId="{34FAD2DF-5F52-4172-A7DD-D61D89B016B9}" srcOrd="7" destOrd="0" presId="urn:microsoft.com/office/officeart/2005/8/layout/arrow2"/>
    <dgm:cxn modelId="{775420E2-9438-4A67-8C32-34DFA3549567}" type="presParOf" srcId="{9A533CAA-F844-46EC-ADF6-7E00314265D2}" destId="{F8CD32A7-E386-4F88-9019-F2811BD36377}" srcOrd="8" destOrd="0" presId="urn:microsoft.com/office/officeart/2005/8/layout/arrow2"/>
    <dgm:cxn modelId="{6083101C-1B98-4361-AB12-31BA523246A0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12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6D666EF8-C786-4E4A-A04E-03DCB36B380A}" type="presOf" srcId="{70B34376-8930-494C-A600-A061653D4853}" destId="{2B5A0C76-DCF1-4D43-8A9E-38D5FD06B4CD}" srcOrd="0" destOrd="0" presId="urn:microsoft.com/office/officeart/2005/8/layout/gear1"/>
    <dgm:cxn modelId="{75E5B620-A53D-4CEE-A024-73B69B3A5E25}" type="presOf" srcId="{8F8D565A-70D9-4BC3-89FA-5B97DB5BFA7E}" destId="{F02FFC2B-5AC6-41B9-A187-34F266C22FC7}" srcOrd="0" destOrd="0" presId="urn:microsoft.com/office/officeart/2005/8/layout/gear1"/>
    <dgm:cxn modelId="{3674817F-5C2D-479C-904C-F24150E76808}" type="presOf" srcId="{E422F2AB-2D9D-4226-9EA5-511AB2EDC9BB}" destId="{DBC35B41-7757-4E53-9B23-BDBFCDC52DA4}" srcOrd="0" destOrd="0" presId="urn:microsoft.com/office/officeart/2005/8/layout/gear1"/>
    <dgm:cxn modelId="{C2E67170-4049-4B13-B81E-A23A4E6781FC}" type="presOf" srcId="{70B34376-8930-494C-A600-A061653D4853}" destId="{D87E5FC2-50FE-4BAC-B297-6EBD08020BED}" srcOrd="1" destOrd="0" presId="urn:microsoft.com/office/officeart/2005/8/layout/gear1"/>
    <dgm:cxn modelId="{4FE5A08D-1400-437D-8E05-F9843F958C27}" type="presOf" srcId="{F0231960-7AE6-405F-9861-FB1458A0BB8E}" destId="{B66E0461-4002-40AD-8934-34240706587A}" srcOrd="0" destOrd="0" presId="urn:microsoft.com/office/officeart/2005/8/layout/gear1"/>
    <dgm:cxn modelId="{BA6ED464-023B-4D02-A649-7A578C342007}" type="presOf" srcId="{62A14871-BA07-4907-8AB0-C6B14D328F9B}" destId="{72149E25-C35A-4118-8D3B-FC4C802B452E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A3E91A3E-8B93-4312-90DF-F4318F77ABD0}" type="presOf" srcId="{62A14871-BA07-4907-8AB0-C6B14D328F9B}" destId="{1E2D3FF9-58DB-4147-801C-853A37D33B95}" srcOrd="1" destOrd="0" presId="urn:microsoft.com/office/officeart/2005/8/layout/gear1"/>
    <dgm:cxn modelId="{1B554510-676D-4438-AB53-73740D76E020}" type="presOf" srcId="{70B34376-8930-494C-A600-A061653D4853}" destId="{A35EE576-461A-4E1E-8F2D-2CEC6A16DCA5}" srcOrd="2" destOrd="0" presId="urn:microsoft.com/office/officeart/2005/8/layout/gear1"/>
    <dgm:cxn modelId="{1AE6C9E5-F32E-41C4-AE5F-CDCD61BB89AC}" type="presOf" srcId="{62A14871-BA07-4907-8AB0-C6B14D328F9B}" destId="{9784A429-B541-45FB-82AB-185F83F0877A}" srcOrd="2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E3988C06-A909-48D6-A8AA-16F03F1F76C7}" type="presParOf" srcId="{F02FFC2B-5AC6-41B9-A187-34F266C22FC7}" destId="{72149E25-C35A-4118-8D3B-FC4C802B452E}" srcOrd="0" destOrd="0" presId="urn:microsoft.com/office/officeart/2005/8/layout/gear1"/>
    <dgm:cxn modelId="{6D19B0E0-B011-4AAC-A773-57BB917D1042}" type="presParOf" srcId="{F02FFC2B-5AC6-41B9-A187-34F266C22FC7}" destId="{1E2D3FF9-58DB-4147-801C-853A37D33B95}" srcOrd="1" destOrd="0" presId="urn:microsoft.com/office/officeart/2005/8/layout/gear1"/>
    <dgm:cxn modelId="{70DDDD80-5612-4859-B17A-370EF4258C8B}" type="presParOf" srcId="{F02FFC2B-5AC6-41B9-A187-34F266C22FC7}" destId="{9784A429-B541-45FB-82AB-185F83F0877A}" srcOrd="2" destOrd="0" presId="urn:microsoft.com/office/officeart/2005/8/layout/gear1"/>
    <dgm:cxn modelId="{1BAAC78C-5990-40F2-97D7-5C2334297033}" type="presParOf" srcId="{F02FFC2B-5AC6-41B9-A187-34F266C22FC7}" destId="{2B5A0C76-DCF1-4D43-8A9E-38D5FD06B4CD}" srcOrd="3" destOrd="0" presId="urn:microsoft.com/office/officeart/2005/8/layout/gear1"/>
    <dgm:cxn modelId="{FC5E873C-EA01-4E01-A9C3-4A6070257268}" type="presParOf" srcId="{F02FFC2B-5AC6-41B9-A187-34F266C22FC7}" destId="{D87E5FC2-50FE-4BAC-B297-6EBD08020BED}" srcOrd="4" destOrd="0" presId="urn:microsoft.com/office/officeart/2005/8/layout/gear1"/>
    <dgm:cxn modelId="{5329A884-A803-4BD4-9455-B071F5DD3A9B}" type="presParOf" srcId="{F02FFC2B-5AC6-41B9-A187-34F266C22FC7}" destId="{A35EE576-461A-4E1E-8F2D-2CEC6A16DCA5}" srcOrd="5" destOrd="0" presId="urn:microsoft.com/office/officeart/2005/8/layout/gear1"/>
    <dgm:cxn modelId="{503344A8-A76E-4364-BCB4-58A8EA6F94C4}" type="presParOf" srcId="{F02FFC2B-5AC6-41B9-A187-34F266C22FC7}" destId="{B66E0461-4002-40AD-8934-34240706587A}" srcOrd="6" destOrd="0" presId="urn:microsoft.com/office/officeart/2005/8/layout/gear1"/>
    <dgm:cxn modelId="{095B5F8B-E65F-4D9A-AC77-F14A1F464783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D5F2230-AC1B-495B-88E9-24630FD31630}" type="presOf" srcId="{EF0C0C2E-C6C2-4EE2-BFA3-E86CBBD156FF}" destId="{ABE5AC58-72BA-4F52-9BCD-FDFC85856826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44E675B5-7BBD-48CE-82EC-3DE04A0299D5}" type="presOf" srcId="{4E9E85F5-F964-4D56-93C6-E1EC8793DEE1}" destId="{E1000004-4DE8-4056-8EE9-C6263A913A90}" srcOrd="0" destOrd="0" presId="urn:microsoft.com/office/officeart/2005/8/layout/arrow2"/>
    <dgm:cxn modelId="{1FB5B053-7255-40F4-9102-E1AAEBB80F78}" type="presOf" srcId="{944B7AFA-24C6-417C-8B23-D946B8C410B3}" destId="{C2E25FC0-2F7A-4804-A36E-B36E26C4B192}" srcOrd="0" destOrd="0" presId="urn:microsoft.com/office/officeart/2005/8/layout/arrow2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7E216E32-33C0-4FD2-8684-950B456994AD}" type="presOf" srcId="{02FE9DF3-D490-405D-8241-FD86051E18CD}" destId="{1ECA7284-46D7-4475-8AAF-6FAEECF49B2C}" srcOrd="0" destOrd="0" presId="urn:microsoft.com/office/officeart/2005/8/layout/arrow2"/>
    <dgm:cxn modelId="{B1065F4D-C573-4410-A300-B5CB4AC63526}" type="presOf" srcId="{00B23124-7A04-49A5-8AF1-E61CCA2EE1B5}" destId="{34FAD2DF-5F52-4172-A7DD-D61D89B016B9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BA2C66A9-10B7-4F84-91A4-ED088608D462}" type="presOf" srcId="{223FC327-D24E-41FF-BDD8-2E8C1D9A361B}" destId="{4064D75A-98B8-4381-ABCA-963456EF033B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E6F4C622-04C5-4CD4-B897-4D0E68EA47A2}" type="presParOf" srcId="{ABE5AC58-72BA-4F52-9BCD-FDFC85856826}" destId="{B7CEDE62-9317-4284-9727-AC1A49E9C28C}" srcOrd="0" destOrd="0" presId="urn:microsoft.com/office/officeart/2005/8/layout/arrow2"/>
    <dgm:cxn modelId="{15464344-7A0A-4D8C-B2EF-C7F926558900}" type="presParOf" srcId="{ABE5AC58-72BA-4F52-9BCD-FDFC85856826}" destId="{9A533CAA-F844-46EC-ADF6-7E00314265D2}" srcOrd="1" destOrd="0" presId="urn:microsoft.com/office/officeart/2005/8/layout/arrow2"/>
    <dgm:cxn modelId="{704A2DDB-14B1-4423-AB9C-FD29C8F77F6E}" type="presParOf" srcId="{9A533CAA-F844-46EC-ADF6-7E00314265D2}" destId="{A713AB1E-1859-4AD3-824A-E173D0D4C2CC}" srcOrd="0" destOrd="0" presId="urn:microsoft.com/office/officeart/2005/8/layout/arrow2"/>
    <dgm:cxn modelId="{6CF64036-42D8-4C48-891A-A51A36C3CCFF}" type="presParOf" srcId="{9A533CAA-F844-46EC-ADF6-7E00314265D2}" destId="{C2E25FC0-2F7A-4804-A36E-B36E26C4B192}" srcOrd="1" destOrd="0" presId="urn:microsoft.com/office/officeart/2005/8/layout/arrow2"/>
    <dgm:cxn modelId="{6835E031-F5B9-48C7-869D-DD43AA4C3833}" type="presParOf" srcId="{9A533CAA-F844-46EC-ADF6-7E00314265D2}" destId="{7D75311A-1C7A-4BB0-B337-ACDC1D07C8A5}" srcOrd="2" destOrd="0" presId="urn:microsoft.com/office/officeart/2005/8/layout/arrow2"/>
    <dgm:cxn modelId="{69754DEF-752F-4E4F-AE00-ABC10735B994}" type="presParOf" srcId="{9A533CAA-F844-46EC-ADF6-7E00314265D2}" destId="{4064D75A-98B8-4381-ABCA-963456EF033B}" srcOrd="3" destOrd="0" presId="urn:microsoft.com/office/officeart/2005/8/layout/arrow2"/>
    <dgm:cxn modelId="{1843B122-4891-4A4B-95C2-503BC101616B}" type="presParOf" srcId="{9A533CAA-F844-46EC-ADF6-7E00314265D2}" destId="{8E8B95A6-4D99-40B6-A4B4-01D2CA50D5C2}" srcOrd="4" destOrd="0" presId="urn:microsoft.com/office/officeart/2005/8/layout/arrow2"/>
    <dgm:cxn modelId="{34C77CCA-C742-4F06-9BDF-E2D3187D678E}" type="presParOf" srcId="{9A533CAA-F844-46EC-ADF6-7E00314265D2}" destId="{1ECA7284-46D7-4475-8AAF-6FAEECF49B2C}" srcOrd="5" destOrd="0" presId="urn:microsoft.com/office/officeart/2005/8/layout/arrow2"/>
    <dgm:cxn modelId="{7C4E07D5-563B-4101-AA31-E4CB7A327362}" type="presParOf" srcId="{9A533CAA-F844-46EC-ADF6-7E00314265D2}" destId="{949E8A09-6FB3-4BC5-AEDD-D4DE3563146E}" srcOrd="6" destOrd="0" presId="urn:microsoft.com/office/officeart/2005/8/layout/arrow2"/>
    <dgm:cxn modelId="{373D818A-64B5-4C98-8D70-8A1427A8EA09}" type="presParOf" srcId="{9A533CAA-F844-46EC-ADF6-7E00314265D2}" destId="{34FAD2DF-5F52-4172-A7DD-D61D89B016B9}" srcOrd="7" destOrd="0" presId="urn:microsoft.com/office/officeart/2005/8/layout/arrow2"/>
    <dgm:cxn modelId="{6FE67E14-4CF8-4351-B93F-6F3C3C46A4BA}" type="presParOf" srcId="{9A533CAA-F844-46EC-ADF6-7E00314265D2}" destId="{F8CD32A7-E386-4F88-9019-F2811BD36377}" srcOrd="8" destOrd="0" presId="urn:microsoft.com/office/officeart/2005/8/layout/arrow2"/>
    <dgm:cxn modelId="{6C703F9C-455D-44C6-8324-0C069FC95CC3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13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935800CF-DBA6-4643-A043-E0235D61A0B8}" type="presOf" srcId="{F0231960-7AE6-405F-9861-FB1458A0BB8E}" destId="{B66E0461-4002-40AD-8934-34240706587A}" srcOrd="0" destOrd="0" presId="urn:microsoft.com/office/officeart/2005/8/layout/gear1"/>
    <dgm:cxn modelId="{AF5AB4FB-770A-40DF-93A0-71FF1DE15444}" type="presOf" srcId="{70B34376-8930-494C-A600-A061653D4853}" destId="{D87E5FC2-50FE-4BAC-B297-6EBD08020BED}" srcOrd="1" destOrd="0" presId="urn:microsoft.com/office/officeart/2005/8/layout/gear1"/>
    <dgm:cxn modelId="{E8F70E7A-F249-4A5A-98D6-DA022EB63CB0}" type="presOf" srcId="{62A14871-BA07-4907-8AB0-C6B14D328F9B}" destId="{72149E25-C35A-4118-8D3B-FC4C802B452E}" srcOrd="0" destOrd="0" presId="urn:microsoft.com/office/officeart/2005/8/layout/gear1"/>
    <dgm:cxn modelId="{BE259A27-EDB0-4895-B47F-1C4FE8D28305}" type="presOf" srcId="{E422F2AB-2D9D-4226-9EA5-511AB2EDC9BB}" destId="{DBC35B41-7757-4E53-9B23-BDBFCDC52DA4}" srcOrd="0" destOrd="0" presId="urn:microsoft.com/office/officeart/2005/8/layout/gear1"/>
    <dgm:cxn modelId="{D9BAC1F6-EB8B-40F6-A21D-F75AA9D3A786}" type="presOf" srcId="{62A14871-BA07-4907-8AB0-C6B14D328F9B}" destId="{9784A429-B541-45FB-82AB-185F83F0877A}" srcOrd="2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7063C894-BB9D-40CD-9097-DFE9F297688A}" type="presOf" srcId="{62A14871-BA07-4907-8AB0-C6B14D328F9B}" destId="{1E2D3FF9-58DB-4147-801C-853A37D33B95}" srcOrd="1" destOrd="0" presId="urn:microsoft.com/office/officeart/2005/8/layout/gear1"/>
    <dgm:cxn modelId="{B7B63C2C-3A36-4E3D-B961-DED3533A5211}" type="presOf" srcId="{70B34376-8930-494C-A600-A061653D4853}" destId="{2B5A0C76-DCF1-4D43-8A9E-38D5FD06B4CD}" srcOrd="0" destOrd="0" presId="urn:microsoft.com/office/officeart/2005/8/layout/gear1"/>
    <dgm:cxn modelId="{18A47211-34EB-44DE-A380-919BC1F79682}" type="presOf" srcId="{70B34376-8930-494C-A600-A061653D4853}" destId="{A35EE576-461A-4E1E-8F2D-2CEC6A16DCA5}" srcOrd="2" destOrd="0" presId="urn:microsoft.com/office/officeart/2005/8/layout/gear1"/>
    <dgm:cxn modelId="{84B33221-11BB-4220-A511-FF18E8D21444}" type="presOf" srcId="{8F8D565A-70D9-4BC3-89FA-5B97DB5BFA7E}" destId="{F02FFC2B-5AC6-41B9-A187-34F266C22FC7}" srcOrd="0" destOrd="0" presId="urn:microsoft.com/office/officeart/2005/8/layout/gear1"/>
    <dgm:cxn modelId="{0EB6E5DB-C49E-48C9-B6EA-EB9A342E2A42}" type="presParOf" srcId="{F02FFC2B-5AC6-41B9-A187-34F266C22FC7}" destId="{72149E25-C35A-4118-8D3B-FC4C802B452E}" srcOrd="0" destOrd="0" presId="urn:microsoft.com/office/officeart/2005/8/layout/gear1"/>
    <dgm:cxn modelId="{E6692280-33E0-4034-86EB-F3F60F0F5465}" type="presParOf" srcId="{F02FFC2B-5AC6-41B9-A187-34F266C22FC7}" destId="{1E2D3FF9-58DB-4147-801C-853A37D33B95}" srcOrd="1" destOrd="0" presId="urn:microsoft.com/office/officeart/2005/8/layout/gear1"/>
    <dgm:cxn modelId="{CE82AF83-7F80-4630-AD10-F3DDEFBBCC20}" type="presParOf" srcId="{F02FFC2B-5AC6-41B9-A187-34F266C22FC7}" destId="{9784A429-B541-45FB-82AB-185F83F0877A}" srcOrd="2" destOrd="0" presId="urn:microsoft.com/office/officeart/2005/8/layout/gear1"/>
    <dgm:cxn modelId="{9C02F07A-0955-4A5D-9B67-1AA52F8C9FE0}" type="presParOf" srcId="{F02FFC2B-5AC6-41B9-A187-34F266C22FC7}" destId="{2B5A0C76-DCF1-4D43-8A9E-38D5FD06B4CD}" srcOrd="3" destOrd="0" presId="urn:microsoft.com/office/officeart/2005/8/layout/gear1"/>
    <dgm:cxn modelId="{E11DE3BB-F654-4833-BE5A-7DE1CB3CAA22}" type="presParOf" srcId="{F02FFC2B-5AC6-41B9-A187-34F266C22FC7}" destId="{D87E5FC2-50FE-4BAC-B297-6EBD08020BED}" srcOrd="4" destOrd="0" presId="urn:microsoft.com/office/officeart/2005/8/layout/gear1"/>
    <dgm:cxn modelId="{163121A9-E915-4904-B95D-2C13768D23EE}" type="presParOf" srcId="{F02FFC2B-5AC6-41B9-A187-34F266C22FC7}" destId="{A35EE576-461A-4E1E-8F2D-2CEC6A16DCA5}" srcOrd="5" destOrd="0" presId="urn:microsoft.com/office/officeart/2005/8/layout/gear1"/>
    <dgm:cxn modelId="{5614BE99-27A9-415B-8AD4-E02B818B39FC}" type="presParOf" srcId="{F02FFC2B-5AC6-41B9-A187-34F266C22FC7}" destId="{B66E0461-4002-40AD-8934-34240706587A}" srcOrd="6" destOrd="0" presId="urn:microsoft.com/office/officeart/2005/8/layout/gear1"/>
    <dgm:cxn modelId="{025BE5D0-A1DF-4773-A53E-E677DDBF989C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BC66A966-5F13-4EEE-856F-DCD30EDED106}" type="presOf" srcId="{02FE9DF3-D490-405D-8241-FD86051E18CD}" destId="{1ECA7284-46D7-4475-8AAF-6FAEECF49B2C}" srcOrd="0" destOrd="0" presId="urn:microsoft.com/office/officeart/2005/8/layout/arrow2"/>
    <dgm:cxn modelId="{E8059D7A-5AFD-4B1F-A0B0-FA40BEE9DFBF}" type="presOf" srcId="{EF0C0C2E-C6C2-4EE2-BFA3-E86CBBD156FF}" destId="{ABE5AC58-72BA-4F52-9BCD-FDFC85856826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DADA5E2B-8DBE-4806-AA16-A6EE635BB910}" type="presOf" srcId="{223FC327-D24E-41FF-BDD8-2E8C1D9A361B}" destId="{4064D75A-98B8-4381-ABCA-963456EF033B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4190CAC3-F566-4A0F-8506-49C88ADD5C08}" type="presOf" srcId="{944B7AFA-24C6-417C-8B23-D946B8C410B3}" destId="{C2E25FC0-2F7A-4804-A36E-B36E26C4B192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B1260177-7635-4471-B964-DC6D34A43EB1}" type="presOf" srcId="{4E9E85F5-F964-4D56-93C6-E1EC8793DEE1}" destId="{E1000004-4DE8-4056-8EE9-C6263A913A90}" srcOrd="0" destOrd="0" presId="urn:microsoft.com/office/officeart/2005/8/layout/arrow2"/>
    <dgm:cxn modelId="{C6CE57C5-6494-4FF1-812B-09DE954381DD}" type="presOf" srcId="{00B23124-7A04-49A5-8AF1-E61CCA2EE1B5}" destId="{34FAD2DF-5F52-4172-A7DD-D61D89B016B9}" srcOrd="0" destOrd="0" presId="urn:microsoft.com/office/officeart/2005/8/layout/arrow2"/>
    <dgm:cxn modelId="{BF936F89-E4ED-4DDB-B03C-EAD2A6831E9F}" type="presParOf" srcId="{ABE5AC58-72BA-4F52-9BCD-FDFC85856826}" destId="{B7CEDE62-9317-4284-9727-AC1A49E9C28C}" srcOrd="0" destOrd="0" presId="urn:microsoft.com/office/officeart/2005/8/layout/arrow2"/>
    <dgm:cxn modelId="{9F345494-7B89-4802-A824-B35317133EF7}" type="presParOf" srcId="{ABE5AC58-72BA-4F52-9BCD-FDFC85856826}" destId="{9A533CAA-F844-46EC-ADF6-7E00314265D2}" srcOrd="1" destOrd="0" presId="urn:microsoft.com/office/officeart/2005/8/layout/arrow2"/>
    <dgm:cxn modelId="{C8C8C05A-412A-4B69-9EBC-590E39556C31}" type="presParOf" srcId="{9A533CAA-F844-46EC-ADF6-7E00314265D2}" destId="{A713AB1E-1859-4AD3-824A-E173D0D4C2CC}" srcOrd="0" destOrd="0" presId="urn:microsoft.com/office/officeart/2005/8/layout/arrow2"/>
    <dgm:cxn modelId="{A183A61D-B216-4384-9128-D016DCF7A2DC}" type="presParOf" srcId="{9A533CAA-F844-46EC-ADF6-7E00314265D2}" destId="{C2E25FC0-2F7A-4804-A36E-B36E26C4B192}" srcOrd="1" destOrd="0" presId="urn:microsoft.com/office/officeart/2005/8/layout/arrow2"/>
    <dgm:cxn modelId="{3A32139C-B061-4A45-972E-7C3FC34B87FF}" type="presParOf" srcId="{9A533CAA-F844-46EC-ADF6-7E00314265D2}" destId="{7D75311A-1C7A-4BB0-B337-ACDC1D07C8A5}" srcOrd="2" destOrd="0" presId="urn:microsoft.com/office/officeart/2005/8/layout/arrow2"/>
    <dgm:cxn modelId="{D02D7D75-A481-4661-BFE2-08846C8ABAE7}" type="presParOf" srcId="{9A533CAA-F844-46EC-ADF6-7E00314265D2}" destId="{4064D75A-98B8-4381-ABCA-963456EF033B}" srcOrd="3" destOrd="0" presId="urn:microsoft.com/office/officeart/2005/8/layout/arrow2"/>
    <dgm:cxn modelId="{D5E053C1-3D11-4E74-9595-8990176A8654}" type="presParOf" srcId="{9A533CAA-F844-46EC-ADF6-7E00314265D2}" destId="{8E8B95A6-4D99-40B6-A4B4-01D2CA50D5C2}" srcOrd="4" destOrd="0" presId="urn:microsoft.com/office/officeart/2005/8/layout/arrow2"/>
    <dgm:cxn modelId="{AF68C927-8CF7-4416-9AB8-FC028554269E}" type="presParOf" srcId="{9A533CAA-F844-46EC-ADF6-7E00314265D2}" destId="{1ECA7284-46D7-4475-8AAF-6FAEECF49B2C}" srcOrd="5" destOrd="0" presId="urn:microsoft.com/office/officeart/2005/8/layout/arrow2"/>
    <dgm:cxn modelId="{29B35790-BE6B-4490-BB54-954E6C984E59}" type="presParOf" srcId="{9A533CAA-F844-46EC-ADF6-7E00314265D2}" destId="{949E8A09-6FB3-4BC5-AEDD-D4DE3563146E}" srcOrd="6" destOrd="0" presId="urn:microsoft.com/office/officeart/2005/8/layout/arrow2"/>
    <dgm:cxn modelId="{19779657-8776-48DD-8BBC-DE510EB9361C}" type="presParOf" srcId="{9A533CAA-F844-46EC-ADF6-7E00314265D2}" destId="{34FAD2DF-5F52-4172-A7DD-D61D89B016B9}" srcOrd="7" destOrd="0" presId="urn:microsoft.com/office/officeart/2005/8/layout/arrow2"/>
    <dgm:cxn modelId="{74D40B3F-CA4B-44B0-88C4-83602E2A8128}" type="presParOf" srcId="{9A533CAA-F844-46EC-ADF6-7E00314265D2}" destId="{F8CD32A7-E386-4F88-9019-F2811BD36377}" srcOrd="8" destOrd="0" presId="urn:microsoft.com/office/officeart/2005/8/layout/arrow2"/>
    <dgm:cxn modelId="{3207EF50-DF43-4A03-99F1-B9A6F64791E4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14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7BE60A92-5A23-44AC-BAED-09F697414960}" type="presOf" srcId="{E422F2AB-2D9D-4226-9EA5-511AB2EDC9BB}" destId="{DBC35B41-7757-4E53-9B23-BDBFCDC52DA4}" srcOrd="0" destOrd="0" presId="urn:microsoft.com/office/officeart/2005/8/layout/gear1"/>
    <dgm:cxn modelId="{0CA8E257-B3BC-482E-99A6-A834D3FA3925}" type="presOf" srcId="{62A14871-BA07-4907-8AB0-C6B14D328F9B}" destId="{9784A429-B541-45FB-82AB-185F83F0877A}" srcOrd="2" destOrd="0" presId="urn:microsoft.com/office/officeart/2005/8/layout/gear1"/>
    <dgm:cxn modelId="{89837232-7B9C-4EA2-8058-5D75F96789BA}" type="presOf" srcId="{70B34376-8930-494C-A600-A061653D4853}" destId="{2B5A0C76-DCF1-4D43-8A9E-38D5FD06B4CD}" srcOrd="0" destOrd="0" presId="urn:microsoft.com/office/officeart/2005/8/layout/gear1"/>
    <dgm:cxn modelId="{0C76D085-A0B2-472E-9F38-91B69737116A}" type="presOf" srcId="{62A14871-BA07-4907-8AB0-C6B14D328F9B}" destId="{1E2D3FF9-58DB-4147-801C-853A37D33B95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9500EE99-03E3-47BF-887F-E51231D4E347}" type="presOf" srcId="{70B34376-8930-494C-A600-A061653D4853}" destId="{D87E5FC2-50FE-4BAC-B297-6EBD08020BED}" srcOrd="1" destOrd="0" presId="urn:microsoft.com/office/officeart/2005/8/layout/gear1"/>
    <dgm:cxn modelId="{96FA9D05-3B79-4DC2-ADF4-647BBC827530}" type="presOf" srcId="{8F8D565A-70D9-4BC3-89FA-5B97DB5BFA7E}" destId="{F02FFC2B-5AC6-41B9-A187-34F266C22FC7}" srcOrd="0" destOrd="0" presId="urn:microsoft.com/office/officeart/2005/8/layout/gear1"/>
    <dgm:cxn modelId="{68C46372-C465-457D-AA84-EF893181298E}" type="presOf" srcId="{F0231960-7AE6-405F-9861-FB1458A0BB8E}" destId="{B66E0461-4002-40AD-8934-34240706587A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DC89B50B-79FC-40D6-B1C1-119C55825A33}" type="presOf" srcId="{62A14871-BA07-4907-8AB0-C6B14D328F9B}" destId="{72149E25-C35A-4118-8D3B-FC4C802B452E}" srcOrd="0" destOrd="0" presId="urn:microsoft.com/office/officeart/2005/8/layout/gear1"/>
    <dgm:cxn modelId="{07E8BE04-3A42-4589-9A0A-FEAF3C806EBF}" type="presOf" srcId="{70B34376-8930-494C-A600-A061653D4853}" destId="{A35EE576-461A-4E1E-8F2D-2CEC6A16DCA5}" srcOrd="2" destOrd="0" presId="urn:microsoft.com/office/officeart/2005/8/layout/gear1"/>
    <dgm:cxn modelId="{71EF5CA4-2AFD-4A58-8E54-2F2EFD60F47B}" type="presParOf" srcId="{F02FFC2B-5AC6-41B9-A187-34F266C22FC7}" destId="{72149E25-C35A-4118-8D3B-FC4C802B452E}" srcOrd="0" destOrd="0" presId="urn:microsoft.com/office/officeart/2005/8/layout/gear1"/>
    <dgm:cxn modelId="{1405D024-99A4-4857-BD24-01709CC59112}" type="presParOf" srcId="{F02FFC2B-5AC6-41B9-A187-34F266C22FC7}" destId="{1E2D3FF9-58DB-4147-801C-853A37D33B95}" srcOrd="1" destOrd="0" presId="urn:microsoft.com/office/officeart/2005/8/layout/gear1"/>
    <dgm:cxn modelId="{399CD1BE-D61D-45FB-94EF-E45DAB3FA04E}" type="presParOf" srcId="{F02FFC2B-5AC6-41B9-A187-34F266C22FC7}" destId="{9784A429-B541-45FB-82AB-185F83F0877A}" srcOrd="2" destOrd="0" presId="urn:microsoft.com/office/officeart/2005/8/layout/gear1"/>
    <dgm:cxn modelId="{F4F089C8-634A-419C-97B5-E228342EB0B9}" type="presParOf" srcId="{F02FFC2B-5AC6-41B9-A187-34F266C22FC7}" destId="{2B5A0C76-DCF1-4D43-8A9E-38D5FD06B4CD}" srcOrd="3" destOrd="0" presId="urn:microsoft.com/office/officeart/2005/8/layout/gear1"/>
    <dgm:cxn modelId="{57AE322F-6C4C-49F6-B851-AAA9BDAB00E0}" type="presParOf" srcId="{F02FFC2B-5AC6-41B9-A187-34F266C22FC7}" destId="{D87E5FC2-50FE-4BAC-B297-6EBD08020BED}" srcOrd="4" destOrd="0" presId="urn:microsoft.com/office/officeart/2005/8/layout/gear1"/>
    <dgm:cxn modelId="{FFDC391E-3449-4D07-A0B8-6B4FB6727749}" type="presParOf" srcId="{F02FFC2B-5AC6-41B9-A187-34F266C22FC7}" destId="{A35EE576-461A-4E1E-8F2D-2CEC6A16DCA5}" srcOrd="5" destOrd="0" presId="urn:microsoft.com/office/officeart/2005/8/layout/gear1"/>
    <dgm:cxn modelId="{B51A8274-850C-494C-B5F1-0D1C9ECB6627}" type="presParOf" srcId="{F02FFC2B-5AC6-41B9-A187-34F266C22FC7}" destId="{B66E0461-4002-40AD-8934-34240706587A}" srcOrd="6" destOrd="0" presId="urn:microsoft.com/office/officeart/2005/8/layout/gear1"/>
    <dgm:cxn modelId="{5D7B70DC-29E7-458B-B3B3-887FB3524B6E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A503535-7097-40F2-8FF6-E58A730D270F}" type="presOf" srcId="{944B7AFA-24C6-417C-8B23-D946B8C410B3}" destId="{C2E25FC0-2F7A-4804-A36E-B36E26C4B192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D68BBA8F-4361-4A3C-A2DB-CFEC6464E302}" type="presOf" srcId="{02FE9DF3-D490-405D-8241-FD86051E18CD}" destId="{1ECA7284-46D7-4475-8AAF-6FAEECF49B2C}" srcOrd="0" destOrd="0" presId="urn:microsoft.com/office/officeart/2005/8/layout/arrow2"/>
    <dgm:cxn modelId="{8F3B4715-4720-454C-956D-30C3EBDA5569}" type="presOf" srcId="{223FC327-D24E-41FF-BDD8-2E8C1D9A361B}" destId="{4064D75A-98B8-4381-ABCA-963456EF033B}" srcOrd="0" destOrd="0" presId="urn:microsoft.com/office/officeart/2005/8/layout/arrow2"/>
    <dgm:cxn modelId="{F7DBB4B9-CC22-4A6F-BFCF-5447C0741314}" type="presOf" srcId="{00B23124-7A04-49A5-8AF1-E61CCA2EE1B5}" destId="{34FAD2DF-5F52-4172-A7DD-D61D89B016B9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6257F57D-0BB4-43F4-B5CA-9BE6A2FD4C00}" type="presOf" srcId="{EF0C0C2E-C6C2-4EE2-BFA3-E86CBBD156FF}" destId="{ABE5AC58-72BA-4F52-9BCD-FDFC85856826}" srcOrd="0" destOrd="0" presId="urn:microsoft.com/office/officeart/2005/8/layout/arrow2"/>
    <dgm:cxn modelId="{DC95B36E-24B5-4079-965A-9EBBDD0BA992}" type="presOf" srcId="{4E9E85F5-F964-4D56-93C6-E1EC8793DEE1}" destId="{E1000004-4DE8-4056-8EE9-C6263A913A90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B8F9BE52-CDC1-4224-9099-212D8EF41BD3}" type="presParOf" srcId="{ABE5AC58-72BA-4F52-9BCD-FDFC85856826}" destId="{B7CEDE62-9317-4284-9727-AC1A49E9C28C}" srcOrd="0" destOrd="0" presId="urn:microsoft.com/office/officeart/2005/8/layout/arrow2"/>
    <dgm:cxn modelId="{601B6BA1-1A96-40C7-BA9F-6BB8C8FC336D}" type="presParOf" srcId="{ABE5AC58-72BA-4F52-9BCD-FDFC85856826}" destId="{9A533CAA-F844-46EC-ADF6-7E00314265D2}" srcOrd="1" destOrd="0" presId="urn:microsoft.com/office/officeart/2005/8/layout/arrow2"/>
    <dgm:cxn modelId="{48FD1CC9-BCA0-4C55-9DF7-AD95C3A32DE2}" type="presParOf" srcId="{9A533CAA-F844-46EC-ADF6-7E00314265D2}" destId="{A713AB1E-1859-4AD3-824A-E173D0D4C2CC}" srcOrd="0" destOrd="0" presId="urn:microsoft.com/office/officeart/2005/8/layout/arrow2"/>
    <dgm:cxn modelId="{D2A8E80E-0F5D-453B-A007-D8D128A50457}" type="presParOf" srcId="{9A533CAA-F844-46EC-ADF6-7E00314265D2}" destId="{C2E25FC0-2F7A-4804-A36E-B36E26C4B192}" srcOrd="1" destOrd="0" presId="urn:microsoft.com/office/officeart/2005/8/layout/arrow2"/>
    <dgm:cxn modelId="{29A3457A-6DD3-4EF1-BF99-8AA8EF524D2D}" type="presParOf" srcId="{9A533CAA-F844-46EC-ADF6-7E00314265D2}" destId="{7D75311A-1C7A-4BB0-B337-ACDC1D07C8A5}" srcOrd="2" destOrd="0" presId="urn:microsoft.com/office/officeart/2005/8/layout/arrow2"/>
    <dgm:cxn modelId="{4A743E50-C657-4FD2-B7CA-33926EAEF15F}" type="presParOf" srcId="{9A533CAA-F844-46EC-ADF6-7E00314265D2}" destId="{4064D75A-98B8-4381-ABCA-963456EF033B}" srcOrd="3" destOrd="0" presId="urn:microsoft.com/office/officeart/2005/8/layout/arrow2"/>
    <dgm:cxn modelId="{3AB7D9CB-7BBB-4B49-AA44-6EBE4B33F516}" type="presParOf" srcId="{9A533CAA-F844-46EC-ADF6-7E00314265D2}" destId="{8E8B95A6-4D99-40B6-A4B4-01D2CA50D5C2}" srcOrd="4" destOrd="0" presId="urn:microsoft.com/office/officeart/2005/8/layout/arrow2"/>
    <dgm:cxn modelId="{7EB4C298-09BE-4324-A9A4-E23D73BEBC27}" type="presParOf" srcId="{9A533CAA-F844-46EC-ADF6-7E00314265D2}" destId="{1ECA7284-46D7-4475-8AAF-6FAEECF49B2C}" srcOrd="5" destOrd="0" presId="urn:microsoft.com/office/officeart/2005/8/layout/arrow2"/>
    <dgm:cxn modelId="{302DC47A-68DC-48A3-929A-FDD6A7CF0B44}" type="presParOf" srcId="{9A533CAA-F844-46EC-ADF6-7E00314265D2}" destId="{949E8A09-6FB3-4BC5-AEDD-D4DE3563146E}" srcOrd="6" destOrd="0" presId="urn:microsoft.com/office/officeart/2005/8/layout/arrow2"/>
    <dgm:cxn modelId="{5F9EA574-1365-4FC9-950A-C2374DE090CE}" type="presParOf" srcId="{9A533CAA-F844-46EC-ADF6-7E00314265D2}" destId="{34FAD2DF-5F52-4172-A7DD-D61D89B016B9}" srcOrd="7" destOrd="0" presId="urn:microsoft.com/office/officeart/2005/8/layout/arrow2"/>
    <dgm:cxn modelId="{A59C5363-00B6-49B9-A99B-66F628BD315A}" type="presParOf" srcId="{9A533CAA-F844-46EC-ADF6-7E00314265D2}" destId="{F8CD32A7-E386-4F88-9019-F2811BD36377}" srcOrd="8" destOrd="0" presId="urn:microsoft.com/office/officeart/2005/8/layout/arrow2"/>
    <dgm:cxn modelId="{311A8843-5943-49B4-A815-DBAE80C62AC1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2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50B7C5F8-C9CF-4C2C-B31E-818A36C96C0E}" type="presOf" srcId="{70B34376-8930-494C-A600-A061653D4853}" destId="{A35EE576-461A-4E1E-8F2D-2CEC6A16DCA5}" srcOrd="2" destOrd="0" presId="urn:microsoft.com/office/officeart/2005/8/layout/gear1"/>
    <dgm:cxn modelId="{C8032F62-66AD-41E5-A911-88D368A027C7}" type="presOf" srcId="{62A14871-BA07-4907-8AB0-C6B14D328F9B}" destId="{9784A429-B541-45FB-82AB-185F83F0877A}" srcOrd="2" destOrd="0" presId="urn:microsoft.com/office/officeart/2005/8/layout/gear1"/>
    <dgm:cxn modelId="{63B4A89C-8A9B-46D7-95FB-7C4742078078}" type="presOf" srcId="{62A14871-BA07-4907-8AB0-C6B14D328F9B}" destId="{72149E25-C35A-4118-8D3B-FC4C802B452E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C7DF4034-488B-4A14-81E3-AB335D76445E}" type="presOf" srcId="{E422F2AB-2D9D-4226-9EA5-511AB2EDC9BB}" destId="{DBC35B41-7757-4E53-9B23-BDBFCDC52DA4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99E20478-B811-4C1A-A1D8-183C9D44B28F}" type="presOf" srcId="{70B34376-8930-494C-A600-A061653D4853}" destId="{D87E5FC2-50FE-4BAC-B297-6EBD08020BED}" srcOrd="1" destOrd="0" presId="urn:microsoft.com/office/officeart/2005/8/layout/gear1"/>
    <dgm:cxn modelId="{05A0EC3B-B54D-4702-AD57-907194FC33B4}" type="presOf" srcId="{F0231960-7AE6-405F-9861-FB1458A0BB8E}" destId="{B66E0461-4002-40AD-8934-34240706587A}" srcOrd="0" destOrd="0" presId="urn:microsoft.com/office/officeart/2005/8/layout/gear1"/>
    <dgm:cxn modelId="{7A29AEB6-98CD-481D-B628-2E17C0983845}" type="presOf" srcId="{62A14871-BA07-4907-8AB0-C6B14D328F9B}" destId="{1E2D3FF9-58DB-4147-801C-853A37D33B95}" srcOrd="1" destOrd="0" presId="urn:microsoft.com/office/officeart/2005/8/layout/gear1"/>
    <dgm:cxn modelId="{6075F9CF-7A2C-49CE-B128-5CA1EA4603D0}" type="presOf" srcId="{70B34376-8930-494C-A600-A061653D4853}" destId="{2B5A0C76-DCF1-4D43-8A9E-38D5FD06B4CD}" srcOrd="0" destOrd="0" presId="urn:microsoft.com/office/officeart/2005/8/layout/gear1"/>
    <dgm:cxn modelId="{81726E24-3D95-4931-858E-0215BC07304D}" type="presOf" srcId="{8F8D565A-70D9-4BC3-89FA-5B97DB5BFA7E}" destId="{F02FFC2B-5AC6-41B9-A187-34F266C22FC7}" srcOrd="0" destOrd="0" presId="urn:microsoft.com/office/officeart/2005/8/layout/gear1"/>
    <dgm:cxn modelId="{C1A5B9AE-FDA7-48EE-8CF6-21D0D79606FC}" type="presParOf" srcId="{F02FFC2B-5AC6-41B9-A187-34F266C22FC7}" destId="{72149E25-C35A-4118-8D3B-FC4C802B452E}" srcOrd="0" destOrd="0" presId="urn:microsoft.com/office/officeart/2005/8/layout/gear1"/>
    <dgm:cxn modelId="{9F30AAFF-8163-42A6-A676-77A3A1D0F96A}" type="presParOf" srcId="{F02FFC2B-5AC6-41B9-A187-34F266C22FC7}" destId="{1E2D3FF9-58DB-4147-801C-853A37D33B95}" srcOrd="1" destOrd="0" presId="urn:microsoft.com/office/officeart/2005/8/layout/gear1"/>
    <dgm:cxn modelId="{3B93B831-5C02-4A26-938A-8516EDD8A1C9}" type="presParOf" srcId="{F02FFC2B-5AC6-41B9-A187-34F266C22FC7}" destId="{9784A429-B541-45FB-82AB-185F83F0877A}" srcOrd="2" destOrd="0" presId="urn:microsoft.com/office/officeart/2005/8/layout/gear1"/>
    <dgm:cxn modelId="{C48653C1-A53F-4C1F-9417-15E776435237}" type="presParOf" srcId="{F02FFC2B-5AC6-41B9-A187-34F266C22FC7}" destId="{2B5A0C76-DCF1-4D43-8A9E-38D5FD06B4CD}" srcOrd="3" destOrd="0" presId="urn:microsoft.com/office/officeart/2005/8/layout/gear1"/>
    <dgm:cxn modelId="{5DDEE664-FF84-439B-ADFE-0A36F56E3D91}" type="presParOf" srcId="{F02FFC2B-5AC6-41B9-A187-34F266C22FC7}" destId="{D87E5FC2-50FE-4BAC-B297-6EBD08020BED}" srcOrd="4" destOrd="0" presId="urn:microsoft.com/office/officeart/2005/8/layout/gear1"/>
    <dgm:cxn modelId="{1A303751-04D9-45E6-A298-B5FFA23A4669}" type="presParOf" srcId="{F02FFC2B-5AC6-41B9-A187-34F266C22FC7}" destId="{A35EE576-461A-4E1E-8F2D-2CEC6A16DCA5}" srcOrd="5" destOrd="0" presId="urn:microsoft.com/office/officeart/2005/8/layout/gear1"/>
    <dgm:cxn modelId="{C658814A-7B78-4796-98FB-D31AE001453D}" type="presParOf" srcId="{F02FFC2B-5AC6-41B9-A187-34F266C22FC7}" destId="{B66E0461-4002-40AD-8934-34240706587A}" srcOrd="6" destOrd="0" presId="urn:microsoft.com/office/officeart/2005/8/layout/gear1"/>
    <dgm:cxn modelId="{ED520730-B240-4D83-A498-63F5A6586B1B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15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1009C334-D6BF-4886-9E74-83CEB41F0AC5}" type="presOf" srcId="{70B34376-8930-494C-A600-A061653D4853}" destId="{A35EE576-461A-4E1E-8F2D-2CEC6A16DCA5}" srcOrd="2" destOrd="0" presId="urn:microsoft.com/office/officeart/2005/8/layout/gear1"/>
    <dgm:cxn modelId="{CC8EBFEC-95F2-4916-BFF5-35BD84905F1A}" type="presOf" srcId="{E422F2AB-2D9D-4226-9EA5-511AB2EDC9BB}" destId="{DBC35B41-7757-4E53-9B23-BDBFCDC52DA4}" srcOrd="0" destOrd="0" presId="urn:microsoft.com/office/officeart/2005/8/layout/gear1"/>
    <dgm:cxn modelId="{FFB567F5-BD5D-4D17-98EB-4E13E245A9DB}" type="presOf" srcId="{F0231960-7AE6-405F-9861-FB1458A0BB8E}" destId="{B66E0461-4002-40AD-8934-34240706587A}" srcOrd="0" destOrd="0" presId="urn:microsoft.com/office/officeart/2005/8/layout/gear1"/>
    <dgm:cxn modelId="{211965B0-2E31-49CF-90A7-4F05C6124038}" type="presOf" srcId="{62A14871-BA07-4907-8AB0-C6B14D328F9B}" destId="{9784A429-B541-45FB-82AB-185F83F0877A}" srcOrd="2" destOrd="0" presId="urn:microsoft.com/office/officeart/2005/8/layout/gear1"/>
    <dgm:cxn modelId="{99F77E6C-5817-49F2-87A8-19F17AAECF02}" type="presOf" srcId="{8F8D565A-70D9-4BC3-89FA-5B97DB5BFA7E}" destId="{F02FFC2B-5AC6-41B9-A187-34F266C22FC7}" srcOrd="0" destOrd="0" presId="urn:microsoft.com/office/officeart/2005/8/layout/gear1"/>
    <dgm:cxn modelId="{8CE90DD4-FBBE-49EF-AA68-7478A334CC4D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32F673C6-C5F3-4CA3-919E-51F417E32E91}" type="presOf" srcId="{62A14871-BA07-4907-8AB0-C6B14D328F9B}" destId="{1E2D3FF9-58DB-4147-801C-853A37D33B95}" srcOrd="1" destOrd="0" presId="urn:microsoft.com/office/officeart/2005/8/layout/gear1"/>
    <dgm:cxn modelId="{1B9BB834-330B-4077-88F0-1D610D99924C}" type="presOf" srcId="{62A14871-BA07-4907-8AB0-C6B14D328F9B}" destId="{72149E25-C35A-4118-8D3B-FC4C802B452E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2E7062EC-58F4-4548-869A-8F868877E3ED}" type="presOf" srcId="{70B34376-8930-494C-A600-A061653D4853}" destId="{2B5A0C76-DCF1-4D43-8A9E-38D5FD06B4CD}" srcOrd="0" destOrd="0" presId="urn:microsoft.com/office/officeart/2005/8/layout/gear1"/>
    <dgm:cxn modelId="{7D06E6E2-8E0A-4480-B91C-8DE1A04D0509}" type="presParOf" srcId="{F02FFC2B-5AC6-41B9-A187-34F266C22FC7}" destId="{72149E25-C35A-4118-8D3B-FC4C802B452E}" srcOrd="0" destOrd="0" presId="urn:microsoft.com/office/officeart/2005/8/layout/gear1"/>
    <dgm:cxn modelId="{A11ED295-D689-431D-AF96-CB029F84A909}" type="presParOf" srcId="{F02FFC2B-5AC6-41B9-A187-34F266C22FC7}" destId="{1E2D3FF9-58DB-4147-801C-853A37D33B95}" srcOrd="1" destOrd="0" presId="urn:microsoft.com/office/officeart/2005/8/layout/gear1"/>
    <dgm:cxn modelId="{1F52BB03-6F0E-43DC-9951-DEF000C54524}" type="presParOf" srcId="{F02FFC2B-5AC6-41B9-A187-34F266C22FC7}" destId="{9784A429-B541-45FB-82AB-185F83F0877A}" srcOrd="2" destOrd="0" presId="urn:microsoft.com/office/officeart/2005/8/layout/gear1"/>
    <dgm:cxn modelId="{FDDA7B53-0D68-4AFD-AD88-D79A7801C7BF}" type="presParOf" srcId="{F02FFC2B-5AC6-41B9-A187-34F266C22FC7}" destId="{2B5A0C76-DCF1-4D43-8A9E-38D5FD06B4CD}" srcOrd="3" destOrd="0" presId="urn:microsoft.com/office/officeart/2005/8/layout/gear1"/>
    <dgm:cxn modelId="{BD69AFB5-91A6-4F4F-B43B-D7388E07F9B4}" type="presParOf" srcId="{F02FFC2B-5AC6-41B9-A187-34F266C22FC7}" destId="{D87E5FC2-50FE-4BAC-B297-6EBD08020BED}" srcOrd="4" destOrd="0" presId="urn:microsoft.com/office/officeart/2005/8/layout/gear1"/>
    <dgm:cxn modelId="{167A1CEA-5E0F-4249-B521-ACD791E505B9}" type="presParOf" srcId="{F02FFC2B-5AC6-41B9-A187-34F266C22FC7}" destId="{A35EE576-461A-4E1E-8F2D-2CEC6A16DCA5}" srcOrd="5" destOrd="0" presId="urn:microsoft.com/office/officeart/2005/8/layout/gear1"/>
    <dgm:cxn modelId="{F35F3BEF-7555-4FC9-BCD2-CC234067F5ED}" type="presParOf" srcId="{F02FFC2B-5AC6-41B9-A187-34F266C22FC7}" destId="{B66E0461-4002-40AD-8934-34240706587A}" srcOrd="6" destOrd="0" presId="urn:microsoft.com/office/officeart/2005/8/layout/gear1"/>
    <dgm:cxn modelId="{FCC55526-78B3-4B85-8799-50DD1D25B213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57814D9-E694-457E-B2BF-695834C5B097}" type="presOf" srcId="{00B23124-7A04-49A5-8AF1-E61CCA2EE1B5}" destId="{34FAD2DF-5F52-4172-A7DD-D61D89B016B9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400DE084-54FE-4AB7-A63E-F3FC35217B88}" type="presOf" srcId="{223FC327-D24E-41FF-BDD8-2E8C1D9A361B}" destId="{4064D75A-98B8-4381-ABCA-963456EF033B}" srcOrd="0" destOrd="0" presId="urn:microsoft.com/office/officeart/2005/8/layout/arrow2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46FBA26F-FAC5-49E2-9DFB-F0C043037D8E}" type="presOf" srcId="{EF0C0C2E-C6C2-4EE2-BFA3-E86CBBD156FF}" destId="{ABE5AC58-72BA-4F52-9BCD-FDFC85856826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6316090E-87E0-4704-BF53-AA8C1E60426D}" type="presOf" srcId="{02FE9DF3-D490-405D-8241-FD86051E18CD}" destId="{1ECA7284-46D7-4475-8AAF-6FAEECF49B2C}" srcOrd="0" destOrd="0" presId="urn:microsoft.com/office/officeart/2005/8/layout/arrow2"/>
    <dgm:cxn modelId="{C94FE263-C001-4026-B4E9-DF5F395BF647}" type="presOf" srcId="{4E9E85F5-F964-4D56-93C6-E1EC8793DEE1}" destId="{E1000004-4DE8-4056-8EE9-C6263A913A90}" srcOrd="0" destOrd="0" presId="urn:microsoft.com/office/officeart/2005/8/layout/arrow2"/>
    <dgm:cxn modelId="{42734B0F-12A0-4704-A82F-7D4385973337}" type="presOf" srcId="{944B7AFA-24C6-417C-8B23-D946B8C410B3}" destId="{C2E25FC0-2F7A-4804-A36E-B36E26C4B192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0794DD1D-B6FA-4CC5-B13F-6E7B181E06CD}" type="presParOf" srcId="{ABE5AC58-72BA-4F52-9BCD-FDFC85856826}" destId="{B7CEDE62-9317-4284-9727-AC1A49E9C28C}" srcOrd="0" destOrd="0" presId="urn:microsoft.com/office/officeart/2005/8/layout/arrow2"/>
    <dgm:cxn modelId="{09BCEA8B-28D5-41D5-B9F2-FDB79DED5CEE}" type="presParOf" srcId="{ABE5AC58-72BA-4F52-9BCD-FDFC85856826}" destId="{9A533CAA-F844-46EC-ADF6-7E00314265D2}" srcOrd="1" destOrd="0" presId="urn:microsoft.com/office/officeart/2005/8/layout/arrow2"/>
    <dgm:cxn modelId="{83FBA221-58CE-41AC-8606-BCC2B974C52A}" type="presParOf" srcId="{9A533CAA-F844-46EC-ADF6-7E00314265D2}" destId="{A713AB1E-1859-4AD3-824A-E173D0D4C2CC}" srcOrd="0" destOrd="0" presId="urn:microsoft.com/office/officeart/2005/8/layout/arrow2"/>
    <dgm:cxn modelId="{337ED1EB-F8B9-47B9-95C7-7AFC4C564918}" type="presParOf" srcId="{9A533CAA-F844-46EC-ADF6-7E00314265D2}" destId="{C2E25FC0-2F7A-4804-A36E-B36E26C4B192}" srcOrd="1" destOrd="0" presId="urn:microsoft.com/office/officeart/2005/8/layout/arrow2"/>
    <dgm:cxn modelId="{2C523052-887B-4D8D-ABCF-8D05B0486655}" type="presParOf" srcId="{9A533CAA-F844-46EC-ADF6-7E00314265D2}" destId="{7D75311A-1C7A-4BB0-B337-ACDC1D07C8A5}" srcOrd="2" destOrd="0" presId="urn:microsoft.com/office/officeart/2005/8/layout/arrow2"/>
    <dgm:cxn modelId="{C7A28C07-15AB-49DC-A75C-9027A0B01248}" type="presParOf" srcId="{9A533CAA-F844-46EC-ADF6-7E00314265D2}" destId="{4064D75A-98B8-4381-ABCA-963456EF033B}" srcOrd="3" destOrd="0" presId="urn:microsoft.com/office/officeart/2005/8/layout/arrow2"/>
    <dgm:cxn modelId="{325B7F46-3FE2-45FA-9F76-B68A0763C33E}" type="presParOf" srcId="{9A533CAA-F844-46EC-ADF6-7E00314265D2}" destId="{8E8B95A6-4D99-40B6-A4B4-01D2CA50D5C2}" srcOrd="4" destOrd="0" presId="urn:microsoft.com/office/officeart/2005/8/layout/arrow2"/>
    <dgm:cxn modelId="{456B2B57-4EF9-4D85-B3EC-CFB04F25E212}" type="presParOf" srcId="{9A533CAA-F844-46EC-ADF6-7E00314265D2}" destId="{1ECA7284-46D7-4475-8AAF-6FAEECF49B2C}" srcOrd="5" destOrd="0" presId="urn:microsoft.com/office/officeart/2005/8/layout/arrow2"/>
    <dgm:cxn modelId="{7A6C10C1-C29C-404B-9AB5-2A1D4398D51F}" type="presParOf" srcId="{9A533CAA-F844-46EC-ADF6-7E00314265D2}" destId="{949E8A09-6FB3-4BC5-AEDD-D4DE3563146E}" srcOrd="6" destOrd="0" presId="urn:microsoft.com/office/officeart/2005/8/layout/arrow2"/>
    <dgm:cxn modelId="{6B0FDD35-0879-44B8-A614-15AF4F27E0DA}" type="presParOf" srcId="{9A533CAA-F844-46EC-ADF6-7E00314265D2}" destId="{34FAD2DF-5F52-4172-A7DD-D61D89B016B9}" srcOrd="7" destOrd="0" presId="urn:microsoft.com/office/officeart/2005/8/layout/arrow2"/>
    <dgm:cxn modelId="{02FDC64A-59E8-4053-85A5-F820E3562014}" type="presParOf" srcId="{9A533CAA-F844-46EC-ADF6-7E00314265D2}" destId="{F8CD32A7-E386-4F88-9019-F2811BD36377}" srcOrd="8" destOrd="0" presId="urn:microsoft.com/office/officeart/2005/8/layout/arrow2"/>
    <dgm:cxn modelId="{784C90D4-A613-40CA-BBF5-658846CF39C6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16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C0B102A3-3136-48C1-A52A-C3845FB660F1}" type="presOf" srcId="{70B34376-8930-494C-A600-A061653D4853}" destId="{A35EE576-461A-4E1E-8F2D-2CEC6A16DCA5}" srcOrd="2" destOrd="0" presId="urn:microsoft.com/office/officeart/2005/8/layout/gear1"/>
    <dgm:cxn modelId="{05C6D93A-860F-4926-B871-D63A101BC74B}" type="presOf" srcId="{8F8D565A-70D9-4BC3-89FA-5B97DB5BFA7E}" destId="{F02FFC2B-5AC6-41B9-A187-34F266C22FC7}" srcOrd="0" destOrd="0" presId="urn:microsoft.com/office/officeart/2005/8/layout/gear1"/>
    <dgm:cxn modelId="{6CFD0DC8-C052-4CAA-9B9B-213F92D251FD}" type="presOf" srcId="{70B34376-8930-494C-A600-A061653D4853}" destId="{2B5A0C76-DCF1-4D43-8A9E-38D5FD06B4CD}" srcOrd="0" destOrd="0" presId="urn:microsoft.com/office/officeart/2005/8/layout/gear1"/>
    <dgm:cxn modelId="{150C6863-6726-46FB-AF70-4B575A9B2D9E}" type="presOf" srcId="{62A14871-BA07-4907-8AB0-C6B14D328F9B}" destId="{1E2D3FF9-58DB-4147-801C-853A37D33B95}" srcOrd="1" destOrd="0" presId="urn:microsoft.com/office/officeart/2005/8/layout/gear1"/>
    <dgm:cxn modelId="{59ECEB86-8456-41EC-BA36-844FE1156734}" type="presOf" srcId="{70B34376-8930-494C-A600-A061653D4853}" destId="{D87E5FC2-50FE-4BAC-B297-6EBD08020BED}" srcOrd="1" destOrd="0" presId="urn:microsoft.com/office/officeart/2005/8/layout/gear1"/>
    <dgm:cxn modelId="{794095E1-F4AB-4C08-8355-3C11ADC8A5C3}" type="presOf" srcId="{62A14871-BA07-4907-8AB0-C6B14D328F9B}" destId="{72149E25-C35A-4118-8D3B-FC4C802B452E}" srcOrd="0" destOrd="0" presId="urn:microsoft.com/office/officeart/2005/8/layout/gear1"/>
    <dgm:cxn modelId="{1B5F83DA-0BCE-4DAA-8B5C-164072971013}" type="presOf" srcId="{E422F2AB-2D9D-4226-9EA5-511AB2EDC9BB}" destId="{DBC35B41-7757-4E53-9B23-BDBFCDC52DA4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C0274403-19FC-4D8C-BC9A-F5F608257067}" type="presOf" srcId="{62A14871-BA07-4907-8AB0-C6B14D328F9B}" destId="{9784A429-B541-45FB-82AB-185F83F0877A}" srcOrd="2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0ADBBD9E-ACB5-4E3E-889B-25E9483A1713}" type="presOf" srcId="{F0231960-7AE6-405F-9861-FB1458A0BB8E}" destId="{B66E0461-4002-40AD-8934-34240706587A}" srcOrd="0" destOrd="0" presId="urn:microsoft.com/office/officeart/2005/8/layout/gear1"/>
    <dgm:cxn modelId="{D702C4E0-F878-48AA-8B92-BFFEBCA04D36}" type="presParOf" srcId="{F02FFC2B-5AC6-41B9-A187-34F266C22FC7}" destId="{72149E25-C35A-4118-8D3B-FC4C802B452E}" srcOrd="0" destOrd="0" presId="urn:microsoft.com/office/officeart/2005/8/layout/gear1"/>
    <dgm:cxn modelId="{44396893-FC80-46F4-8B50-71510D62A22A}" type="presParOf" srcId="{F02FFC2B-5AC6-41B9-A187-34F266C22FC7}" destId="{1E2D3FF9-58DB-4147-801C-853A37D33B95}" srcOrd="1" destOrd="0" presId="urn:microsoft.com/office/officeart/2005/8/layout/gear1"/>
    <dgm:cxn modelId="{F979D135-9BA2-40BA-8C02-6045BF6449AB}" type="presParOf" srcId="{F02FFC2B-5AC6-41B9-A187-34F266C22FC7}" destId="{9784A429-B541-45FB-82AB-185F83F0877A}" srcOrd="2" destOrd="0" presId="urn:microsoft.com/office/officeart/2005/8/layout/gear1"/>
    <dgm:cxn modelId="{FD8674A4-5FF1-458C-95EC-2EDD7D65A331}" type="presParOf" srcId="{F02FFC2B-5AC6-41B9-A187-34F266C22FC7}" destId="{2B5A0C76-DCF1-4D43-8A9E-38D5FD06B4CD}" srcOrd="3" destOrd="0" presId="urn:microsoft.com/office/officeart/2005/8/layout/gear1"/>
    <dgm:cxn modelId="{F7E78729-56DD-4863-88AC-34A3BA376E55}" type="presParOf" srcId="{F02FFC2B-5AC6-41B9-A187-34F266C22FC7}" destId="{D87E5FC2-50FE-4BAC-B297-6EBD08020BED}" srcOrd="4" destOrd="0" presId="urn:microsoft.com/office/officeart/2005/8/layout/gear1"/>
    <dgm:cxn modelId="{EB7A0F69-FAB1-4260-9F1C-C8DF4E1E9C47}" type="presParOf" srcId="{F02FFC2B-5AC6-41B9-A187-34F266C22FC7}" destId="{A35EE576-461A-4E1E-8F2D-2CEC6A16DCA5}" srcOrd="5" destOrd="0" presId="urn:microsoft.com/office/officeart/2005/8/layout/gear1"/>
    <dgm:cxn modelId="{E54623A8-E44B-4FC0-AD06-68E5E3F39AD0}" type="presParOf" srcId="{F02FFC2B-5AC6-41B9-A187-34F266C22FC7}" destId="{B66E0461-4002-40AD-8934-34240706587A}" srcOrd="6" destOrd="0" presId="urn:microsoft.com/office/officeart/2005/8/layout/gear1"/>
    <dgm:cxn modelId="{DD3EF536-FD72-46E2-A0B9-DB6E7E3B0F3A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DD9EB86-E232-4010-A8C8-EA9C16D2931B}" type="presOf" srcId="{02FE9DF3-D490-405D-8241-FD86051E18CD}" destId="{1ECA7284-46D7-4475-8AAF-6FAEECF49B2C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18DD30A9-412F-4E34-B961-6AD053B3D30E}" type="presOf" srcId="{00B23124-7A04-49A5-8AF1-E61CCA2EE1B5}" destId="{34FAD2DF-5F52-4172-A7DD-D61D89B016B9}" srcOrd="0" destOrd="0" presId="urn:microsoft.com/office/officeart/2005/8/layout/arrow2"/>
    <dgm:cxn modelId="{7633AF5B-2C9B-4192-A6C4-2D475CA080B6}" type="presOf" srcId="{EF0C0C2E-C6C2-4EE2-BFA3-E86CBBD156FF}" destId="{ABE5AC58-72BA-4F52-9BCD-FDFC85856826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AA909743-E675-43FD-823A-5B2931AAE0E2}" type="presOf" srcId="{4E9E85F5-F964-4D56-93C6-E1EC8793DEE1}" destId="{E1000004-4DE8-4056-8EE9-C6263A913A90}" srcOrd="0" destOrd="0" presId="urn:microsoft.com/office/officeart/2005/8/layout/arrow2"/>
    <dgm:cxn modelId="{16F9B2A5-33ED-4241-AD5C-73135C444A7D}" type="presOf" srcId="{223FC327-D24E-41FF-BDD8-2E8C1D9A361B}" destId="{4064D75A-98B8-4381-ABCA-963456EF033B}" srcOrd="0" destOrd="0" presId="urn:microsoft.com/office/officeart/2005/8/layout/arrow2"/>
    <dgm:cxn modelId="{A11E6E41-2332-40DC-B6E5-5A6E00443256}" type="presOf" srcId="{944B7AFA-24C6-417C-8B23-D946B8C410B3}" destId="{C2E25FC0-2F7A-4804-A36E-B36E26C4B192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203D2A15-C833-40E5-8267-1A580BD57422}" type="presParOf" srcId="{ABE5AC58-72BA-4F52-9BCD-FDFC85856826}" destId="{B7CEDE62-9317-4284-9727-AC1A49E9C28C}" srcOrd="0" destOrd="0" presId="urn:microsoft.com/office/officeart/2005/8/layout/arrow2"/>
    <dgm:cxn modelId="{A9682FB7-3C8F-406E-B528-B0177DB0A810}" type="presParOf" srcId="{ABE5AC58-72BA-4F52-9BCD-FDFC85856826}" destId="{9A533CAA-F844-46EC-ADF6-7E00314265D2}" srcOrd="1" destOrd="0" presId="urn:microsoft.com/office/officeart/2005/8/layout/arrow2"/>
    <dgm:cxn modelId="{957AB1BF-DA01-47CF-AD6D-B143DDB70400}" type="presParOf" srcId="{9A533CAA-F844-46EC-ADF6-7E00314265D2}" destId="{A713AB1E-1859-4AD3-824A-E173D0D4C2CC}" srcOrd="0" destOrd="0" presId="urn:microsoft.com/office/officeart/2005/8/layout/arrow2"/>
    <dgm:cxn modelId="{7C592F7A-64AC-4F87-AED3-90A9CB3811D2}" type="presParOf" srcId="{9A533CAA-F844-46EC-ADF6-7E00314265D2}" destId="{C2E25FC0-2F7A-4804-A36E-B36E26C4B192}" srcOrd="1" destOrd="0" presId="urn:microsoft.com/office/officeart/2005/8/layout/arrow2"/>
    <dgm:cxn modelId="{924E1DAA-B6EF-42F2-BF8F-AD54463B911A}" type="presParOf" srcId="{9A533CAA-F844-46EC-ADF6-7E00314265D2}" destId="{7D75311A-1C7A-4BB0-B337-ACDC1D07C8A5}" srcOrd="2" destOrd="0" presId="urn:microsoft.com/office/officeart/2005/8/layout/arrow2"/>
    <dgm:cxn modelId="{5F539B2B-03FD-4099-99B8-BDF502E3AD18}" type="presParOf" srcId="{9A533CAA-F844-46EC-ADF6-7E00314265D2}" destId="{4064D75A-98B8-4381-ABCA-963456EF033B}" srcOrd="3" destOrd="0" presId="urn:microsoft.com/office/officeart/2005/8/layout/arrow2"/>
    <dgm:cxn modelId="{D414C68C-0F9C-4E18-8897-68939E89E19C}" type="presParOf" srcId="{9A533CAA-F844-46EC-ADF6-7E00314265D2}" destId="{8E8B95A6-4D99-40B6-A4B4-01D2CA50D5C2}" srcOrd="4" destOrd="0" presId="urn:microsoft.com/office/officeart/2005/8/layout/arrow2"/>
    <dgm:cxn modelId="{1E5D67CF-07A4-4DE5-B947-902E1D7AF239}" type="presParOf" srcId="{9A533CAA-F844-46EC-ADF6-7E00314265D2}" destId="{1ECA7284-46D7-4475-8AAF-6FAEECF49B2C}" srcOrd="5" destOrd="0" presId="urn:microsoft.com/office/officeart/2005/8/layout/arrow2"/>
    <dgm:cxn modelId="{0730EE75-0D1D-4DED-846C-B6816E6BD11A}" type="presParOf" srcId="{9A533CAA-F844-46EC-ADF6-7E00314265D2}" destId="{949E8A09-6FB3-4BC5-AEDD-D4DE3563146E}" srcOrd="6" destOrd="0" presId="urn:microsoft.com/office/officeart/2005/8/layout/arrow2"/>
    <dgm:cxn modelId="{99583C42-B3DD-427F-A0A5-691D0D51B2EA}" type="presParOf" srcId="{9A533CAA-F844-46EC-ADF6-7E00314265D2}" destId="{34FAD2DF-5F52-4172-A7DD-D61D89B016B9}" srcOrd="7" destOrd="0" presId="urn:microsoft.com/office/officeart/2005/8/layout/arrow2"/>
    <dgm:cxn modelId="{BCE86541-E4DD-4E7F-AD42-9B231D88CA6B}" type="presParOf" srcId="{9A533CAA-F844-46EC-ADF6-7E00314265D2}" destId="{F8CD32A7-E386-4F88-9019-F2811BD36377}" srcOrd="8" destOrd="0" presId="urn:microsoft.com/office/officeart/2005/8/layout/arrow2"/>
    <dgm:cxn modelId="{AAF682BE-ACB9-4ED1-89A2-8097558DC687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17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915DC4B5-9D4F-4862-9F85-70250AA6733A}" type="presOf" srcId="{8F8D565A-70D9-4BC3-89FA-5B97DB5BFA7E}" destId="{F02FFC2B-5AC6-41B9-A187-34F266C22FC7}" srcOrd="0" destOrd="0" presId="urn:microsoft.com/office/officeart/2005/8/layout/gear1"/>
    <dgm:cxn modelId="{34A2477E-0D18-412D-9605-A7A851090B0B}" type="presOf" srcId="{70B34376-8930-494C-A600-A061653D4853}" destId="{A35EE576-461A-4E1E-8F2D-2CEC6A16DCA5}" srcOrd="2" destOrd="0" presId="urn:microsoft.com/office/officeart/2005/8/layout/gear1"/>
    <dgm:cxn modelId="{FA6A2D20-0922-4A33-A0CC-9F78943EACF7}" type="presOf" srcId="{70B34376-8930-494C-A600-A061653D4853}" destId="{2B5A0C76-DCF1-4D43-8A9E-38D5FD06B4CD}" srcOrd="0" destOrd="0" presId="urn:microsoft.com/office/officeart/2005/8/layout/gear1"/>
    <dgm:cxn modelId="{8200EDE3-F50D-4193-A54D-BCF44A8446A0}" type="presOf" srcId="{F0231960-7AE6-405F-9861-FB1458A0BB8E}" destId="{B66E0461-4002-40AD-8934-34240706587A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0251A920-5751-4DC8-977A-54448D1860B5}" type="presOf" srcId="{62A14871-BA07-4907-8AB0-C6B14D328F9B}" destId="{72149E25-C35A-4118-8D3B-FC4C802B452E}" srcOrd="0" destOrd="0" presId="urn:microsoft.com/office/officeart/2005/8/layout/gear1"/>
    <dgm:cxn modelId="{99198205-CCFF-492F-A90A-C21CDCA8A328}" type="presOf" srcId="{62A14871-BA07-4907-8AB0-C6B14D328F9B}" destId="{9784A429-B541-45FB-82AB-185F83F0877A}" srcOrd="2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9EFB10FE-D77E-40C4-9970-170FCE6214C2}" type="presOf" srcId="{62A14871-BA07-4907-8AB0-C6B14D328F9B}" destId="{1E2D3FF9-58DB-4147-801C-853A37D33B95}" srcOrd="1" destOrd="0" presId="urn:microsoft.com/office/officeart/2005/8/layout/gear1"/>
    <dgm:cxn modelId="{E473904F-3CC0-4B10-93A5-0BC0199549CC}" type="presOf" srcId="{E422F2AB-2D9D-4226-9EA5-511AB2EDC9BB}" destId="{DBC35B41-7757-4E53-9B23-BDBFCDC52DA4}" srcOrd="0" destOrd="0" presId="urn:microsoft.com/office/officeart/2005/8/layout/gear1"/>
    <dgm:cxn modelId="{69858B7E-17A8-4F3A-938A-D313A734CCA8}" type="presOf" srcId="{70B34376-8930-494C-A600-A061653D4853}" destId="{D87E5FC2-50FE-4BAC-B297-6EBD08020BED}" srcOrd="1" destOrd="0" presId="urn:microsoft.com/office/officeart/2005/8/layout/gear1"/>
    <dgm:cxn modelId="{F0F388F2-639A-4F3F-AF8F-8B848029EA30}" type="presParOf" srcId="{F02FFC2B-5AC6-41B9-A187-34F266C22FC7}" destId="{72149E25-C35A-4118-8D3B-FC4C802B452E}" srcOrd="0" destOrd="0" presId="urn:microsoft.com/office/officeart/2005/8/layout/gear1"/>
    <dgm:cxn modelId="{62D35604-3FE3-4B05-BBD2-615A724A673A}" type="presParOf" srcId="{F02FFC2B-5AC6-41B9-A187-34F266C22FC7}" destId="{1E2D3FF9-58DB-4147-801C-853A37D33B95}" srcOrd="1" destOrd="0" presId="urn:microsoft.com/office/officeart/2005/8/layout/gear1"/>
    <dgm:cxn modelId="{12C2E74B-8F22-417C-A113-ADE15E5D7B22}" type="presParOf" srcId="{F02FFC2B-5AC6-41B9-A187-34F266C22FC7}" destId="{9784A429-B541-45FB-82AB-185F83F0877A}" srcOrd="2" destOrd="0" presId="urn:microsoft.com/office/officeart/2005/8/layout/gear1"/>
    <dgm:cxn modelId="{0116C670-8E7E-48FE-ADE2-2F4CD9DCBC47}" type="presParOf" srcId="{F02FFC2B-5AC6-41B9-A187-34F266C22FC7}" destId="{2B5A0C76-DCF1-4D43-8A9E-38D5FD06B4CD}" srcOrd="3" destOrd="0" presId="urn:microsoft.com/office/officeart/2005/8/layout/gear1"/>
    <dgm:cxn modelId="{0E59FF18-8DA7-4D1F-A289-DBCFF3C53A8E}" type="presParOf" srcId="{F02FFC2B-5AC6-41B9-A187-34F266C22FC7}" destId="{D87E5FC2-50FE-4BAC-B297-6EBD08020BED}" srcOrd="4" destOrd="0" presId="urn:microsoft.com/office/officeart/2005/8/layout/gear1"/>
    <dgm:cxn modelId="{497B8515-EA77-49FE-9E22-0C9F7E667374}" type="presParOf" srcId="{F02FFC2B-5AC6-41B9-A187-34F266C22FC7}" destId="{A35EE576-461A-4E1E-8F2D-2CEC6A16DCA5}" srcOrd="5" destOrd="0" presId="urn:microsoft.com/office/officeart/2005/8/layout/gear1"/>
    <dgm:cxn modelId="{541B18DA-A2F9-4F0B-863D-7A66B0817D7E}" type="presParOf" srcId="{F02FFC2B-5AC6-41B9-A187-34F266C22FC7}" destId="{B66E0461-4002-40AD-8934-34240706587A}" srcOrd="6" destOrd="0" presId="urn:microsoft.com/office/officeart/2005/8/layout/gear1"/>
    <dgm:cxn modelId="{6AA02B0B-CE96-4F4C-8EA8-272DD278DA45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D96BB938-C54D-4C87-B156-7CCFA57405A9}" type="presOf" srcId="{223FC327-D24E-41FF-BDD8-2E8C1D9A361B}" destId="{4064D75A-98B8-4381-ABCA-963456EF033B}" srcOrd="0" destOrd="0" presId="urn:microsoft.com/office/officeart/2005/8/layout/arrow2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E971B1EF-1820-49F6-A563-AA428E0350C2}" type="presOf" srcId="{EF0C0C2E-C6C2-4EE2-BFA3-E86CBBD156FF}" destId="{ABE5AC58-72BA-4F52-9BCD-FDFC85856826}" srcOrd="0" destOrd="0" presId="urn:microsoft.com/office/officeart/2005/8/layout/arrow2"/>
    <dgm:cxn modelId="{012CDAEF-08B4-465C-8C86-B0A2564499FE}" type="presOf" srcId="{4E9E85F5-F964-4D56-93C6-E1EC8793DEE1}" destId="{E1000004-4DE8-4056-8EE9-C6263A913A90}" srcOrd="0" destOrd="0" presId="urn:microsoft.com/office/officeart/2005/8/layout/arrow2"/>
    <dgm:cxn modelId="{275A15F4-464C-4D4A-BFAD-003822799080}" type="presOf" srcId="{944B7AFA-24C6-417C-8B23-D946B8C410B3}" destId="{C2E25FC0-2F7A-4804-A36E-B36E26C4B192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E4E51389-9B93-4E2D-8EB4-5BA846A0B117}" type="presOf" srcId="{02FE9DF3-D490-405D-8241-FD86051E18CD}" destId="{1ECA7284-46D7-4475-8AAF-6FAEECF49B2C}" srcOrd="0" destOrd="0" presId="urn:microsoft.com/office/officeart/2005/8/layout/arrow2"/>
    <dgm:cxn modelId="{87D091B7-D3F2-4914-A769-65DE5AD96FC1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6443796C-BCB5-40AC-B8FD-03D49EBC51F5}" type="presParOf" srcId="{ABE5AC58-72BA-4F52-9BCD-FDFC85856826}" destId="{B7CEDE62-9317-4284-9727-AC1A49E9C28C}" srcOrd="0" destOrd="0" presId="urn:microsoft.com/office/officeart/2005/8/layout/arrow2"/>
    <dgm:cxn modelId="{79419BDA-9422-41B2-99AF-24891CA81CD6}" type="presParOf" srcId="{ABE5AC58-72BA-4F52-9BCD-FDFC85856826}" destId="{9A533CAA-F844-46EC-ADF6-7E00314265D2}" srcOrd="1" destOrd="0" presId="urn:microsoft.com/office/officeart/2005/8/layout/arrow2"/>
    <dgm:cxn modelId="{98C8A4B4-30C2-4405-B76A-E1F35C98FD2F}" type="presParOf" srcId="{9A533CAA-F844-46EC-ADF6-7E00314265D2}" destId="{A713AB1E-1859-4AD3-824A-E173D0D4C2CC}" srcOrd="0" destOrd="0" presId="urn:microsoft.com/office/officeart/2005/8/layout/arrow2"/>
    <dgm:cxn modelId="{BCECFC60-7649-47C2-B3D4-E73E45F8DBDB}" type="presParOf" srcId="{9A533CAA-F844-46EC-ADF6-7E00314265D2}" destId="{C2E25FC0-2F7A-4804-A36E-B36E26C4B192}" srcOrd="1" destOrd="0" presId="urn:microsoft.com/office/officeart/2005/8/layout/arrow2"/>
    <dgm:cxn modelId="{606313EC-0176-4721-9C74-8665AD0EAEE6}" type="presParOf" srcId="{9A533CAA-F844-46EC-ADF6-7E00314265D2}" destId="{7D75311A-1C7A-4BB0-B337-ACDC1D07C8A5}" srcOrd="2" destOrd="0" presId="urn:microsoft.com/office/officeart/2005/8/layout/arrow2"/>
    <dgm:cxn modelId="{91498EF1-A5DD-4089-BD1F-EF248BC39128}" type="presParOf" srcId="{9A533CAA-F844-46EC-ADF6-7E00314265D2}" destId="{4064D75A-98B8-4381-ABCA-963456EF033B}" srcOrd="3" destOrd="0" presId="urn:microsoft.com/office/officeart/2005/8/layout/arrow2"/>
    <dgm:cxn modelId="{4B51F141-5A0B-4AC0-97F1-3415E3A53512}" type="presParOf" srcId="{9A533CAA-F844-46EC-ADF6-7E00314265D2}" destId="{8E8B95A6-4D99-40B6-A4B4-01D2CA50D5C2}" srcOrd="4" destOrd="0" presId="urn:microsoft.com/office/officeart/2005/8/layout/arrow2"/>
    <dgm:cxn modelId="{464B6A35-6ED5-4B87-A608-3F2974385BCC}" type="presParOf" srcId="{9A533CAA-F844-46EC-ADF6-7E00314265D2}" destId="{1ECA7284-46D7-4475-8AAF-6FAEECF49B2C}" srcOrd="5" destOrd="0" presId="urn:microsoft.com/office/officeart/2005/8/layout/arrow2"/>
    <dgm:cxn modelId="{F3067BFE-F826-4E4B-A2B2-27836221D3AE}" type="presParOf" srcId="{9A533CAA-F844-46EC-ADF6-7E00314265D2}" destId="{949E8A09-6FB3-4BC5-AEDD-D4DE3563146E}" srcOrd="6" destOrd="0" presId="urn:microsoft.com/office/officeart/2005/8/layout/arrow2"/>
    <dgm:cxn modelId="{26F837E6-18AB-4556-AC64-A18AB9D98940}" type="presParOf" srcId="{9A533CAA-F844-46EC-ADF6-7E00314265D2}" destId="{34FAD2DF-5F52-4172-A7DD-D61D89B016B9}" srcOrd="7" destOrd="0" presId="urn:microsoft.com/office/officeart/2005/8/layout/arrow2"/>
    <dgm:cxn modelId="{DF89CAC7-202A-470E-AB14-4EF27ADAB456}" type="presParOf" srcId="{9A533CAA-F844-46EC-ADF6-7E00314265D2}" destId="{F8CD32A7-E386-4F88-9019-F2811BD36377}" srcOrd="8" destOrd="0" presId="urn:microsoft.com/office/officeart/2005/8/layout/arrow2"/>
    <dgm:cxn modelId="{BD99D7E9-72E5-4B0B-BF10-F9E4D1F518C4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18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67EF4738-88B8-4471-BB91-06E903C0FB13}" type="presOf" srcId="{E422F2AB-2D9D-4226-9EA5-511AB2EDC9BB}" destId="{DBC35B41-7757-4E53-9B23-BDBFCDC52DA4}" srcOrd="0" destOrd="0" presId="urn:microsoft.com/office/officeart/2005/8/layout/gear1"/>
    <dgm:cxn modelId="{843999D0-E50F-42D7-80AF-1A91EABDE19F}" type="presOf" srcId="{8F8D565A-70D9-4BC3-89FA-5B97DB5BFA7E}" destId="{F02FFC2B-5AC6-41B9-A187-34F266C22FC7}" srcOrd="0" destOrd="0" presId="urn:microsoft.com/office/officeart/2005/8/layout/gear1"/>
    <dgm:cxn modelId="{2844F2D2-ECA4-4484-9CEC-419581902AAA}" type="presOf" srcId="{70B34376-8930-494C-A600-A061653D4853}" destId="{2B5A0C76-DCF1-4D43-8A9E-38D5FD06B4CD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7E565E6B-9835-4D32-B805-B45220991E50}" type="presOf" srcId="{62A14871-BA07-4907-8AB0-C6B14D328F9B}" destId="{9784A429-B541-45FB-82AB-185F83F0877A}" srcOrd="2" destOrd="0" presId="urn:microsoft.com/office/officeart/2005/8/layout/gear1"/>
    <dgm:cxn modelId="{2FDB7A6D-6E12-4AE1-8414-6B27E0EBC3E6}" type="presOf" srcId="{F0231960-7AE6-405F-9861-FB1458A0BB8E}" destId="{B66E0461-4002-40AD-8934-34240706587A}" srcOrd="0" destOrd="0" presId="urn:microsoft.com/office/officeart/2005/8/layout/gear1"/>
    <dgm:cxn modelId="{0F97EE89-ABF8-4379-836E-5461932DE3AD}" type="presOf" srcId="{62A14871-BA07-4907-8AB0-C6B14D328F9B}" destId="{72149E25-C35A-4118-8D3B-FC4C802B452E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B57C9A82-1C58-457C-854C-7F79AAF9D80A}" type="presOf" srcId="{70B34376-8930-494C-A600-A061653D4853}" destId="{A35EE576-461A-4E1E-8F2D-2CEC6A16DCA5}" srcOrd="2" destOrd="0" presId="urn:microsoft.com/office/officeart/2005/8/layout/gear1"/>
    <dgm:cxn modelId="{8EE2CAD7-5E77-4F9A-B296-13B47289C693}" type="presOf" srcId="{70B34376-8930-494C-A600-A061653D4853}" destId="{D87E5FC2-50FE-4BAC-B297-6EBD08020BED}" srcOrd="1" destOrd="0" presId="urn:microsoft.com/office/officeart/2005/8/layout/gear1"/>
    <dgm:cxn modelId="{4FF15F21-E90C-4905-A0CD-A2746ADEB682}" type="presOf" srcId="{62A14871-BA07-4907-8AB0-C6B14D328F9B}" destId="{1E2D3FF9-58DB-4147-801C-853A37D33B95}" srcOrd="1" destOrd="0" presId="urn:microsoft.com/office/officeart/2005/8/layout/gear1"/>
    <dgm:cxn modelId="{F235E841-0E2D-4943-AEB8-C8038D6D745C}" type="presParOf" srcId="{F02FFC2B-5AC6-41B9-A187-34F266C22FC7}" destId="{72149E25-C35A-4118-8D3B-FC4C802B452E}" srcOrd="0" destOrd="0" presId="urn:microsoft.com/office/officeart/2005/8/layout/gear1"/>
    <dgm:cxn modelId="{E9E731CF-8763-4C09-9716-E0E06FE5C4CF}" type="presParOf" srcId="{F02FFC2B-5AC6-41B9-A187-34F266C22FC7}" destId="{1E2D3FF9-58DB-4147-801C-853A37D33B95}" srcOrd="1" destOrd="0" presId="urn:microsoft.com/office/officeart/2005/8/layout/gear1"/>
    <dgm:cxn modelId="{D23BCA64-F10D-48DA-9AA0-6C1418954D47}" type="presParOf" srcId="{F02FFC2B-5AC6-41B9-A187-34F266C22FC7}" destId="{9784A429-B541-45FB-82AB-185F83F0877A}" srcOrd="2" destOrd="0" presId="urn:microsoft.com/office/officeart/2005/8/layout/gear1"/>
    <dgm:cxn modelId="{F7A87F96-F1C8-405B-A14F-46A985D1B6D4}" type="presParOf" srcId="{F02FFC2B-5AC6-41B9-A187-34F266C22FC7}" destId="{2B5A0C76-DCF1-4D43-8A9E-38D5FD06B4CD}" srcOrd="3" destOrd="0" presId="urn:microsoft.com/office/officeart/2005/8/layout/gear1"/>
    <dgm:cxn modelId="{241F42D1-8B03-48EE-9F8B-09DA8B41EE48}" type="presParOf" srcId="{F02FFC2B-5AC6-41B9-A187-34F266C22FC7}" destId="{D87E5FC2-50FE-4BAC-B297-6EBD08020BED}" srcOrd="4" destOrd="0" presId="urn:microsoft.com/office/officeart/2005/8/layout/gear1"/>
    <dgm:cxn modelId="{40E04326-F5D4-4110-A228-6AAC76DA0F52}" type="presParOf" srcId="{F02FFC2B-5AC6-41B9-A187-34F266C22FC7}" destId="{A35EE576-461A-4E1E-8F2D-2CEC6A16DCA5}" srcOrd="5" destOrd="0" presId="urn:microsoft.com/office/officeart/2005/8/layout/gear1"/>
    <dgm:cxn modelId="{1D884484-DED6-4C4E-8A36-B6787BD3164C}" type="presParOf" srcId="{F02FFC2B-5AC6-41B9-A187-34F266C22FC7}" destId="{B66E0461-4002-40AD-8934-34240706587A}" srcOrd="6" destOrd="0" presId="urn:microsoft.com/office/officeart/2005/8/layout/gear1"/>
    <dgm:cxn modelId="{87FFD1DB-466B-4558-B120-FB023A6CAB3D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06FE97A1-C3DC-45D3-8F7E-4DBEDBB734C5}" type="presOf" srcId="{4E9E85F5-F964-4D56-93C6-E1EC8793DEE1}" destId="{E1000004-4DE8-4056-8EE9-C6263A913A90}" srcOrd="0" destOrd="0" presId="urn:microsoft.com/office/officeart/2005/8/layout/arrow2"/>
    <dgm:cxn modelId="{2CE59C80-87B0-4A8E-AA64-204D68CDD45F}" type="presOf" srcId="{944B7AFA-24C6-417C-8B23-D946B8C410B3}" destId="{C2E25FC0-2F7A-4804-A36E-B36E26C4B192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995FD03A-19C3-4C4B-864B-DCB76D1B1138}" type="presOf" srcId="{02FE9DF3-D490-405D-8241-FD86051E18CD}" destId="{1ECA7284-46D7-4475-8AAF-6FAEECF49B2C}" srcOrd="0" destOrd="0" presId="urn:microsoft.com/office/officeart/2005/8/layout/arrow2"/>
    <dgm:cxn modelId="{6665E030-708D-40C9-B8E0-DD3529120B08}" type="presOf" srcId="{EF0C0C2E-C6C2-4EE2-BFA3-E86CBBD156FF}" destId="{ABE5AC58-72BA-4F52-9BCD-FDFC85856826}" srcOrd="0" destOrd="0" presId="urn:microsoft.com/office/officeart/2005/8/layout/arrow2"/>
    <dgm:cxn modelId="{64A76EF2-C68A-446F-9133-9E92B213AD3B}" type="presOf" srcId="{223FC327-D24E-41FF-BDD8-2E8C1D9A361B}" destId="{4064D75A-98B8-4381-ABCA-963456EF033B}" srcOrd="0" destOrd="0" presId="urn:microsoft.com/office/officeart/2005/8/layout/arrow2"/>
    <dgm:cxn modelId="{C2B9930B-90EA-4337-8792-33F2E5D41F97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AD4698B9-AFF1-4161-A0BF-23F7823A2735}" type="presParOf" srcId="{ABE5AC58-72BA-4F52-9BCD-FDFC85856826}" destId="{B7CEDE62-9317-4284-9727-AC1A49E9C28C}" srcOrd="0" destOrd="0" presId="urn:microsoft.com/office/officeart/2005/8/layout/arrow2"/>
    <dgm:cxn modelId="{86BEDFE5-778A-4C7F-9C92-CE373131EB6A}" type="presParOf" srcId="{ABE5AC58-72BA-4F52-9BCD-FDFC85856826}" destId="{9A533CAA-F844-46EC-ADF6-7E00314265D2}" srcOrd="1" destOrd="0" presId="urn:microsoft.com/office/officeart/2005/8/layout/arrow2"/>
    <dgm:cxn modelId="{A50269BF-E0FD-45C8-914B-3178176A2E8A}" type="presParOf" srcId="{9A533CAA-F844-46EC-ADF6-7E00314265D2}" destId="{A713AB1E-1859-4AD3-824A-E173D0D4C2CC}" srcOrd="0" destOrd="0" presId="urn:microsoft.com/office/officeart/2005/8/layout/arrow2"/>
    <dgm:cxn modelId="{79357F1A-6B56-456E-9FBA-A169B1A887C3}" type="presParOf" srcId="{9A533CAA-F844-46EC-ADF6-7E00314265D2}" destId="{C2E25FC0-2F7A-4804-A36E-B36E26C4B192}" srcOrd="1" destOrd="0" presId="urn:microsoft.com/office/officeart/2005/8/layout/arrow2"/>
    <dgm:cxn modelId="{A9FA5970-9A27-498C-B5AA-67D7E81D8618}" type="presParOf" srcId="{9A533CAA-F844-46EC-ADF6-7E00314265D2}" destId="{7D75311A-1C7A-4BB0-B337-ACDC1D07C8A5}" srcOrd="2" destOrd="0" presId="urn:microsoft.com/office/officeart/2005/8/layout/arrow2"/>
    <dgm:cxn modelId="{2C31D3D1-DCBA-4570-A240-003CF88054AE}" type="presParOf" srcId="{9A533CAA-F844-46EC-ADF6-7E00314265D2}" destId="{4064D75A-98B8-4381-ABCA-963456EF033B}" srcOrd="3" destOrd="0" presId="urn:microsoft.com/office/officeart/2005/8/layout/arrow2"/>
    <dgm:cxn modelId="{B407B35B-2343-4E76-8726-AEA49992FC8C}" type="presParOf" srcId="{9A533CAA-F844-46EC-ADF6-7E00314265D2}" destId="{8E8B95A6-4D99-40B6-A4B4-01D2CA50D5C2}" srcOrd="4" destOrd="0" presId="urn:microsoft.com/office/officeart/2005/8/layout/arrow2"/>
    <dgm:cxn modelId="{0A485ED0-CEA5-4B75-ABA7-A776E582824F}" type="presParOf" srcId="{9A533CAA-F844-46EC-ADF6-7E00314265D2}" destId="{1ECA7284-46D7-4475-8AAF-6FAEECF49B2C}" srcOrd="5" destOrd="0" presId="urn:microsoft.com/office/officeart/2005/8/layout/arrow2"/>
    <dgm:cxn modelId="{6BB8E2E8-871E-418C-A7AB-622C4CA94D16}" type="presParOf" srcId="{9A533CAA-F844-46EC-ADF6-7E00314265D2}" destId="{949E8A09-6FB3-4BC5-AEDD-D4DE3563146E}" srcOrd="6" destOrd="0" presId="urn:microsoft.com/office/officeart/2005/8/layout/arrow2"/>
    <dgm:cxn modelId="{F260126F-115B-429E-90AC-BA494EC9CFB6}" type="presParOf" srcId="{9A533CAA-F844-46EC-ADF6-7E00314265D2}" destId="{34FAD2DF-5F52-4172-A7DD-D61D89B016B9}" srcOrd="7" destOrd="0" presId="urn:microsoft.com/office/officeart/2005/8/layout/arrow2"/>
    <dgm:cxn modelId="{F1DD5739-7A30-4EBB-9B46-D810410225CC}" type="presParOf" srcId="{9A533CAA-F844-46EC-ADF6-7E00314265D2}" destId="{F8CD32A7-E386-4F88-9019-F2811BD36377}" srcOrd="8" destOrd="0" presId="urn:microsoft.com/office/officeart/2005/8/layout/arrow2"/>
    <dgm:cxn modelId="{F0476210-AF2B-4F19-9C63-3796AF46FB5C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19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E8486989-1582-4E6C-95E0-5EAEE6EB700A}" type="presOf" srcId="{62A14871-BA07-4907-8AB0-C6B14D328F9B}" destId="{1E2D3FF9-58DB-4147-801C-853A37D33B95}" srcOrd="1" destOrd="0" presId="urn:microsoft.com/office/officeart/2005/8/layout/gear1"/>
    <dgm:cxn modelId="{ACBF0137-B6F6-4EBB-BC54-49FEB9C7A859}" type="presOf" srcId="{62A14871-BA07-4907-8AB0-C6B14D328F9B}" destId="{9784A429-B541-45FB-82AB-185F83F0877A}" srcOrd="2" destOrd="0" presId="urn:microsoft.com/office/officeart/2005/8/layout/gear1"/>
    <dgm:cxn modelId="{A547BD19-6A34-463A-890A-355F421BACB9}" type="presOf" srcId="{8F8D565A-70D9-4BC3-89FA-5B97DB5BFA7E}" destId="{F02FFC2B-5AC6-41B9-A187-34F266C22FC7}" srcOrd="0" destOrd="0" presId="urn:microsoft.com/office/officeart/2005/8/layout/gear1"/>
    <dgm:cxn modelId="{AA7B0E6C-3F12-44FE-8165-063A5E41F172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0F89610D-31AF-4463-B70D-BCB2C1BD907D}" type="presOf" srcId="{62A14871-BA07-4907-8AB0-C6B14D328F9B}" destId="{72149E25-C35A-4118-8D3B-FC4C802B452E}" srcOrd="0" destOrd="0" presId="urn:microsoft.com/office/officeart/2005/8/layout/gear1"/>
    <dgm:cxn modelId="{531E9880-11C9-4DAE-950A-675F38E7FB5C}" type="presOf" srcId="{70B34376-8930-494C-A600-A061653D4853}" destId="{A35EE576-461A-4E1E-8F2D-2CEC6A16DCA5}" srcOrd="2" destOrd="0" presId="urn:microsoft.com/office/officeart/2005/8/layout/gear1"/>
    <dgm:cxn modelId="{DAA4F077-AD65-4BA6-BB39-125579B16EEF}" type="presOf" srcId="{F0231960-7AE6-405F-9861-FB1458A0BB8E}" destId="{B66E0461-4002-40AD-8934-34240706587A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BBCE6DF0-B813-43A7-8BEC-62FEC3C2E157}" type="presOf" srcId="{E422F2AB-2D9D-4226-9EA5-511AB2EDC9BB}" destId="{DBC35B41-7757-4E53-9B23-BDBFCDC52DA4}" srcOrd="0" destOrd="0" presId="urn:microsoft.com/office/officeart/2005/8/layout/gear1"/>
    <dgm:cxn modelId="{56F6E0C3-D63B-4647-A71F-EED5DB728BE2}" type="presOf" srcId="{70B34376-8930-494C-A600-A061653D4853}" destId="{2B5A0C76-DCF1-4D43-8A9E-38D5FD06B4CD}" srcOrd="0" destOrd="0" presId="urn:microsoft.com/office/officeart/2005/8/layout/gear1"/>
    <dgm:cxn modelId="{326B155F-40E4-43CB-9F38-D277A7ADFBE1}" type="presParOf" srcId="{F02FFC2B-5AC6-41B9-A187-34F266C22FC7}" destId="{72149E25-C35A-4118-8D3B-FC4C802B452E}" srcOrd="0" destOrd="0" presId="urn:microsoft.com/office/officeart/2005/8/layout/gear1"/>
    <dgm:cxn modelId="{C0F05022-7A29-419A-9C06-CB26BE545606}" type="presParOf" srcId="{F02FFC2B-5AC6-41B9-A187-34F266C22FC7}" destId="{1E2D3FF9-58DB-4147-801C-853A37D33B95}" srcOrd="1" destOrd="0" presId="urn:microsoft.com/office/officeart/2005/8/layout/gear1"/>
    <dgm:cxn modelId="{789D632A-129D-44FA-AC7C-84B343EC6E84}" type="presParOf" srcId="{F02FFC2B-5AC6-41B9-A187-34F266C22FC7}" destId="{9784A429-B541-45FB-82AB-185F83F0877A}" srcOrd="2" destOrd="0" presId="urn:microsoft.com/office/officeart/2005/8/layout/gear1"/>
    <dgm:cxn modelId="{2E3B050C-1713-40F2-9EC2-2A47FC7847C9}" type="presParOf" srcId="{F02FFC2B-5AC6-41B9-A187-34F266C22FC7}" destId="{2B5A0C76-DCF1-4D43-8A9E-38D5FD06B4CD}" srcOrd="3" destOrd="0" presId="urn:microsoft.com/office/officeart/2005/8/layout/gear1"/>
    <dgm:cxn modelId="{927534D5-092C-436C-A3E2-D9D96FBF85EF}" type="presParOf" srcId="{F02FFC2B-5AC6-41B9-A187-34F266C22FC7}" destId="{D87E5FC2-50FE-4BAC-B297-6EBD08020BED}" srcOrd="4" destOrd="0" presId="urn:microsoft.com/office/officeart/2005/8/layout/gear1"/>
    <dgm:cxn modelId="{A746C455-23F7-432E-BDD3-BA7A56D0D0B3}" type="presParOf" srcId="{F02FFC2B-5AC6-41B9-A187-34F266C22FC7}" destId="{A35EE576-461A-4E1E-8F2D-2CEC6A16DCA5}" srcOrd="5" destOrd="0" presId="urn:microsoft.com/office/officeart/2005/8/layout/gear1"/>
    <dgm:cxn modelId="{732657DB-6D25-4322-A0D5-824F0BCCC435}" type="presParOf" srcId="{F02FFC2B-5AC6-41B9-A187-34F266C22FC7}" destId="{B66E0461-4002-40AD-8934-34240706587A}" srcOrd="6" destOrd="0" presId="urn:microsoft.com/office/officeart/2005/8/layout/gear1"/>
    <dgm:cxn modelId="{3DDBC93E-2E08-4386-8A3E-FF2C8E380F41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D2E30E5B-DEB0-4D5E-BC78-C5FBF772E05C}" type="presOf" srcId="{EF0C0C2E-C6C2-4EE2-BFA3-E86CBBD156FF}" destId="{ABE5AC58-72BA-4F52-9BCD-FDFC85856826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68459BA0-D5F5-42A4-B29B-52F0ACD8AC05}" type="presOf" srcId="{944B7AFA-24C6-417C-8B23-D946B8C410B3}" destId="{C2E25FC0-2F7A-4804-A36E-B36E26C4B192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834F7F94-1242-4A0C-A38F-9E226017D48B}" type="presOf" srcId="{02FE9DF3-D490-405D-8241-FD86051E18CD}" destId="{1ECA7284-46D7-4475-8AAF-6FAEECF49B2C}" srcOrd="0" destOrd="0" presId="urn:microsoft.com/office/officeart/2005/8/layout/arrow2"/>
    <dgm:cxn modelId="{EDD97E33-6E67-472D-8E07-CD572B9D26B5}" type="presOf" srcId="{223FC327-D24E-41FF-BDD8-2E8C1D9A361B}" destId="{4064D75A-98B8-4381-ABCA-963456EF033B}" srcOrd="0" destOrd="0" presId="urn:microsoft.com/office/officeart/2005/8/layout/arrow2"/>
    <dgm:cxn modelId="{D32B0092-E5C7-4C96-B7D8-BC24154AB9A0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5ACAD8D1-E8F4-4498-B4B0-FFBA5A1CFF68}" type="presOf" srcId="{4E9E85F5-F964-4D56-93C6-E1EC8793DEE1}" destId="{E1000004-4DE8-4056-8EE9-C6263A913A90}" srcOrd="0" destOrd="0" presId="urn:microsoft.com/office/officeart/2005/8/layout/arrow2"/>
    <dgm:cxn modelId="{64546BA9-E9F6-42B0-8783-57080E018C73}" type="presParOf" srcId="{ABE5AC58-72BA-4F52-9BCD-FDFC85856826}" destId="{B7CEDE62-9317-4284-9727-AC1A49E9C28C}" srcOrd="0" destOrd="0" presId="urn:microsoft.com/office/officeart/2005/8/layout/arrow2"/>
    <dgm:cxn modelId="{3BE5ACD1-1ECE-41CF-B0B5-4107A57AF26F}" type="presParOf" srcId="{ABE5AC58-72BA-4F52-9BCD-FDFC85856826}" destId="{9A533CAA-F844-46EC-ADF6-7E00314265D2}" srcOrd="1" destOrd="0" presId="urn:microsoft.com/office/officeart/2005/8/layout/arrow2"/>
    <dgm:cxn modelId="{2A58A235-7010-48C9-A6A4-BAF9DB1C6EB0}" type="presParOf" srcId="{9A533CAA-F844-46EC-ADF6-7E00314265D2}" destId="{A713AB1E-1859-4AD3-824A-E173D0D4C2CC}" srcOrd="0" destOrd="0" presId="urn:microsoft.com/office/officeart/2005/8/layout/arrow2"/>
    <dgm:cxn modelId="{6F760297-C5BF-4006-A830-8EF1EBFF1C00}" type="presParOf" srcId="{9A533CAA-F844-46EC-ADF6-7E00314265D2}" destId="{C2E25FC0-2F7A-4804-A36E-B36E26C4B192}" srcOrd="1" destOrd="0" presId="urn:microsoft.com/office/officeart/2005/8/layout/arrow2"/>
    <dgm:cxn modelId="{FBF411B7-554D-49C0-9C2A-1DA920EC5B45}" type="presParOf" srcId="{9A533CAA-F844-46EC-ADF6-7E00314265D2}" destId="{7D75311A-1C7A-4BB0-B337-ACDC1D07C8A5}" srcOrd="2" destOrd="0" presId="urn:microsoft.com/office/officeart/2005/8/layout/arrow2"/>
    <dgm:cxn modelId="{1645AEE8-BE65-475B-839F-0A2949F2C5B1}" type="presParOf" srcId="{9A533CAA-F844-46EC-ADF6-7E00314265D2}" destId="{4064D75A-98B8-4381-ABCA-963456EF033B}" srcOrd="3" destOrd="0" presId="urn:microsoft.com/office/officeart/2005/8/layout/arrow2"/>
    <dgm:cxn modelId="{51829292-010D-44F2-8887-FD2602664DEF}" type="presParOf" srcId="{9A533CAA-F844-46EC-ADF6-7E00314265D2}" destId="{8E8B95A6-4D99-40B6-A4B4-01D2CA50D5C2}" srcOrd="4" destOrd="0" presId="urn:microsoft.com/office/officeart/2005/8/layout/arrow2"/>
    <dgm:cxn modelId="{2B4678E4-A56C-4AC4-9297-F0DE486A9C33}" type="presParOf" srcId="{9A533CAA-F844-46EC-ADF6-7E00314265D2}" destId="{1ECA7284-46D7-4475-8AAF-6FAEECF49B2C}" srcOrd="5" destOrd="0" presId="urn:microsoft.com/office/officeart/2005/8/layout/arrow2"/>
    <dgm:cxn modelId="{9E69C64C-E894-4C3B-915E-C2DCA93E936A}" type="presParOf" srcId="{9A533CAA-F844-46EC-ADF6-7E00314265D2}" destId="{949E8A09-6FB3-4BC5-AEDD-D4DE3563146E}" srcOrd="6" destOrd="0" presId="urn:microsoft.com/office/officeart/2005/8/layout/arrow2"/>
    <dgm:cxn modelId="{7B419F80-CB27-4718-AE39-632EB9D353B4}" type="presParOf" srcId="{9A533CAA-F844-46EC-ADF6-7E00314265D2}" destId="{34FAD2DF-5F52-4172-A7DD-D61D89B016B9}" srcOrd="7" destOrd="0" presId="urn:microsoft.com/office/officeart/2005/8/layout/arrow2"/>
    <dgm:cxn modelId="{7B42F635-007B-4365-AEE7-F68B39125F9D}" type="presParOf" srcId="{9A533CAA-F844-46EC-ADF6-7E00314265D2}" destId="{F8CD32A7-E386-4F88-9019-F2811BD36377}" srcOrd="8" destOrd="0" presId="urn:microsoft.com/office/officeart/2005/8/layout/arrow2"/>
    <dgm:cxn modelId="{76B4C49F-846E-4401-BAF6-F717558E1BF8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/>
      <dgm:spPr/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809E676-989B-4F72-9D6A-DDBF61DEFD1B}" type="presOf" srcId="{02FE9DF3-D490-405D-8241-FD86051E18CD}" destId="{1ECA7284-46D7-4475-8AAF-6FAEECF49B2C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0143930F-0C98-4483-910B-01D106585436}" type="presOf" srcId="{4E9E85F5-F964-4D56-93C6-E1EC8793DEE1}" destId="{E1000004-4DE8-4056-8EE9-C6263A913A90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15FAB499-DF14-4E7E-A02E-B75595EDF8FD}" type="presOf" srcId="{EF0C0C2E-C6C2-4EE2-BFA3-E86CBBD156FF}" destId="{ABE5AC58-72BA-4F52-9BCD-FDFC85856826}" srcOrd="0" destOrd="0" presId="urn:microsoft.com/office/officeart/2005/8/layout/arrow2"/>
    <dgm:cxn modelId="{AD87C41B-AC2E-4116-86A3-C3B1C72DA13B}" type="presOf" srcId="{944B7AFA-24C6-417C-8B23-D946B8C410B3}" destId="{C2E25FC0-2F7A-4804-A36E-B36E26C4B192}" srcOrd="0" destOrd="0" presId="urn:microsoft.com/office/officeart/2005/8/layout/arrow2"/>
    <dgm:cxn modelId="{949230B2-AD84-403B-AE88-4CD8E9B8584D}" type="presOf" srcId="{223FC327-D24E-41FF-BDD8-2E8C1D9A361B}" destId="{4064D75A-98B8-4381-ABCA-963456EF033B}" srcOrd="0" destOrd="0" presId="urn:microsoft.com/office/officeart/2005/8/layout/arrow2"/>
    <dgm:cxn modelId="{C7EC8C54-3E9A-4DA9-9D7D-E2E5A91922C1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BF4CF66A-6368-4733-8FDD-F3CA6269E606}" type="presParOf" srcId="{ABE5AC58-72BA-4F52-9BCD-FDFC85856826}" destId="{B7CEDE62-9317-4284-9727-AC1A49E9C28C}" srcOrd="0" destOrd="0" presId="urn:microsoft.com/office/officeart/2005/8/layout/arrow2"/>
    <dgm:cxn modelId="{1267FB9C-4222-456E-9C71-1AB4A9858D03}" type="presParOf" srcId="{ABE5AC58-72BA-4F52-9BCD-FDFC85856826}" destId="{9A533CAA-F844-46EC-ADF6-7E00314265D2}" srcOrd="1" destOrd="0" presId="urn:microsoft.com/office/officeart/2005/8/layout/arrow2"/>
    <dgm:cxn modelId="{93984EE7-C2CA-437E-829F-A4203C1645CB}" type="presParOf" srcId="{9A533CAA-F844-46EC-ADF6-7E00314265D2}" destId="{A713AB1E-1859-4AD3-824A-E173D0D4C2CC}" srcOrd="0" destOrd="0" presId="urn:microsoft.com/office/officeart/2005/8/layout/arrow2"/>
    <dgm:cxn modelId="{C1048D4E-3B55-449C-8F0B-0D5C8BE13AD0}" type="presParOf" srcId="{9A533CAA-F844-46EC-ADF6-7E00314265D2}" destId="{C2E25FC0-2F7A-4804-A36E-B36E26C4B192}" srcOrd="1" destOrd="0" presId="urn:microsoft.com/office/officeart/2005/8/layout/arrow2"/>
    <dgm:cxn modelId="{2A53A70B-6EEF-453E-A968-34908042E123}" type="presParOf" srcId="{9A533CAA-F844-46EC-ADF6-7E00314265D2}" destId="{7D75311A-1C7A-4BB0-B337-ACDC1D07C8A5}" srcOrd="2" destOrd="0" presId="urn:microsoft.com/office/officeart/2005/8/layout/arrow2"/>
    <dgm:cxn modelId="{393DE378-0B93-40AA-A35D-4695E221437B}" type="presParOf" srcId="{9A533CAA-F844-46EC-ADF6-7E00314265D2}" destId="{4064D75A-98B8-4381-ABCA-963456EF033B}" srcOrd="3" destOrd="0" presId="urn:microsoft.com/office/officeart/2005/8/layout/arrow2"/>
    <dgm:cxn modelId="{89569B26-19B9-4263-91C2-103A9D83D635}" type="presParOf" srcId="{9A533CAA-F844-46EC-ADF6-7E00314265D2}" destId="{8E8B95A6-4D99-40B6-A4B4-01D2CA50D5C2}" srcOrd="4" destOrd="0" presId="urn:microsoft.com/office/officeart/2005/8/layout/arrow2"/>
    <dgm:cxn modelId="{0F8FC841-FD41-4369-A189-38B22FCF114B}" type="presParOf" srcId="{9A533CAA-F844-46EC-ADF6-7E00314265D2}" destId="{1ECA7284-46D7-4475-8AAF-6FAEECF49B2C}" srcOrd="5" destOrd="0" presId="urn:microsoft.com/office/officeart/2005/8/layout/arrow2"/>
    <dgm:cxn modelId="{3A276D33-59C2-4AB3-AD9D-1670AFA7DF1D}" type="presParOf" srcId="{9A533CAA-F844-46EC-ADF6-7E00314265D2}" destId="{949E8A09-6FB3-4BC5-AEDD-D4DE3563146E}" srcOrd="6" destOrd="0" presId="urn:microsoft.com/office/officeart/2005/8/layout/arrow2"/>
    <dgm:cxn modelId="{B1EE1138-575E-441F-BE3A-25D27B827848}" type="presParOf" srcId="{9A533CAA-F844-46EC-ADF6-7E00314265D2}" destId="{34FAD2DF-5F52-4172-A7DD-D61D89B016B9}" srcOrd="7" destOrd="0" presId="urn:microsoft.com/office/officeart/2005/8/layout/arrow2"/>
    <dgm:cxn modelId="{9BD862BD-965D-49AB-8A7C-BBCB62EBA477}" type="presParOf" srcId="{9A533CAA-F844-46EC-ADF6-7E00314265D2}" destId="{F8CD32A7-E386-4F88-9019-F2811BD36377}" srcOrd="8" destOrd="0" presId="urn:microsoft.com/office/officeart/2005/8/layout/arrow2"/>
    <dgm:cxn modelId="{24633F4A-B7D9-4E20-905A-7DA4EA4863F8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20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5AD0F31E-751F-4832-A39D-8D279EE237AA}" type="presOf" srcId="{70B34376-8930-494C-A600-A061653D4853}" destId="{D87E5FC2-50FE-4BAC-B297-6EBD08020BED}" srcOrd="1" destOrd="0" presId="urn:microsoft.com/office/officeart/2005/8/layout/gear1"/>
    <dgm:cxn modelId="{9AB1AD67-612E-4FC3-8D23-F956F01AD6F3}" type="presOf" srcId="{70B34376-8930-494C-A600-A061653D4853}" destId="{A35EE576-461A-4E1E-8F2D-2CEC6A16DCA5}" srcOrd="2" destOrd="0" presId="urn:microsoft.com/office/officeart/2005/8/layout/gear1"/>
    <dgm:cxn modelId="{FA9A8969-9789-40B2-A8DA-9A57B9745EE4}" type="presOf" srcId="{70B34376-8930-494C-A600-A061653D4853}" destId="{2B5A0C76-DCF1-4D43-8A9E-38D5FD06B4CD}" srcOrd="0" destOrd="0" presId="urn:microsoft.com/office/officeart/2005/8/layout/gear1"/>
    <dgm:cxn modelId="{06A1A179-FA69-4195-8B0C-F2D5011FEFF2}" type="presOf" srcId="{8F8D565A-70D9-4BC3-89FA-5B97DB5BFA7E}" destId="{F02FFC2B-5AC6-41B9-A187-34F266C22FC7}" srcOrd="0" destOrd="0" presId="urn:microsoft.com/office/officeart/2005/8/layout/gear1"/>
    <dgm:cxn modelId="{2E81B1E2-3E41-478A-8DEE-53B25B0A4456}" type="presOf" srcId="{E422F2AB-2D9D-4226-9EA5-511AB2EDC9BB}" destId="{DBC35B41-7757-4E53-9B23-BDBFCDC52DA4}" srcOrd="0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4CD6C0C5-D91B-421C-B660-03D78EB090DC}" type="presOf" srcId="{62A14871-BA07-4907-8AB0-C6B14D328F9B}" destId="{72149E25-C35A-4118-8D3B-FC4C802B452E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4231EBDC-CA00-460A-8338-E5A8152432D7}" type="presOf" srcId="{F0231960-7AE6-405F-9861-FB1458A0BB8E}" destId="{B66E0461-4002-40AD-8934-34240706587A}" srcOrd="0" destOrd="0" presId="urn:microsoft.com/office/officeart/2005/8/layout/gear1"/>
    <dgm:cxn modelId="{A6100320-F825-4B6F-AFB4-7A3D32B4CD8B}" type="presOf" srcId="{62A14871-BA07-4907-8AB0-C6B14D328F9B}" destId="{1E2D3FF9-58DB-4147-801C-853A37D33B95}" srcOrd="1" destOrd="0" presId="urn:microsoft.com/office/officeart/2005/8/layout/gear1"/>
    <dgm:cxn modelId="{51911F5E-103D-4669-A567-68350B8C2E57}" type="presOf" srcId="{62A14871-BA07-4907-8AB0-C6B14D328F9B}" destId="{9784A429-B541-45FB-82AB-185F83F0877A}" srcOrd="2" destOrd="0" presId="urn:microsoft.com/office/officeart/2005/8/layout/gear1"/>
    <dgm:cxn modelId="{B66BD9BD-3B0C-423E-93F8-E8C7157C8EC2}" type="presParOf" srcId="{F02FFC2B-5AC6-41B9-A187-34F266C22FC7}" destId="{72149E25-C35A-4118-8D3B-FC4C802B452E}" srcOrd="0" destOrd="0" presId="urn:microsoft.com/office/officeart/2005/8/layout/gear1"/>
    <dgm:cxn modelId="{9FAD0406-8CBC-46D2-B617-A25D8BE2F619}" type="presParOf" srcId="{F02FFC2B-5AC6-41B9-A187-34F266C22FC7}" destId="{1E2D3FF9-58DB-4147-801C-853A37D33B95}" srcOrd="1" destOrd="0" presId="urn:microsoft.com/office/officeart/2005/8/layout/gear1"/>
    <dgm:cxn modelId="{A9C6B832-7909-4AEB-B395-765810AB9379}" type="presParOf" srcId="{F02FFC2B-5AC6-41B9-A187-34F266C22FC7}" destId="{9784A429-B541-45FB-82AB-185F83F0877A}" srcOrd="2" destOrd="0" presId="urn:microsoft.com/office/officeart/2005/8/layout/gear1"/>
    <dgm:cxn modelId="{27017B58-A245-4906-B40A-2A766292A046}" type="presParOf" srcId="{F02FFC2B-5AC6-41B9-A187-34F266C22FC7}" destId="{2B5A0C76-DCF1-4D43-8A9E-38D5FD06B4CD}" srcOrd="3" destOrd="0" presId="urn:microsoft.com/office/officeart/2005/8/layout/gear1"/>
    <dgm:cxn modelId="{4D45EAB5-348E-4204-9536-E1BAECDB08DD}" type="presParOf" srcId="{F02FFC2B-5AC6-41B9-A187-34F266C22FC7}" destId="{D87E5FC2-50FE-4BAC-B297-6EBD08020BED}" srcOrd="4" destOrd="0" presId="urn:microsoft.com/office/officeart/2005/8/layout/gear1"/>
    <dgm:cxn modelId="{A725F1D8-B0B3-4E9F-8D37-31E770AFE8E8}" type="presParOf" srcId="{F02FFC2B-5AC6-41B9-A187-34F266C22FC7}" destId="{A35EE576-461A-4E1E-8F2D-2CEC6A16DCA5}" srcOrd="5" destOrd="0" presId="urn:microsoft.com/office/officeart/2005/8/layout/gear1"/>
    <dgm:cxn modelId="{52265DD6-B4A6-48B3-BE42-008821D28A14}" type="presParOf" srcId="{F02FFC2B-5AC6-41B9-A187-34F266C22FC7}" destId="{B66E0461-4002-40AD-8934-34240706587A}" srcOrd="6" destOrd="0" presId="urn:microsoft.com/office/officeart/2005/8/layout/gear1"/>
    <dgm:cxn modelId="{A9C6DD7C-DAE1-415C-9AFF-F27B37EBA43F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>
        <a:solidFill>
          <a:srgbClr val="FF0000"/>
        </a:solidFill>
      </dgm:spPr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FD0841F2-098A-43D7-B8C6-043E4D507C4F}" type="presOf" srcId="{944B7AFA-24C6-417C-8B23-D946B8C410B3}" destId="{C2E25FC0-2F7A-4804-A36E-B36E26C4B192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3757A62E-5B60-4889-8700-ED6FC33E1A50}" type="presOf" srcId="{EF0C0C2E-C6C2-4EE2-BFA3-E86CBBD156FF}" destId="{ABE5AC58-72BA-4F52-9BCD-FDFC85856826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5BEFB40F-2184-4AA4-B8B5-E1C749A5FAFF}" type="presOf" srcId="{02FE9DF3-D490-405D-8241-FD86051E18CD}" destId="{1ECA7284-46D7-4475-8AAF-6FAEECF49B2C}" srcOrd="0" destOrd="0" presId="urn:microsoft.com/office/officeart/2005/8/layout/arrow2"/>
    <dgm:cxn modelId="{DCDBEF64-0607-4295-ADF1-B10DB22AAF90}" type="presOf" srcId="{00B23124-7A04-49A5-8AF1-E61CCA2EE1B5}" destId="{34FAD2DF-5F52-4172-A7DD-D61D89B016B9}" srcOrd="0" destOrd="0" presId="urn:microsoft.com/office/officeart/2005/8/layout/arrow2"/>
    <dgm:cxn modelId="{0B8F05A3-C729-4F8C-B9A7-F73AA796514F}" type="presOf" srcId="{4E9E85F5-F964-4D56-93C6-E1EC8793DEE1}" destId="{E1000004-4DE8-4056-8EE9-C6263A913A90}" srcOrd="0" destOrd="0" presId="urn:microsoft.com/office/officeart/2005/8/layout/arrow2"/>
    <dgm:cxn modelId="{E460DAFF-2D70-432E-9BBB-E6AE3909CC30}" type="presOf" srcId="{223FC327-D24E-41FF-BDD8-2E8C1D9A361B}" destId="{4064D75A-98B8-4381-ABCA-963456EF033B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156F4E44-A360-4683-9EA8-7050877D0546}" type="presParOf" srcId="{ABE5AC58-72BA-4F52-9BCD-FDFC85856826}" destId="{B7CEDE62-9317-4284-9727-AC1A49E9C28C}" srcOrd="0" destOrd="0" presId="urn:microsoft.com/office/officeart/2005/8/layout/arrow2"/>
    <dgm:cxn modelId="{4C4D2C68-9A2A-4DF6-A4BE-C83DC59B3614}" type="presParOf" srcId="{ABE5AC58-72BA-4F52-9BCD-FDFC85856826}" destId="{9A533CAA-F844-46EC-ADF6-7E00314265D2}" srcOrd="1" destOrd="0" presId="urn:microsoft.com/office/officeart/2005/8/layout/arrow2"/>
    <dgm:cxn modelId="{90738291-49A7-41FA-9B23-23E2F67A7C70}" type="presParOf" srcId="{9A533CAA-F844-46EC-ADF6-7E00314265D2}" destId="{A713AB1E-1859-4AD3-824A-E173D0D4C2CC}" srcOrd="0" destOrd="0" presId="urn:microsoft.com/office/officeart/2005/8/layout/arrow2"/>
    <dgm:cxn modelId="{5A0E6901-5855-47EB-A734-9FA432A5BECB}" type="presParOf" srcId="{9A533CAA-F844-46EC-ADF6-7E00314265D2}" destId="{C2E25FC0-2F7A-4804-A36E-B36E26C4B192}" srcOrd="1" destOrd="0" presId="urn:microsoft.com/office/officeart/2005/8/layout/arrow2"/>
    <dgm:cxn modelId="{9E06F6E4-2B94-4792-81D8-10355FCDC933}" type="presParOf" srcId="{9A533CAA-F844-46EC-ADF6-7E00314265D2}" destId="{7D75311A-1C7A-4BB0-B337-ACDC1D07C8A5}" srcOrd="2" destOrd="0" presId="urn:microsoft.com/office/officeart/2005/8/layout/arrow2"/>
    <dgm:cxn modelId="{EA6462E1-7226-4D30-9D11-F2EA74A9CE8C}" type="presParOf" srcId="{9A533CAA-F844-46EC-ADF6-7E00314265D2}" destId="{4064D75A-98B8-4381-ABCA-963456EF033B}" srcOrd="3" destOrd="0" presId="urn:microsoft.com/office/officeart/2005/8/layout/arrow2"/>
    <dgm:cxn modelId="{C18F572A-62C9-43D6-8A8E-39800ECC18A6}" type="presParOf" srcId="{9A533CAA-F844-46EC-ADF6-7E00314265D2}" destId="{8E8B95A6-4D99-40B6-A4B4-01D2CA50D5C2}" srcOrd="4" destOrd="0" presId="urn:microsoft.com/office/officeart/2005/8/layout/arrow2"/>
    <dgm:cxn modelId="{F0F1FCE5-62A7-4D4B-AF41-5F73E55A43C5}" type="presParOf" srcId="{9A533CAA-F844-46EC-ADF6-7E00314265D2}" destId="{1ECA7284-46D7-4475-8AAF-6FAEECF49B2C}" srcOrd="5" destOrd="0" presId="urn:microsoft.com/office/officeart/2005/8/layout/arrow2"/>
    <dgm:cxn modelId="{153E64A8-0367-49C2-ABD7-0331F24D5A26}" type="presParOf" srcId="{9A533CAA-F844-46EC-ADF6-7E00314265D2}" destId="{949E8A09-6FB3-4BC5-AEDD-D4DE3563146E}" srcOrd="6" destOrd="0" presId="urn:microsoft.com/office/officeart/2005/8/layout/arrow2"/>
    <dgm:cxn modelId="{4AB88A07-20CE-4A06-9616-74EA0F0D15A1}" type="presParOf" srcId="{9A533CAA-F844-46EC-ADF6-7E00314265D2}" destId="{34FAD2DF-5F52-4172-A7DD-D61D89B016B9}" srcOrd="7" destOrd="0" presId="urn:microsoft.com/office/officeart/2005/8/layout/arrow2"/>
    <dgm:cxn modelId="{DE91193B-10E9-4F0B-B71C-DD9250532E21}" type="presParOf" srcId="{9A533CAA-F844-46EC-ADF6-7E00314265D2}" destId="{F8CD32A7-E386-4F88-9019-F2811BD36377}" srcOrd="8" destOrd="0" presId="urn:microsoft.com/office/officeart/2005/8/layout/arrow2"/>
    <dgm:cxn modelId="{8C4FF50D-0094-45D5-88E1-86D62F2DE4DF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21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 custScaleX="109991" custScaleY="9010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FC32E345-E3AA-463F-A741-F62190FFBA33}" type="presOf" srcId="{70B34376-8930-494C-A600-A061653D4853}" destId="{D87E5FC2-50FE-4BAC-B297-6EBD08020BED}" srcOrd="1" destOrd="0" presId="urn:microsoft.com/office/officeart/2005/8/layout/gear1"/>
    <dgm:cxn modelId="{B5C78B82-BEF8-4974-90C1-0D7CED8BC88C}" type="presOf" srcId="{62A14871-BA07-4907-8AB0-C6B14D328F9B}" destId="{72149E25-C35A-4118-8D3B-FC4C802B452E}" srcOrd="0" destOrd="0" presId="urn:microsoft.com/office/officeart/2005/8/layout/gear1"/>
    <dgm:cxn modelId="{FCE89B09-A4E4-4EB2-8FD1-E8A3FA8DB14D}" type="presOf" srcId="{E422F2AB-2D9D-4226-9EA5-511AB2EDC9BB}" destId="{DBC35B41-7757-4E53-9B23-BDBFCDC52DA4}" srcOrd="0" destOrd="0" presId="urn:microsoft.com/office/officeart/2005/8/layout/gear1"/>
    <dgm:cxn modelId="{6056BBDC-589F-4B46-8F8A-6C82DEAB1EA1}" type="presOf" srcId="{8F8D565A-70D9-4BC3-89FA-5B97DB5BFA7E}" destId="{F02FFC2B-5AC6-41B9-A187-34F266C22FC7}" srcOrd="0" destOrd="0" presId="urn:microsoft.com/office/officeart/2005/8/layout/gear1"/>
    <dgm:cxn modelId="{358C7D46-7C99-48DA-8D9A-797F8056EB3C}" type="presOf" srcId="{F0231960-7AE6-405F-9861-FB1458A0BB8E}" destId="{B66E0461-4002-40AD-8934-34240706587A}" srcOrd="0" destOrd="0" presId="urn:microsoft.com/office/officeart/2005/8/layout/gear1"/>
    <dgm:cxn modelId="{30A7A6E6-E3A4-4CAF-9ACA-463E15D23029}" type="presOf" srcId="{70B34376-8930-494C-A600-A061653D4853}" destId="{A35EE576-461A-4E1E-8F2D-2CEC6A16DCA5}" srcOrd="2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B5DCE9F7-B9C3-4158-9C76-232E84B46B18}" type="presOf" srcId="{70B34376-8930-494C-A600-A061653D4853}" destId="{2B5A0C76-DCF1-4D43-8A9E-38D5FD06B4CD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ECBBC07F-8CDF-4A22-A317-8F0B6881A8B2}" type="presOf" srcId="{62A14871-BA07-4907-8AB0-C6B14D328F9B}" destId="{9784A429-B541-45FB-82AB-185F83F0877A}" srcOrd="2" destOrd="0" presId="urn:microsoft.com/office/officeart/2005/8/layout/gear1"/>
    <dgm:cxn modelId="{BCE0B0AD-8219-4EF1-ABE1-D5515D3030CE}" type="presOf" srcId="{62A14871-BA07-4907-8AB0-C6B14D328F9B}" destId="{1E2D3FF9-58DB-4147-801C-853A37D33B95}" srcOrd="1" destOrd="0" presId="urn:microsoft.com/office/officeart/2005/8/layout/gear1"/>
    <dgm:cxn modelId="{AFC95E80-6444-418A-9EAF-DAC581A9020F}" type="presParOf" srcId="{F02FFC2B-5AC6-41B9-A187-34F266C22FC7}" destId="{72149E25-C35A-4118-8D3B-FC4C802B452E}" srcOrd="0" destOrd="0" presId="urn:microsoft.com/office/officeart/2005/8/layout/gear1"/>
    <dgm:cxn modelId="{015169C3-E9F3-41E8-A2CC-6A95914BF6A4}" type="presParOf" srcId="{F02FFC2B-5AC6-41B9-A187-34F266C22FC7}" destId="{1E2D3FF9-58DB-4147-801C-853A37D33B95}" srcOrd="1" destOrd="0" presId="urn:microsoft.com/office/officeart/2005/8/layout/gear1"/>
    <dgm:cxn modelId="{E943DF63-09C1-4324-9753-C88CE630EC7E}" type="presParOf" srcId="{F02FFC2B-5AC6-41B9-A187-34F266C22FC7}" destId="{9784A429-B541-45FB-82AB-185F83F0877A}" srcOrd="2" destOrd="0" presId="urn:microsoft.com/office/officeart/2005/8/layout/gear1"/>
    <dgm:cxn modelId="{BAC6039D-926D-4E7B-A7D7-325912027766}" type="presParOf" srcId="{F02FFC2B-5AC6-41B9-A187-34F266C22FC7}" destId="{2B5A0C76-DCF1-4D43-8A9E-38D5FD06B4CD}" srcOrd="3" destOrd="0" presId="urn:microsoft.com/office/officeart/2005/8/layout/gear1"/>
    <dgm:cxn modelId="{DCE8F153-BA6E-48DC-9AD3-B0F39F78E2CE}" type="presParOf" srcId="{F02FFC2B-5AC6-41B9-A187-34F266C22FC7}" destId="{D87E5FC2-50FE-4BAC-B297-6EBD08020BED}" srcOrd="4" destOrd="0" presId="urn:microsoft.com/office/officeart/2005/8/layout/gear1"/>
    <dgm:cxn modelId="{D48B2876-C777-4789-811B-17BF8BFF8FE9}" type="presParOf" srcId="{F02FFC2B-5AC6-41B9-A187-34F266C22FC7}" destId="{A35EE576-461A-4E1E-8F2D-2CEC6A16DCA5}" srcOrd="5" destOrd="0" presId="urn:microsoft.com/office/officeart/2005/8/layout/gear1"/>
    <dgm:cxn modelId="{A658F830-F9E0-4DBB-9C74-4893612CA84D}" type="presParOf" srcId="{F02FFC2B-5AC6-41B9-A187-34F266C22FC7}" destId="{B66E0461-4002-40AD-8934-34240706587A}" srcOrd="6" destOrd="0" presId="urn:microsoft.com/office/officeart/2005/8/layout/gear1"/>
    <dgm:cxn modelId="{E4EFB46A-66C1-4510-A74F-4025F4D9C1C0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>
        <a:solidFill>
          <a:srgbClr val="FF0000"/>
        </a:solidFill>
      </dgm:spPr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>
        <a:solidFill>
          <a:srgbClr val="FF0000"/>
        </a:solidFill>
      </dgm:spPr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>
        <a:solidFill>
          <a:srgbClr val="FF0000"/>
        </a:solidFill>
      </dgm:spPr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FD0841F2-098A-43D7-B8C6-043E4D507C4F}" type="presOf" srcId="{944B7AFA-24C6-417C-8B23-D946B8C410B3}" destId="{C2E25FC0-2F7A-4804-A36E-B36E26C4B192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3757A62E-5B60-4889-8700-ED6FC33E1A50}" type="presOf" srcId="{EF0C0C2E-C6C2-4EE2-BFA3-E86CBBD156FF}" destId="{ABE5AC58-72BA-4F52-9BCD-FDFC85856826}" srcOrd="0" destOrd="0" presId="urn:microsoft.com/office/officeart/2005/8/layout/arrow2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5BEFB40F-2184-4AA4-B8B5-E1C749A5FAFF}" type="presOf" srcId="{02FE9DF3-D490-405D-8241-FD86051E18CD}" destId="{1ECA7284-46D7-4475-8AAF-6FAEECF49B2C}" srcOrd="0" destOrd="0" presId="urn:microsoft.com/office/officeart/2005/8/layout/arrow2"/>
    <dgm:cxn modelId="{DCDBEF64-0607-4295-ADF1-B10DB22AAF90}" type="presOf" srcId="{00B23124-7A04-49A5-8AF1-E61CCA2EE1B5}" destId="{34FAD2DF-5F52-4172-A7DD-D61D89B016B9}" srcOrd="0" destOrd="0" presId="urn:microsoft.com/office/officeart/2005/8/layout/arrow2"/>
    <dgm:cxn modelId="{0B8F05A3-C729-4F8C-B9A7-F73AA796514F}" type="presOf" srcId="{4E9E85F5-F964-4D56-93C6-E1EC8793DEE1}" destId="{E1000004-4DE8-4056-8EE9-C6263A913A90}" srcOrd="0" destOrd="0" presId="urn:microsoft.com/office/officeart/2005/8/layout/arrow2"/>
    <dgm:cxn modelId="{E460DAFF-2D70-432E-9BBB-E6AE3909CC30}" type="presOf" srcId="{223FC327-D24E-41FF-BDD8-2E8C1D9A361B}" destId="{4064D75A-98B8-4381-ABCA-963456EF033B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156F4E44-A360-4683-9EA8-7050877D0546}" type="presParOf" srcId="{ABE5AC58-72BA-4F52-9BCD-FDFC85856826}" destId="{B7CEDE62-9317-4284-9727-AC1A49E9C28C}" srcOrd="0" destOrd="0" presId="urn:microsoft.com/office/officeart/2005/8/layout/arrow2"/>
    <dgm:cxn modelId="{4C4D2C68-9A2A-4DF6-A4BE-C83DC59B3614}" type="presParOf" srcId="{ABE5AC58-72BA-4F52-9BCD-FDFC85856826}" destId="{9A533CAA-F844-46EC-ADF6-7E00314265D2}" srcOrd="1" destOrd="0" presId="urn:microsoft.com/office/officeart/2005/8/layout/arrow2"/>
    <dgm:cxn modelId="{90738291-49A7-41FA-9B23-23E2F67A7C70}" type="presParOf" srcId="{9A533CAA-F844-46EC-ADF6-7E00314265D2}" destId="{A713AB1E-1859-4AD3-824A-E173D0D4C2CC}" srcOrd="0" destOrd="0" presId="urn:microsoft.com/office/officeart/2005/8/layout/arrow2"/>
    <dgm:cxn modelId="{5A0E6901-5855-47EB-A734-9FA432A5BECB}" type="presParOf" srcId="{9A533CAA-F844-46EC-ADF6-7E00314265D2}" destId="{C2E25FC0-2F7A-4804-A36E-B36E26C4B192}" srcOrd="1" destOrd="0" presId="urn:microsoft.com/office/officeart/2005/8/layout/arrow2"/>
    <dgm:cxn modelId="{9E06F6E4-2B94-4792-81D8-10355FCDC933}" type="presParOf" srcId="{9A533CAA-F844-46EC-ADF6-7E00314265D2}" destId="{7D75311A-1C7A-4BB0-B337-ACDC1D07C8A5}" srcOrd="2" destOrd="0" presId="urn:microsoft.com/office/officeart/2005/8/layout/arrow2"/>
    <dgm:cxn modelId="{EA6462E1-7226-4D30-9D11-F2EA74A9CE8C}" type="presParOf" srcId="{9A533CAA-F844-46EC-ADF6-7E00314265D2}" destId="{4064D75A-98B8-4381-ABCA-963456EF033B}" srcOrd="3" destOrd="0" presId="urn:microsoft.com/office/officeart/2005/8/layout/arrow2"/>
    <dgm:cxn modelId="{C18F572A-62C9-43D6-8A8E-39800ECC18A6}" type="presParOf" srcId="{9A533CAA-F844-46EC-ADF6-7E00314265D2}" destId="{8E8B95A6-4D99-40B6-A4B4-01D2CA50D5C2}" srcOrd="4" destOrd="0" presId="urn:microsoft.com/office/officeart/2005/8/layout/arrow2"/>
    <dgm:cxn modelId="{F0F1FCE5-62A7-4D4B-AF41-5F73E55A43C5}" type="presParOf" srcId="{9A533CAA-F844-46EC-ADF6-7E00314265D2}" destId="{1ECA7284-46D7-4475-8AAF-6FAEECF49B2C}" srcOrd="5" destOrd="0" presId="urn:microsoft.com/office/officeart/2005/8/layout/arrow2"/>
    <dgm:cxn modelId="{153E64A8-0367-49C2-ABD7-0331F24D5A26}" type="presParOf" srcId="{9A533CAA-F844-46EC-ADF6-7E00314265D2}" destId="{949E8A09-6FB3-4BC5-AEDD-D4DE3563146E}" srcOrd="6" destOrd="0" presId="urn:microsoft.com/office/officeart/2005/8/layout/arrow2"/>
    <dgm:cxn modelId="{4AB88A07-20CE-4A06-9616-74EA0F0D15A1}" type="presParOf" srcId="{9A533CAA-F844-46EC-ADF6-7E00314265D2}" destId="{34FAD2DF-5F52-4172-A7DD-D61D89B016B9}" srcOrd="7" destOrd="0" presId="urn:microsoft.com/office/officeart/2005/8/layout/arrow2"/>
    <dgm:cxn modelId="{DE91193B-10E9-4F0B-B71C-DD9250532E21}" type="presParOf" srcId="{9A533CAA-F844-46EC-ADF6-7E00314265D2}" destId="{F8CD32A7-E386-4F88-9019-F2811BD36377}" srcOrd="8" destOrd="0" presId="urn:microsoft.com/office/officeart/2005/8/layout/arrow2"/>
    <dgm:cxn modelId="{8C4FF50D-0094-45D5-88E1-86D62F2DE4DF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3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E03358DE-A9C6-4AF2-86A2-D3A06A783D78}" type="presOf" srcId="{70B34376-8930-494C-A600-A061653D4853}" destId="{D87E5FC2-50FE-4BAC-B297-6EBD08020BED}" srcOrd="1" destOrd="0" presId="urn:microsoft.com/office/officeart/2005/8/layout/gear1"/>
    <dgm:cxn modelId="{759C37C6-7AC0-4701-8909-6F886A028894}" type="presOf" srcId="{62A14871-BA07-4907-8AB0-C6B14D328F9B}" destId="{72149E25-C35A-4118-8D3B-FC4C802B452E}" srcOrd="0" destOrd="0" presId="urn:microsoft.com/office/officeart/2005/8/layout/gear1"/>
    <dgm:cxn modelId="{F98A53E7-5143-4888-A73E-4AF2E73CA8EE}" type="presOf" srcId="{8F8D565A-70D9-4BC3-89FA-5B97DB5BFA7E}" destId="{F02FFC2B-5AC6-41B9-A187-34F266C22FC7}" srcOrd="0" destOrd="0" presId="urn:microsoft.com/office/officeart/2005/8/layout/gear1"/>
    <dgm:cxn modelId="{31586CEB-AC61-4C00-9465-8B0C7DBA8455}" type="presOf" srcId="{62A14871-BA07-4907-8AB0-C6B14D328F9B}" destId="{1E2D3FF9-58DB-4147-801C-853A37D33B95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E8FA1CF6-EF82-443D-82D1-EF79F17E808F}" type="presOf" srcId="{62A14871-BA07-4907-8AB0-C6B14D328F9B}" destId="{9784A429-B541-45FB-82AB-185F83F0877A}" srcOrd="2" destOrd="0" presId="urn:microsoft.com/office/officeart/2005/8/layout/gear1"/>
    <dgm:cxn modelId="{033D7C8A-1CA6-4AAC-AD16-69B84488F732}" type="presOf" srcId="{70B34376-8930-494C-A600-A061653D4853}" destId="{A35EE576-461A-4E1E-8F2D-2CEC6A16DCA5}" srcOrd="2" destOrd="0" presId="urn:microsoft.com/office/officeart/2005/8/layout/gear1"/>
    <dgm:cxn modelId="{FBB96422-C771-4BB5-AC7F-1DA0B7A153C8}" type="presOf" srcId="{F0231960-7AE6-405F-9861-FB1458A0BB8E}" destId="{B66E0461-4002-40AD-8934-34240706587A}" srcOrd="0" destOrd="0" presId="urn:microsoft.com/office/officeart/2005/8/layout/gear1"/>
    <dgm:cxn modelId="{74256E99-ACE5-4D92-BB2B-54A97EAFBE92}" type="presOf" srcId="{70B34376-8930-494C-A600-A061653D4853}" destId="{2B5A0C76-DCF1-4D43-8A9E-38D5FD06B4CD}" srcOrd="0" destOrd="0" presId="urn:microsoft.com/office/officeart/2005/8/layout/gear1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64A2D7BA-BC31-4428-BC4D-597BCB80F7BF}" type="presOf" srcId="{E422F2AB-2D9D-4226-9EA5-511AB2EDC9BB}" destId="{DBC35B41-7757-4E53-9B23-BDBFCDC52DA4}" srcOrd="0" destOrd="0" presId="urn:microsoft.com/office/officeart/2005/8/layout/gear1"/>
    <dgm:cxn modelId="{D8869522-6E20-4C53-86EE-48339B1278BE}" type="presParOf" srcId="{F02FFC2B-5AC6-41B9-A187-34F266C22FC7}" destId="{72149E25-C35A-4118-8D3B-FC4C802B452E}" srcOrd="0" destOrd="0" presId="urn:microsoft.com/office/officeart/2005/8/layout/gear1"/>
    <dgm:cxn modelId="{C4453635-370C-432A-BBD6-C7028A46F437}" type="presParOf" srcId="{F02FFC2B-5AC6-41B9-A187-34F266C22FC7}" destId="{1E2D3FF9-58DB-4147-801C-853A37D33B95}" srcOrd="1" destOrd="0" presId="urn:microsoft.com/office/officeart/2005/8/layout/gear1"/>
    <dgm:cxn modelId="{FECF395A-9687-4545-B57A-B7BE8115E889}" type="presParOf" srcId="{F02FFC2B-5AC6-41B9-A187-34F266C22FC7}" destId="{9784A429-B541-45FB-82AB-185F83F0877A}" srcOrd="2" destOrd="0" presId="urn:microsoft.com/office/officeart/2005/8/layout/gear1"/>
    <dgm:cxn modelId="{AA3CBBD7-05DE-4240-82D0-EC033D4EAB3F}" type="presParOf" srcId="{F02FFC2B-5AC6-41B9-A187-34F266C22FC7}" destId="{2B5A0C76-DCF1-4D43-8A9E-38D5FD06B4CD}" srcOrd="3" destOrd="0" presId="urn:microsoft.com/office/officeart/2005/8/layout/gear1"/>
    <dgm:cxn modelId="{FD429F63-DFBA-45CC-8A17-FF5A2B800B37}" type="presParOf" srcId="{F02FFC2B-5AC6-41B9-A187-34F266C22FC7}" destId="{D87E5FC2-50FE-4BAC-B297-6EBD08020BED}" srcOrd="4" destOrd="0" presId="urn:microsoft.com/office/officeart/2005/8/layout/gear1"/>
    <dgm:cxn modelId="{F55E0E31-47C3-4574-84B2-7843C407EA12}" type="presParOf" srcId="{F02FFC2B-5AC6-41B9-A187-34F266C22FC7}" destId="{A35EE576-461A-4E1E-8F2D-2CEC6A16DCA5}" srcOrd="5" destOrd="0" presId="urn:microsoft.com/office/officeart/2005/8/layout/gear1"/>
    <dgm:cxn modelId="{C168114C-38D0-4D11-BD69-00B950692B36}" type="presParOf" srcId="{F02FFC2B-5AC6-41B9-A187-34F266C22FC7}" destId="{B66E0461-4002-40AD-8934-34240706587A}" srcOrd="6" destOrd="0" presId="urn:microsoft.com/office/officeart/2005/8/layout/gear1"/>
    <dgm:cxn modelId="{016991A5-5E07-4837-AC6D-8FB98213723F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E40A4832-FAFF-4222-BB67-1F969CC095D6}" type="presOf" srcId="{944B7AFA-24C6-417C-8B23-D946B8C410B3}" destId="{C2E25FC0-2F7A-4804-A36E-B36E26C4B192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120275D4-7127-4F91-AE39-E92E35F1B45D}" type="presOf" srcId="{02FE9DF3-D490-405D-8241-FD86051E18CD}" destId="{1ECA7284-46D7-4475-8AAF-6FAEECF49B2C}" srcOrd="0" destOrd="0" presId="urn:microsoft.com/office/officeart/2005/8/layout/arrow2"/>
    <dgm:cxn modelId="{DADCC277-9365-4B61-814D-9337DF20D35E}" type="presOf" srcId="{EF0C0C2E-C6C2-4EE2-BFA3-E86CBBD156FF}" destId="{ABE5AC58-72BA-4F52-9BCD-FDFC85856826}" srcOrd="0" destOrd="0" presId="urn:microsoft.com/office/officeart/2005/8/layout/arrow2"/>
    <dgm:cxn modelId="{4E8112BE-B016-48EF-9E3D-403BA549DE6A}" type="presOf" srcId="{4E9E85F5-F964-4D56-93C6-E1EC8793DEE1}" destId="{E1000004-4DE8-4056-8EE9-C6263A913A90}" srcOrd="0" destOrd="0" presId="urn:microsoft.com/office/officeart/2005/8/layout/arrow2"/>
    <dgm:cxn modelId="{9B77576E-FC1B-4130-A642-4B7994CD9891}" type="presOf" srcId="{00B23124-7A04-49A5-8AF1-E61CCA2EE1B5}" destId="{34FAD2DF-5F52-4172-A7DD-D61D89B016B9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C49A415F-6AE6-4A24-869F-D6B838216B61}" type="presOf" srcId="{223FC327-D24E-41FF-BDD8-2E8C1D9A361B}" destId="{4064D75A-98B8-4381-ABCA-963456EF033B}" srcOrd="0" destOrd="0" presId="urn:microsoft.com/office/officeart/2005/8/layout/arrow2"/>
    <dgm:cxn modelId="{50D844D2-221E-4A51-8843-253771F93A7C}" type="presParOf" srcId="{ABE5AC58-72BA-4F52-9BCD-FDFC85856826}" destId="{B7CEDE62-9317-4284-9727-AC1A49E9C28C}" srcOrd="0" destOrd="0" presId="urn:microsoft.com/office/officeart/2005/8/layout/arrow2"/>
    <dgm:cxn modelId="{F2C4D5AD-8700-45E8-A59B-40162D253CCB}" type="presParOf" srcId="{ABE5AC58-72BA-4F52-9BCD-FDFC85856826}" destId="{9A533CAA-F844-46EC-ADF6-7E00314265D2}" srcOrd="1" destOrd="0" presId="urn:microsoft.com/office/officeart/2005/8/layout/arrow2"/>
    <dgm:cxn modelId="{C43E50F9-21DD-453A-B454-7EEDC6D26A72}" type="presParOf" srcId="{9A533CAA-F844-46EC-ADF6-7E00314265D2}" destId="{A713AB1E-1859-4AD3-824A-E173D0D4C2CC}" srcOrd="0" destOrd="0" presId="urn:microsoft.com/office/officeart/2005/8/layout/arrow2"/>
    <dgm:cxn modelId="{0EEE4644-C490-4E71-A8FF-091F7C90897F}" type="presParOf" srcId="{9A533CAA-F844-46EC-ADF6-7E00314265D2}" destId="{C2E25FC0-2F7A-4804-A36E-B36E26C4B192}" srcOrd="1" destOrd="0" presId="urn:microsoft.com/office/officeart/2005/8/layout/arrow2"/>
    <dgm:cxn modelId="{897A63C6-B749-4BB9-AA0C-C6860658CA12}" type="presParOf" srcId="{9A533CAA-F844-46EC-ADF6-7E00314265D2}" destId="{7D75311A-1C7A-4BB0-B337-ACDC1D07C8A5}" srcOrd="2" destOrd="0" presId="urn:microsoft.com/office/officeart/2005/8/layout/arrow2"/>
    <dgm:cxn modelId="{48E1EF69-758C-4AA6-B961-0F465C35E330}" type="presParOf" srcId="{9A533CAA-F844-46EC-ADF6-7E00314265D2}" destId="{4064D75A-98B8-4381-ABCA-963456EF033B}" srcOrd="3" destOrd="0" presId="urn:microsoft.com/office/officeart/2005/8/layout/arrow2"/>
    <dgm:cxn modelId="{CAE5E2F5-950C-488B-BC2B-4925585BF9C2}" type="presParOf" srcId="{9A533CAA-F844-46EC-ADF6-7E00314265D2}" destId="{8E8B95A6-4D99-40B6-A4B4-01D2CA50D5C2}" srcOrd="4" destOrd="0" presId="urn:microsoft.com/office/officeart/2005/8/layout/arrow2"/>
    <dgm:cxn modelId="{0C093979-A912-4A3A-B4B4-04B8F7617E87}" type="presParOf" srcId="{9A533CAA-F844-46EC-ADF6-7E00314265D2}" destId="{1ECA7284-46D7-4475-8AAF-6FAEECF49B2C}" srcOrd="5" destOrd="0" presId="urn:microsoft.com/office/officeart/2005/8/layout/arrow2"/>
    <dgm:cxn modelId="{BF05E64C-0340-4CEE-86CF-9C34C1E9F106}" type="presParOf" srcId="{9A533CAA-F844-46EC-ADF6-7E00314265D2}" destId="{949E8A09-6FB3-4BC5-AEDD-D4DE3563146E}" srcOrd="6" destOrd="0" presId="urn:microsoft.com/office/officeart/2005/8/layout/arrow2"/>
    <dgm:cxn modelId="{2341550D-226E-4A98-9CC6-7DB4286BEC12}" type="presParOf" srcId="{9A533CAA-F844-46EC-ADF6-7E00314265D2}" destId="{34FAD2DF-5F52-4172-A7DD-D61D89B016B9}" srcOrd="7" destOrd="0" presId="urn:microsoft.com/office/officeart/2005/8/layout/arrow2"/>
    <dgm:cxn modelId="{91D9970B-3154-425E-97F6-8239018952D5}" type="presParOf" srcId="{9A533CAA-F844-46EC-ADF6-7E00314265D2}" destId="{F8CD32A7-E386-4F88-9019-F2811BD36377}" srcOrd="8" destOrd="0" presId="urn:microsoft.com/office/officeart/2005/8/layout/arrow2"/>
    <dgm:cxn modelId="{8F705AF4-2F51-4D33-9071-7D6F6DD3F5AD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4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6598725E-0429-49F7-BA5F-6583D8BDF09B}" type="presOf" srcId="{F0231960-7AE6-405F-9861-FB1458A0BB8E}" destId="{B66E0461-4002-40AD-8934-34240706587A}" srcOrd="0" destOrd="0" presId="urn:microsoft.com/office/officeart/2005/8/layout/gear1"/>
    <dgm:cxn modelId="{1581F66F-AE90-4F4C-9366-631ACAF782B9}" type="presOf" srcId="{70B34376-8930-494C-A600-A061653D4853}" destId="{D87E5FC2-50FE-4BAC-B297-6EBD08020BED}" srcOrd="1" destOrd="0" presId="urn:microsoft.com/office/officeart/2005/8/layout/gear1"/>
    <dgm:cxn modelId="{94CBF965-190E-4F2C-AAE5-4BE9D5198D0F}" type="presOf" srcId="{62A14871-BA07-4907-8AB0-C6B14D328F9B}" destId="{9784A429-B541-45FB-82AB-185F83F0877A}" srcOrd="2" destOrd="0" presId="urn:microsoft.com/office/officeart/2005/8/layout/gear1"/>
    <dgm:cxn modelId="{1F764860-02D6-4605-9EBB-083707CC1946}" type="presOf" srcId="{70B34376-8930-494C-A600-A061653D4853}" destId="{2B5A0C76-DCF1-4D43-8A9E-38D5FD06B4CD}" srcOrd="0" destOrd="0" presId="urn:microsoft.com/office/officeart/2005/8/layout/gear1"/>
    <dgm:cxn modelId="{A105E7E8-B260-4ECD-9D69-D26D72FC1712}" type="presOf" srcId="{8F8D565A-70D9-4BC3-89FA-5B97DB5BFA7E}" destId="{F02FFC2B-5AC6-41B9-A187-34F266C22FC7}" srcOrd="0" destOrd="0" presId="urn:microsoft.com/office/officeart/2005/8/layout/gear1"/>
    <dgm:cxn modelId="{E390EBB7-1E15-4B25-91BA-C2677D9E269C}" type="presOf" srcId="{70B34376-8930-494C-A600-A061653D4853}" destId="{A35EE576-461A-4E1E-8F2D-2CEC6A16DCA5}" srcOrd="2" destOrd="0" presId="urn:microsoft.com/office/officeart/2005/8/layout/gear1"/>
    <dgm:cxn modelId="{4DB35CE6-1544-4332-9931-01B8BB8F74FD}" type="presOf" srcId="{62A14871-BA07-4907-8AB0-C6B14D328F9B}" destId="{1E2D3FF9-58DB-4147-801C-853A37D33B95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578AEA60-9019-4786-A05F-668C285855A7}" type="presOf" srcId="{62A14871-BA07-4907-8AB0-C6B14D328F9B}" destId="{72149E25-C35A-4118-8D3B-FC4C802B452E}" srcOrd="0" destOrd="0" presId="urn:microsoft.com/office/officeart/2005/8/layout/gear1"/>
    <dgm:cxn modelId="{635EA50A-F4A6-40E4-B607-7210C61D9E3D}" type="presOf" srcId="{E422F2AB-2D9D-4226-9EA5-511AB2EDC9BB}" destId="{DBC35B41-7757-4E53-9B23-BDBFCDC52DA4}" srcOrd="0" destOrd="0" presId="urn:microsoft.com/office/officeart/2005/8/layout/gear1"/>
    <dgm:cxn modelId="{0DB12997-0A74-4295-AB7C-A195111AE229}" type="presParOf" srcId="{F02FFC2B-5AC6-41B9-A187-34F266C22FC7}" destId="{72149E25-C35A-4118-8D3B-FC4C802B452E}" srcOrd="0" destOrd="0" presId="urn:microsoft.com/office/officeart/2005/8/layout/gear1"/>
    <dgm:cxn modelId="{E50E9259-431F-48D8-BD02-320AC422B143}" type="presParOf" srcId="{F02FFC2B-5AC6-41B9-A187-34F266C22FC7}" destId="{1E2D3FF9-58DB-4147-801C-853A37D33B95}" srcOrd="1" destOrd="0" presId="urn:microsoft.com/office/officeart/2005/8/layout/gear1"/>
    <dgm:cxn modelId="{E29DA0B7-9545-46B1-B7C2-7886185AAB68}" type="presParOf" srcId="{F02FFC2B-5AC6-41B9-A187-34F266C22FC7}" destId="{9784A429-B541-45FB-82AB-185F83F0877A}" srcOrd="2" destOrd="0" presId="urn:microsoft.com/office/officeart/2005/8/layout/gear1"/>
    <dgm:cxn modelId="{DD4D3795-0037-4F2A-BED3-ABCA2D543BD0}" type="presParOf" srcId="{F02FFC2B-5AC6-41B9-A187-34F266C22FC7}" destId="{2B5A0C76-DCF1-4D43-8A9E-38D5FD06B4CD}" srcOrd="3" destOrd="0" presId="urn:microsoft.com/office/officeart/2005/8/layout/gear1"/>
    <dgm:cxn modelId="{8EC32DB0-08A6-44C0-858F-93ED2CBC0307}" type="presParOf" srcId="{F02FFC2B-5AC6-41B9-A187-34F266C22FC7}" destId="{D87E5FC2-50FE-4BAC-B297-6EBD08020BED}" srcOrd="4" destOrd="0" presId="urn:microsoft.com/office/officeart/2005/8/layout/gear1"/>
    <dgm:cxn modelId="{C18EBAD6-5922-405E-9E80-1432D4D1976A}" type="presParOf" srcId="{F02FFC2B-5AC6-41B9-A187-34F266C22FC7}" destId="{A35EE576-461A-4E1E-8F2D-2CEC6A16DCA5}" srcOrd="5" destOrd="0" presId="urn:microsoft.com/office/officeart/2005/8/layout/gear1"/>
    <dgm:cxn modelId="{A089936C-54F4-4ED2-BB34-62A740495171}" type="presParOf" srcId="{F02FFC2B-5AC6-41B9-A187-34F266C22FC7}" destId="{B66E0461-4002-40AD-8934-34240706587A}" srcOrd="6" destOrd="0" presId="urn:microsoft.com/office/officeart/2005/8/layout/gear1"/>
    <dgm:cxn modelId="{49854B4D-EB55-431B-ABCB-579A3F922A2F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F0C0C2E-C6C2-4EE2-BFA3-E86CBBD156FF}" type="doc">
      <dgm:prSet loTypeId="urn:microsoft.com/office/officeart/2005/8/layout/arrow2" loCatId="process" qsTypeId="urn:microsoft.com/office/officeart/2005/8/quickstyle/3d1" qsCatId="3D" csTypeId="urn:microsoft.com/office/officeart/2005/8/colors/accent1_4" csCatId="accent1" phldr="1"/>
      <dgm:spPr/>
    </dgm:pt>
    <dgm:pt modelId="{944B7AFA-24C6-417C-8B23-D946B8C410B3}">
      <dgm:prSet custT="1"/>
      <dgm:spPr/>
      <dgm:t>
        <a:bodyPr/>
        <a:lstStyle/>
        <a:p>
          <a:r>
            <a:rPr lang="en-US" sz="800" b="1" noProof="0" dirty="0" smtClean="0">
              <a:latin typeface="Comic Sans MS" pitchFamily="66" charset="0"/>
            </a:rPr>
            <a:t>Introduction</a:t>
          </a:r>
          <a:endParaRPr lang="en-US" sz="800" b="1" noProof="0" dirty="0">
            <a:latin typeface="Comic Sans MS" pitchFamily="66" charset="0"/>
          </a:endParaRPr>
        </a:p>
      </dgm:t>
    </dgm:pt>
    <dgm:pt modelId="{1926E453-5C06-4CC5-BC6A-FD9FEAF6CD53}" type="parTrans" cxnId="{56AEC2E6-DE02-46B2-83F1-5550CD38ED48}">
      <dgm:prSet/>
      <dgm:spPr/>
      <dgm:t>
        <a:bodyPr/>
        <a:lstStyle/>
        <a:p>
          <a:endParaRPr lang="it-IT"/>
        </a:p>
      </dgm:t>
    </dgm:pt>
    <dgm:pt modelId="{1809B741-1077-46A4-97B3-CB5833832203}" type="sibTrans" cxnId="{56AEC2E6-DE02-46B2-83F1-5550CD38ED48}">
      <dgm:prSet/>
      <dgm:spPr/>
      <dgm:t>
        <a:bodyPr/>
        <a:lstStyle/>
        <a:p>
          <a:endParaRPr lang="it-IT"/>
        </a:p>
      </dgm:t>
    </dgm:pt>
    <dgm:pt modelId="{223FC327-D24E-41FF-BDD8-2E8C1D9A361B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Seismic Reliability of Structures</a:t>
          </a:r>
          <a:endParaRPr lang="en-US" sz="800" b="1" noProof="0" dirty="0">
            <a:latin typeface="Comic Sans MS" pitchFamily="66" charset="0"/>
          </a:endParaRPr>
        </a:p>
      </dgm:t>
    </dgm:pt>
    <dgm:pt modelId="{66C7CFB1-12A0-4E90-8DFD-91B2260666B3}" type="parTrans" cxnId="{E36992DC-6A5E-4414-B718-532F45AAC2EE}">
      <dgm:prSet/>
      <dgm:spPr/>
      <dgm:t>
        <a:bodyPr/>
        <a:lstStyle/>
        <a:p>
          <a:endParaRPr lang="it-IT"/>
        </a:p>
      </dgm:t>
    </dgm:pt>
    <dgm:pt modelId="{58E96FD4-C42A-4DAD-86E1-FD89D11F936D}" type="sibTrans" cxnId="{E36992DC-6A5E-4414-B718-532F45AAC2EE}">
      <dgm:prSet/>
      <dgm:spPr/>
      <dgm:t>
        <a:bodyPr/>
        <a:lstStyle/>
        <a:p>
          <a:endParaRPr lang="it-IT"/>
        </a:p>
      </dgm:t>
    </dgm:pt>
    <dgm:pt modelId="{00B23124-7A04-49A5-8AF1-E61CCA2EE1B5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Sample Application</a:t>
          </a:r>
          <a:endParaRPr lang="en-US" sz="800" b="1" noProof="0" dirty="0">
            <a:latin typeface="Comic Sans MS" pitchFamily="66" charset="0"/>
          </a:endParaRPr>
        </a:p>
      </dgm:t>
    </dgm:pt>
    <dgm:pt modelId="{0861D1A0-F1C0-4F5A-A62A-0EBF752BDD9E}" type="parTrans" cxnId="{3828D6CD-5DF9-4402-B8E7-A50091C66403}">
      <dgm:prSet/>
      <dgm:spPr/>
      <dgm:t>
        <a:bodyPr/>
        <a:lstStyle/>
        <a:p>
          <a:endParaRPr lang="it-IT"/>
        </a:p>
      </dgm:t>
    </dgm:pt>
    <dgm:pt modelId="{86CB16D8-C61F-44D3-A59B-F0122F37A29C}" type="sibTrans" cxnId="{3828D6CD-5DF9-4402-B8E7-A50091C66403}">
      <dgm:prSet/>
      <dgm:spPr/>
      <dgm:t>
        <a:bodyPr/>
        <a:lstStyle/>
        <a:p>
          <a:endParaRPr lang="it-IT"/>
        </a:p>
      </dgm:t>
    </dgm:pt>
    <dgm:pt modelId="{02FE9DF3-D490-405D-8241-FD86051E18CD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Non-Linear Analyses for Seismic Reliability</a:t>
          </a:r>
          <a:endParaRPr lang="en-US" sz="800" b="1" noProof="0" dirty="0">
            <a:latin typeface="Comic Sans MS" pitchFamily="66" charset="0"/>
          </a:endParaRPr>
        </a:p>
      </dgm:t>
    </dgm:pt>
    <dgm:pt modelId="{E283ED4D-EA74-4161-A496-F746AA9BDF38}" type="parTrans" cxnId="{2DBB5ABF-A3BF-495A-BA9C-F45E0456C00F}">
      <dgm:prSet/>
      <dgm:spPr/>
      <dgm:t>
        <a:bodyPr/>
        <a:lstStyle/>
        <a:p>
          <a:endParaRPr lang="it-IT"/>
        </a:p>
      </dgm:t>
    </dgm:pt>
    <dgm:pt modelId="{B7FD90F8-74D0-4DA2-8C4E-8690A105D613}" type="sibTrans" cxnId="{2DBB5ABF-A3BF-495A-BA9C-F45E0456C00F}">
      <dgm:prSet/>
      <dgm:spPr/>
      <dgm:t>
        <a:bodyPr/>
        <a:lstStyle/>
        <a:p>
          <a:endParaRPr lang="it-IT"/>
        </a:p>
      </dgm:t>
    </dgm:pt>
    <dgm:pt modelId="{4E9E85F5-F964-4D56-93C6-E1EC8793DEE1}">
      <dgm:prSet custT="1"/>
      <dgm:spPr/>
      <dgm:t>
        <a:bodyPr/>
        <a:lstStyle/>
        <a:p>
          <a:pPr algn="ctr"/>
          <a:r>
            <a:rPr lang="en-US" sz="800" b="1" noProof="0" dirty="0" smtClean="0">
              <a:latin typeface="Comic Sans MS" pitchFamily="66" charset="0"/>
            </a:rPr>
            <a:t>Conclusion</a:t>
          </a:r>
          <a:endParaRPr lang="en-US" sz="800" b="1" noProof="0" dirty="0">
            <a:latin typeface="Comic Sans MS" pitchFamily="66" charset="0"/>
          </a:endParaRPr>
        </a:p>
      </dgm:t>
    </dgm:pt>
    <dgm:pt modelId="{825CEC32-4DF8-4141-A4F4-7F55E28F2B02}" type="parTrans" cxnId="{48B6FAF4-CC74-4A85-9831-12C3EF887404}">
      <dgm:prSet/>
      <dgm:spPr/>
      <dgm:t>
        <a:bodyPr/>
        <a:lstStyle/>
        <a:p>
          <a:endParaRPr lang="it-IT"/>
        </a:p>
      </dgm:t>
    </dgm:pt>
    <dgm:pt modelId="{A47E62BC-3FDB-4CE8-84B8-BB60256DEB77}" type="sibTrans" cxnId="{48B6FAF4-CC74-4A85-9831-12C3EF887404}">
      <dgm:prSet/>
      <dgm:spPr/>
      <dgm:t>
        <a:bodyPr/>
        <a:lstStyle/>
        <a:p>
          <a:endParaRPr lang="it-IT"/>
        </a:p>
      </dgm:t>
    </dgm:pt>
    <dgm:pt modelId="{ABE5AC58-72BA-4F52-9BCD-FDFC85856826}" type="pres">
      <dgm:prSet presAssocID="{EF0C0C2E-C6C2-4EE2-BFA3-E86CBBD156FF}" presName="arrowDiagram" presStyleCnt="0">
        <dgm:presLayoutVars>
          <dgm:chMax val="5"/>
          <dgm:dir/>
          <dgm:resizeHandles val="exact"/>
        </dgm:presLayoutVars>
      </dgm:prSet>
      <dgm:spPr/>
    </dgm:pt>
    <dgm:pt modelId="{B7CEDE62-9317-4284-9727-AC1A49E9C28C}" type="pres">
      <dgm:prSet presAssocID="{EF0C0C2E-C6C2-4EE2-BFA3-E86CBBD156FF}" presName="arrow" presStyleLbl="bgShp" presStyleIdx="0" presStyleCnt="1" custScaleX="293331" custScaleY="83618" custLinFactNeighborY="-461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90500" prstMaterial="matte">
          <a:bevelT w="127000" h="63500"/>
        </a:sp3d>
      </dgm:spPr>
    </dgm:pt>
    <dgm:pt modelId="{9A533CAA-F844-46EC-ADF6-7E00314265D2}" type="pres">
      <dgm:prSet presAssocID="{EF0C0C2E-C6C2-4EE2-BFA3-E86CBBD156FF}" presName="arrowDiagram5" presStyleCnt="0"/>
      <dgm:spPr/>
    </dgm:pt>
    <dgm:pt modelId="{A713AB1E-1859-4AD3-824A-E173D0D4C2CC}" type="pres">
      <dgm:prSet presAssocID="{944B7AFA-24C6-417C-8B23-D946B8C410B3}" presName="bullet5a" presStyleLbl="node1" presStyleIdx="0" presStyleCnt="5" custLinFactX="-1458522" custLinFactY="-120960" custLinFactNeighborX="-1500000" custLinFactNeighborY="-200000"/>
      <dgm:spPr>
        <a:solidFill>
          <a:srgbClr val="FF0000"/>
        </a:solidFill>
      </dgm:spPr>
    </dgm:pt>
    <dgm:pt modelId="{C2E25FC0-2F7A-4804-A36E-B36E26C4B192}" type="pres">
      <dgm:prSet presAssocID="{944B7AFA-24C6-417C-8B23-D946B8C410B3}" presName="textBox5a" presStyleLbl="revTx" presStyleIdx="0" presStyleCnt="5" custScaleX="340490" custScaleY="93963" custLinFactX="-200000" custLinFactNeighborX="-291507" custLinFactNeighborY="729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75311A-1C7A-4BB0-B337-ACDC1D07C8A5}" type="pres">
      <dgm:prSet presAssocID="{223FC327-D24E-41FF-BDD8-2E8C1D9A361B}" presName="bullet5b" presStyleLbl="node1" presStyleIdx="1" presStyleCnt="5" custLinFactX="-500000" custLinFactY="-14395" custLinFactNeighborX="-533835" custLinFactNeighborY="-10000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064D75A-98B8-4381-ABCA-963456EF033B}" type="pres">
      <dgm:prSet presAssocID="{223FC327-D24E-41FF-BDD8-2E8C1D9A361B}" presName="textBox5b" presStyleLbl="revTx" presStyleIdx="1" presStyleCnt="5" custScaleX="479359" custScaleY="85311" custLinFactX="-77113" custLinFactNeighborX="-100000" custLinFactNeighborY="241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8B95A6-4D99-40B6-A4B4-01D2CA50D5C2}" type="pres">
      <dgm:prSet presAssocID="{02FE9DF3-D490-405D-8241-FD86051E18CD}" presName="bullet5c" presStyleLbl="node1" presStyleIdx="2" presStyleCnt="5" custLinFactX="113138" custLinFactNeighborX="200000" custLinFactNeighborY="-92137"/>
      <dgm:spPr/>
    </dgm:pt>
    <dgm:pt modelId="{1ECA7284-46D7-4475-8AAF-6FAEECF49B2C}" type="pres">
      <dgm:prSet presAssocID="{02FE9DF3-D490-405D-8241-FD86051E18CD}" presName="textBox5c" presStyleLbl="revTx" presStyleIdx="2" presStyleCnt="5" custScaleX="469755" custScaleY="78054" custLinFactX="24577" custLinFactNeighborX="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9E8A09-6FB3-4BC5-AEDD-D4DE3563146E}" type="pres">
      <dgm:prSet presAssocID="{00B23124-7A04-49A5-8AF1-E61CCA2EE1B5}" presName="bullet5d" presStyleLbl="node1" presStyleIdx="3" presStyleCnt="5" custLinFactX="500000" custLinFactNeighborX="513300" custLinFactNeighborY="-34794"/>
      <dgm:spPr/>
    </dgm:pt>
    <dgm:pt modelId="{34FAD2DF-5F52-4172-A7DD-D61D89B016B9}" type="pres">
      <dgm:prSet presAssocID="{00B23124-7A04-49A5-8AF1-E61CCA2EE1B5}" presName="textBox5d" presStyleLbl="revTx" presStyleIdx="3" presStyleCnt="5" custScaleX="304901" custScaleY="35658" custLinFactX="124350" custLinFactNeighborX="200000" custLinFactNeighborY="-149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D32A7-E386-4F88-9019-F2811BD36377}" type="pres">
      <dgm:prSet presAssocID="{4E9E85F5-F964-4D56-93C6-E1EC8793DEE1}" presName="bullet5e" presStyleLbl="node1" presStyleIdx="4" presStyleCnt="5" custLinFactX="561535" custLinFactNeighborX="600000" custLinFactNeighborY="-1943"/>
      <dgm:spPr/>
    </dgm:pt>
    <dgm:pt modelId="{E1000004-4DE8-4056-8EE9-C6263A913A90}" type="pres">
      <dgm:prSet presAssocID="{4E9E85F5-F964-4D56-93C6-E1EC8793DEE1}" presName="textBox5e" presStyleLbl="revTx" presStyleIdx="4" presStyleCnt="5" custScaleX="284695" custScaleY="28916" custLinFactX="200000" custLinFactNeighborX="204748" custLinFactNeighborY="-106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C4B8EFD-BA36-4B15-85E9-184B88029E5C}" type="presOf" srcId="{00B23124-7A04-49A5-8AF1-E61CCA2EE1B5}" destId="{34FAD2DF-5F52-4172-A7DD-D61D89B016B9}" srcOrd="0" destOrd="0" presId="urn:microsoft.com/office/officeart/2005/8/layout/arrow2"/>
    <dgm:cxn modelId="{2DBB5ABF-A3BF-495A-BA9C-F45E0456C00F}" srcId="{EF0C0C2E-C6C2-4EE2-BFA3-E86CBBD156FF}" destId="{02FE9DF3-D490-405D-8241-FD86051E18CD}" srcOrd="2" destOrd="0" parTransId="{E283ED4D-EA74-4161-A496-F746AA9BDF38}" sibTransId="{B7FD90F8-74D0-4DA2-8C4E-8690A105D613}"/>
    <dgm:cxn modelId="{8760BF30-65DB-4030-A3A4-A056638A31FF}" type="presOf" srcId="{223FC327-D24E-41FF-BDD8-2E8C1D9A361B}" destId="{4064D75A-98B8-4381-ABCA-963456EF033B}" srcOrd="0" destOrd="0" presId="urn:microsoft.com/office/officeart/2005/8/layout/arrow2"/>
    <dgm:cxn modelId="{81CD69E0-F560-495C-B05A-FFFC5A4DA0F3}" type="presOf" srcId="{02FE9DF3-D490-405D-8241-FD86051E18CD}" destId="{1ECA7284-46D7-4475-8AAF-6FAEECF49B2C}" srcOrd="0" destOrd="0" presId="urn:microsoft.com/office/officeart/2005/8/layout/arrow2"/>
    <dgm:cxn modelId="{E36992DC-6A5E-4414-B718-532F45AAC2EE}" srcId="{EF0C0C2E-C6C2-4EE2-BFA3-E86CBBD156FF}" destId="{223FC327-D24E-41FF-BDD8-2E8C1D9A361B}" srcOrd="1" destOrd="0" parTransId="{66C7CFB1-12A0-4E90-8DFD-91B2260666B3}" sibTransId="{58E96FD4-C42A-4DAD-86E1-FD89D11F936D}"/>
    <dgm:cxn modelId="{3828D6CD-5DF9-4402-B8E7-A50091C66403}" srcId="{EF0C0C2E-C6C2-4EE2-BFA3-E86CBBD156FF}" destId="{00B23124-7A04-49A5-8AF1-E61CCA2EE1B5}" srcOrd="3" destOrd="0" parTransId="{0861D1A0-F1C0-4F5A-A62A-0EBF752BDD9E}" sibTransId="{86CB16D8-C61F-44D3-A59B-F0122F37A29C}"/>
    <dgm:cxn modelId="{56AEC2E6-DE02-46B2-83F1-5550CD38ED48}" srcId="{EF0C0C2E-C6C2-4EE2-BFA3-E86CBBD156FF}" destId="{944B7AFA-24C6-417C-8B23-D946B8C410B3}" srcOrd="0" destOrd="0" parTransId="{1926E453-5C06-4CC5-BC6A-FD9FEAF6CD53}" sibTransId="{1809B741-1077-46A4-97B3-CB5833832203}"/>
    <dgm:cxn modelId="{A499F4BD-699C-46A3-AEF6-148D1D13D830}" type="presOf" srcId="{EF0C0C2E-C6C2-4EE2-BFA3-E86CBBD156FF}" destId="{ABE5AC58-72BA-4F52-9BCD-FDFC85856826}" srcOrd="0" destOrd="0" presId="urn:microsoft.com/office/officeart/2005/8/layout/arrow2"/>
    <dgm:cxn modelId="{30A8F3B7-6463-4CCA-9869-083A0BC95638}" type="presOf" srcId="{944B7AFA-24C6-417C-8B23-D946B8C410B3}" destId="{C2E25FC0-2F7A-4804-A36E-B36E26C4B192}" srcOrd="0" destOrd="0" presId="urn:microsoft.com/office/officeart/2005/8/layout/arrow2"/>
    <dgm:cxn modelId="{6581E851-3011-4C43-A718-DC082DE3876F}" type="presOf" srcId="{4E9E85F5-F964-4D56-93C6-E1EC8793DEE1}" destId="{E1000004-4DE8-4056-8EE9-C6263A913A90}" srcOrd="0" destOrd="0" presId="urn:microsoft.com/office/officeart/2005/8/layout/arrow2"/>
    <dgm:cxn modelId="{48B6FAF4-CC74-4A85-9831-12C3EF887404}" srcId="{EF0C0C2E-C6C2-4EE2-BFA3-E86CBBD156FF}" destId="{4E9E85F5-F964-4D56-93C6-E1EC8793DEE1}" srcOrd="4" destOrd="0" parTransId="{825CEC32-4DF8-4141-A4F4-7F55E28F2B02}" sibTransId="{A47E62BC-3FDB-4CE8-84B8-BB60256DEB77}"/>
    <dgm:cxn modelId="{5C0987D1-8ABB-4A8A-BB0C-D940F7D0B5E5}" type="presParOf" srcId="{ABE5AC58-72BA-4F52-9BCD-FDFC85856826}" destId="{B7CEDE62-9317-4284-9727-AC1A49E9C28C}" srcOrd="0" destOrd="0" presId="urn:microsoft.com/office/officeart/2005/8/layout/arrow2"/>
    <dgm:cxn modelId="{4FD60ECE-D2DA-4EB8-9239-FC9D53D364F6}" type="presParOf" srcId="{ABE5AC58-72BA-4F52-9BCD-FDFC85856826}" destId="{9A533CAA-F844-46EC-ADF6-7E00314265D2}" srcOrd="1" destOrd="0" presId="urn:microsoft.com/office/officeart/2005/8/layout/arrow2"/>
    <dgm:cxn modelId="{0C2A544A-1F66-4436-9AF7-6C8984D11E59}" type="presParOf" srcId="{9A533CAA-F844-46EC-ADF6-7E00314265D2}" destId="{A713AB1E-1859-4AD3-824A-E173D0D4C2CC}" srcOrd="0" destOrd="0" presId="urn:microsoft.com/office/officeart/2005/8/layout/arrow2"/>
    <dgm:cxn modelId="{FCD8EF3B-E45A-4E8E-9BDA-158BD9119497}" type="presParOf" srcId="{9A533CAA-F844-46EC-ADF6-7E00314265D2}" destId="{C2E25FC0-2F7A-4804-A36E-B36E26C4B192}" srcOrd="1" destOrd="0" presId="urn:microsoft.com/office/officeart/2005/8/layout/arrow2"/>
    <dgm:cxn modelId="{F3219284-654B-47FF-BC28-E82D576E786C}" type="presParOf" srcId="{9A533CAA-F844-46EC-ADF6-7E00314265D2}" destId="{7D75311A-1C7A-4BB0-B337-ACDC1D07C8A5}" srcOrd="2" destOrd="0" presId="urn:microsoft.com/office/officeart/2005/8/layout/arrow2"/>
    <dgm:cxn modelId="{B733D056-C837-46ED-A61F-C11005B3AA06}" type="presParOf" srcId="{9A533CAA-F844-46EC-ADF6-7E00314265D2}" destId="{4064D75A-98B8-4381-ABCA-963456EF033B}" srcOrd="3" destOrd="0" presId="urn:microsoft.com/office/officeart/2005/8/layout/arrow2"/>
    <dgm:cxn modelId="{C5087BFF-6D0F-4884-AB7A-01363329EA5E}" type="presParOf" srcId="{9A533CAA-F844-46EC-ADF6-7E00314265D2}" destId="{8E8B95A6-4D99-40B6-A4B4-01D2CA50D5C2}" srcOrd="4" destOrd="0" presId="urn:microsoft.com/office/officeart/2005/8/layout/arrow2"/>
    <dgm:cxn modelId="{C557648B-EF05-4AD0-80B8-4BF8A52F624C}" type="presParOf" srcId="{9A533CAA-F844-46EC-ADF6-7E00314265D2}" destId="{1ECA7284-46D7-4475-8AAF-6FAEECF49B2C}" srcOrd="5" destOrd="0" presId="urn:microsoft.com/office/officeart/2005/8/layout/arrow2"/>
    <dgm:cxn modelId="{DD989324-8136-4149-99DC-D904DD0311FF}" type="presParOf" srcId="{9A533CAA-F844-46EC-ADF6-7E00314265D2}" destId="{949E8A09-6FB3-4BC5-AEDD-D4DE3563146E}" srcOrd="6" destOrd="0" presId="urn:microsoft.com/office/officeart/2005/8/layout/arrow2"/>
    <dgm:cxn modelId="{35AD6484-B58F-4C18-9D3A-AD90A0201194}" type="presParOf" srcId="{9A533CAA-F844-46EC-ADF6-7E00314265D2}" destId="{34FAD2DF-5F52-4172-A7DD-D61D89B016B9}" srcOrd="7" destOrd="0" presId="urn:microsoft.com/office/officeart/2005/8/layout/arrow2"/>
    <dgm:cxn modelId="{5D51870C-8970-43BD-AB56-A75243790E07}" type="presParOf" srcId="{9A533CAA-F844-46EC-ADF6-7E00314265D2}" destId="{F8CD32A7-E386-4F88-9019-F2811BD36377}" srcOrd="8" destOrd="0" presId="urn:microsoft.com/office/officeart/2005/8/layout/arrow2"/>
    <dgm:cxn modelId="{7BA4A7EC-4C22-4269-BA4E-043215F45E2D}" type="presParOf" srcId="{9A533CAA-F844-46EC-ADF6-7E00314265D2}" destId="{E1000004-4DE8-4056-8EE9-C6263A913A90}" srcOrd="9" destOrd="0" presId="urn:microsoft.com/office/officeart/2005/8/layout/arrow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8D565A-70D9-4BC3-89FA-5B97DB5BFA7E}" type="doc">
      <dgm:prSet loTypeId="urn:microsoft.com/office/officeart/2005/8/layout/gear1" loCatId="cycle" qsTypeId="urn:microsoft.com/office/officeart/2005/8/quickstyle/3d1" qsCatId="3D" csTypeId="urn:microsoft.com/office/officeart/2005/8/colors/accent2_3" csCatId="accent2" phldr="1"/>
      <dgm:spPr/>
    </dgm:pt>
    <dgm:pt modelId="{62A14871-BA07-4907-8AB0-C6B14D328F9B}">
      <dgm:prSet phldrT="[Testo]" custT="1"/>
      <dgm:spPr/>
      <dgm:t>
        <a:bodyPr/>
        <a:lstStyle/>
        <a:p>
          <a:r>
            <a:rPr lang="it-IT" sz="1000" b="1" dirty="0" smtClean="0">
              <a:solidFill>
                <a:schemeClr val="tx1"/>
              </a:solidFill>
            </a:rPr>
            <a:t>21</a:t>
          </a:r>
          <a:endParaRPr lang="it-IT" sz="1000" b="1" dirty="0">
            <a:solidFill>
              <a:schemeClr val="tx1"/>
            </a:solidFill>
          </a:endParaRPr>
        </a:p>
      </dgm:t>
    </dgm:pt>
    <dgm:pt modelId="{27F90F28-9F9D-41E7-85A2-682E8C6DF884}" type="parTrans" cxnId="{1C738C35-0491-4EA0-8DC6-DB472A61897B}">
      <dgm:prSet/>
      <dgm:spPr/>
      <dgm:t>
        <a:bodyPr/>
        <a:lstStyle/>
        <a:p>
          <a:endParaRPr lang="it-IT"/>
        </a:p>
      </dgm:t>
    </dgm:pt>
    <dgm:pt modelId="{F0231960-7AE6-405F-9861-FB1458A0BB8E}" type="sibTrans" cxnId="{1C738C35-0491-4EA0-8DC6-DB472A61897B}">
      <dgm:prSet/>
      <dgm:spPr/>
      <dgm:t>
        <a:bodyPr/>
        <a:lstStyle/>
        <a:p>
          <a:endParaRPr lang="it-IT"/>
        </a:p>
      </dgm:t>
    </dgm:pt>
    <dgm:pt modelId="{70B34376-8930-494C-A600-A061653D4853}">
      <dgm:prSet phldrT="[Testo]" custT="1"/>
      <dgm:spPr/>
      <dgm:t>
        <a:bodyPr/>
        <a:lstStyle/>
        <a:p>
          <a:fld id="{25B075C6-B0C3-4B6C-BA68-F6B31A7511A9}" type="slidenum">
            <a:rPr lang="it-IT" sz="1000" b="1" smtClean="0">
              <a:solidFill>
                <a:schemeClr val="tx1"/>
              </a:solidFill>
            </a:rPr>
            <a:pPr/>
            <a:t>5</a:t>
          </a:fld>
          <a:endParaRPr lang="it-IT" sz="1000" b="1" dirty="0">
            <a:solidFill>
              <a:schemeClr val="tx1"/>
            </a:solidFill>
          </a:endParaRPr>
        </a:p>
      </dgm:t>
    </dgm:pt>
    <dgm:pt modelId="{6978CAED-49C9-43F2-9D9A-ACBCFC75F726}" type="parTrans" cxnId="{5FC1BDB9-6CFF-449A-A678-4AA843E6CEB4}">
      <dgm:prSet/>
      <dgm:spPr/>
      <dgm:t>
        <a:bodyPr/>
        <a:lstStyle/>
        <a:p>
          <a:endParaRPr lang="it-IT"/>
        </a:p>
      </dgm:t>
    </dgm:pt>
    <dgm:pt modelId="{E422F2AB-2D9D-4226-9EA5-511AB2EDC9BB}" type="sibTrans" cxnId="{5FC1BDB9-6CFF-449A-A678-4AA843E6CEB4}">
      <dgm:prSet/>
      <dgm:spPr/>
      <dgm:t>
        <a:bodyPr/>
        <a:lstStyle/>
        <a:p>
          <a:endParaRPr lang="it-IT"/>
        </a:p>
      </dgm:t>
    </dgm:pt>
    <dgm:pt modelId="{F02FFC2B-5AC6-41B9-A187-34F266C22FC7}" type="pres">
      <dgm:prSet presAssocID="{8F8D565A-70D9-4BC3-89FA-5B97DB5BFA7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2149E25-C35A-4118-8D3B-FC4C802B452E}" type="pres">
      <dgm:prSet presAssocID="{62A14871-BA07-4907-8AB0-C6B14D328F9B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2D3FF9-58DB-4147-801C-853A37D33B95}" type="pres">
      <dgm:prSet presAssocID="{62A14871-BA07-4907-8AB0-C6B14D328F9B}" presName="gear1srcNode" presStyleLbl="node1" presStyleIdx="0" presStyleCnt="2"/>
      <dgm:spPr/>
      <dgm:t>
        <a:bodyPr/>
        <a:lstStyle/>
        <a:p>
          <a:endParaRPr lang="it-IT"/>
        </a:p>
      </dgm:t>
    </dgm:pt>
    <dgm:pt modelId="{9784A429-B541-45FB-82AB-185F83F0877A}" type="pres">
      <dgm:prSet presAssocID="{62A14871-BA07-4907-8AB0-C6B14D328F9B}" presName="gear1dstNode" presStyleLbl="node1" presStyleIdx="0" presStyleCnt="2"/>
      <dgm:spPr/>
      <dgm:t>
        <a:bodyPr/>
        <a:lstStyle/>
        <a:p>
          <a:endParaRPr lang="it-IT"/>
        </a:p>
      </dgm:t>
    </dgm:pt>
    <dgm:pt modelId="{2B5A0C76-DCF1-4D43-8A9E-38D5FD06B4CD}" type="pres">
      <dgm:prSet presAssocID="{70B34376-8930-494C-A600-A061653D4853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7E5FC2-50FE-4BAC-B297-6EBD08020BED}" type="pres">
      <dgm:prSet presAssocID="{70B34376-8930-494C-A600-A061653D4853}" presName="gear2srcNode" presStyleLbl="node1" presStyleIdx="1" presStyleCnt="2"/>
      <dgm:spPr/>
      <dgm:t>
        <a:bodyPr/>
        <a:lstStyle/>
        <a:p>
          <a:endParaRPr lang="it-IT"/>
        </a:p>
      </dgm:t>
    </dgm:pt>
    <dgm:pt modelId="{A35EE576-461A-4E1E-8F2D-2CEC6A16DCA5}" type="pres">
      <dgm:prSet presAssocID="{70B34376-8930-494C-A600-A061653D4853}" presName="gear2dstNode" presStyleLbl="node1" presStyleIdx="1" presStyleCnt="2"/>
      <dgm:spPr/>
      <dgm:t>
        <a:bodyPr/>
        <a:lstStyle/>
        <a:p>
          <a:endParaRPr lang="it-IT"/>
        </a:p>
      </dgm:t>
    </dgm:pt>
    <dgm:pt modelId="{B66E0461-4002-40AD-8934-34240706587A}" type="pres">
      <dgm:prSet presAssocID="{F0231960-7AE6-405F-9861-FB1458A0BB8E}" presName="connector1" presStyleLbl="sibTrans2D1" presStyleIdx="0" presStyleCnt="2"/>
      <dgm:spPr/>
      <dgm:t>
        <a:bodyPr/>
        <a:lstStyle/>
        <a:p>
          <a:endParaRPr lang="it-IT"/>
        </a:p>
      </dgm:t>
    </dgm:pt>
    <dgm:pt modelId="{DBC35B41-7757-4E53-9B23-BDBFCDC52DA4}" type="pres">
      <dgm:prSet presAssocID="{E422F2AB-2D9D-4226-9EA5-511AB2EDC9BB}" presName="connector2" presStyleLbl="sibTrans2D1" presStyleIdx="1" presStyleCnt="2"/>
      <dgm:spPr/>
      <dgm:t>
        <a:bodyPr/>
        <a:lstStyle/>
        <a:p>
          <a:endParaRPr lang="it-IT"/>
        </a:p>
      </dgm:t>
    </dgm:pt>
  </dgm:ptLst>
  <dgm:cxnLst>
    <dgm:cxn modelId="{DE2B0755-EA45-4985-BFC7-720C647A6332}" type="presOf" srcId="{70B34376-8930-494C-A600-A061653D4853}" destId="{2B5A0C76-DCF1-4D43-8A9E-38D5FD06B4CD}" srcOrd="0" destOrd="0" presId="urn:microsoft.com/office/officeart/2005/8/layout/gear1"/>
    <dgm:cxn modelId="{24E17F1D-5D4A-4025-9AEE-CB5BB5055022}" type="presOf" srcId="{70B34376-8930-494C-A600-A061653D4853}" destId="{A35EE576-461A-4E1E-8F2D-2CEC6A16DCA5}" srcOrd="2" destOrd="0" presId="urn:microsoft.com/office/officeart/2005/8/layout/gear1"/>
    <dgm:cxn modelId="{AAC3E876-B440-4059-A3B5-5D9C0E8BE11F}" type="presOf" srcId="{F0231960-7AE6-405F-9861-FB1458A0BB8E}" destId="{B66E0461-4002-40AD-8934-34240706587A}" srcOrd="0" destOrd="0" presId="urn:microsoft.com/office/officeart/2005/8/layout/gear1"/>
    <dgm:cxn modelId="{6668023C-AC76-43A9-B90F-361378797E66}" type="presOf" srcId="{E422F2AB-2D9D-4226-9EA5-511AB2EDC9BB}" destId="{DBC35B41-7757-4E53-9B23-BDBFCDC52DA4}" srcOrd="0" destOrd="0" presId="urn:microsoft.com/office/officeart/2005/8/layout/gear1"/>
    <dgm:cxn modelId="{E58C314D-85FB-4DC5-B176-7BCB8744BE96}" type="presOf" srcId="{8F8D565A-70D9-4BC3-89FA-5B97DB5BFA7E}" destId="{F02FFC2B-5AC6-41B9-A187-34F266C22FC7}" srcOrd="0" destOrd="0" presId="urn:microsoft.com/office/officeart/2005/8/layout/gear1"/>
    <dgm:cxn modelId="{6CFB9824-C45D-4D10-B4C0-BDF0B6CA81AB}" type="presOf" srcId="{70B34376-8930-494C-A600-A061653D4853}" destId="{D87E5FC2-50FE-4BAC-B297-6EBD08020BED}" srcOrd="1" destOrd="0" presId="urn:microsoft.com/office/officeart/2005/8/layout/gear1"/>
    <dgm:cxn modelId="{1C738C35-0491-4EA0-8DC6-DB472A61897B}" srcId="{8F8D565A-70D9-4BC3-89FA-5B97DB5BFA7E}" destId="{62A14871-BA07-4907-8AB0-C6B14D328F9B}" srcOrd="0" destOrd="0" parTransId="{27F90F28-9F9D-41E7-85A2-682E8C6DF884}" sibTransId="{F0231960-7AE6-405F-9861-FB1458A0BB8E}"/>
    <dgm:cxn modelId="{5FC1BDB9-6CFF-449A-A678-4AA843E6CEB4}" srcId="{8F8D565A-70D9-4BC3-89FA-5B97DB5BFA7E}" destId="{70B34376-8930-494C-A600-A061653D4853}" srcOrd="1" destOrd="0" parTransId="{6978CAED-49C9-43F2-9D9A-ACBCFC75F726}" sibTransId="{E422F2AB-2D9D-4226-9EA5-511AB2EDC9BB}"/>
    <dgm:cxn modelId="{86EED9A1-99F0-4BDD-8E4E-0D640620839F}" type="presOf" srcId="{62A14871-BA07-4907-8AB0-C6B14D328F9B}" destId="{1E2D3FF9-58DB-4147-801C-853A37D33B95}" srcOrd="1" destOrd="0" presId="urn:microsoft.com/office/officeart/2005/8/layout/gear1"/>
    <dgm:cxn modelId="{0692194D-81AC-41D5-8C93-802E34B1CF54}" type="presOf" srcId="{62A14871-BA07-4907-8AB0-C6B14D328F9B}" destId="{72149E25-C35A-4118-8D3B-FC4C802B452E}" srcOrd="0" destOrd="0" presId="urn:microsoft.com/office/officeart/2005/8/layout/gear1"/>
    <dgm:cxn modelId="{860F0671-A356-4267-9F1B-630501D6DA09}" type="presOf" srcId="{62A14871-BA07-4907-8AB0-C6B14D328F9B}" destId="{9784A429-B541-45FB-82AB-185F83F0877A}" srcOrd="2" destOrd="0" presId="urn:microsoft.com/office/officeart/2005/8/layout/gear1"/>
    <dgm:cxn modelId="{E75C8D4D-7E4F-42C9-80ED-1FBA08599D61}" type="presParOf" srcId="{F02FFC2B-5AC6-41B9-A187-34F266C22FC7}" destId="{72149E25-C35A-4118-8D3B-FC4C802B452E}" srcOrd="0" destOrd="0" presId="urn:microsoft.com/office/officeart/2005/8/layout/gear1"/>
    <dgm:cxn modelId="{286018BB-1C99-43FE-BCC3-3A20A8093D08}" type="presParOf" srcId="{F02FFC2B-5AC6-41B9-A187-34F266C22FC7}" destId="{1E2D3FF9-58DB-4147-801C-853A37D33B95}" srcOrd="1" destOrd="0" presId="urn:microsoft.com/office/officeart/2005/8/layout/gear1"/>
    <dgm:cxn modelId="{0964997E-F5F7-4C38-8453-3BA8B987A484}" type="presParOf" srcId="{F02FFC2B-5AC6-41B9-A187-34F266C22FC7}" destId="{9784A429-B541-45FB-82AB-185F83F0877A}" srcOrd="2" destOrd="0" presId="urn:microsoft.com/office/officeart/2005/8/layout/gear1"/>
    <dgm:cxn modelId="{E2A43A82-4915-41C8-B617-5A7DC31A6E21}" type="presParOf" srcId="{F02FFC2B-5AC6-41B9-A187-34F266C22FC7}" destId="{2B5A0C76-DCF1-4D43-8A9E-38D5FD06B4CD}" srcOrd="3" destOrd="0" presId="urn:microsoft.com/office/officeart/2005/8/layout/gear1"/>
    <dgm:cxn modelId="{0B090BD8-FA1D-44ED-8BCE-D3B66FE8E36F}" type="presParOf" srcId="{F02FFC2B-5AC6-41B9-A187-34F266C22FC7}" destId="{D87E5FC2-50FE-4BAC-B297-6EBD08020BED}" srcOrd="4" destOrd="0" presId="urn:microsoft.com/office/officeart/2005/8/layout/gear1"/>
    <dgm:cxn modelId="{F40B1E91-1D9B-4E4F-9A3B-53F42E67932E}" type="presParOf" srcId="{F02FFC2B-5AC6-41B9-A187-34F266C22FC7}" destId="{A35EE576-461A-4E1E-8F2D-2CEC6A16DCA5}" srcOrd="5" destOrd="0" presId="urn:microsoft.com/office/officeart/2005/8/layout/gear1"/>
    <dgm:cxn modelId="{4A55D6F1-319D-4D2A-AF0E-0C666D414CC3}" type="presParOf" srcId="{F02FFC2B-5AC6-41B9-A187-34F266C22FC7}" destId="{B66E0461-4002-40AD-8934-34240706587A}" srcOrd="6" destOrd="0" presId="urn:microsoft.com/office/officeart/2005/8/layout/gear1"/>
    <dgm:cxn modelId="{59B40939-6146-4FA0-B070-BD0D96EF9FD1}" type="presParOf" srcId="{F02FFC2B-5AC6-41B9-A187-34F266C22FC7}" destId="{DBC35B41-7757-4E53-9B23-BDBFCDC52DA4}" srcOrd="7" destOrd="0" presId="urn:microsoft.com/office/officeart/2005/8/layout/gear1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0.74211</cdr:x>
      <cdr:y>0.45417</cdr:y>
    </cdr:from>
    <cdr:to>
      <cdr:x>0.89911</cdr:x>
      <cdr:y>0.53255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4007386" y="1595766"/>
          <a:ext cx="847800" cy="2753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it-IT" sz="1400" b="1" i="1" dirty="0">
            <a:latin typeface="Symbol" pitchFamily="18" charset="2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0.84045</cdr:x>
      <cdr:y>0.07795</cdr:y>
    </cdr:from>
    <cdr:to>
      <cdr:x>0.96885</cdr:x>
      <cdr:y>0.13642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5143536" y="285752"/>
          <a:ext cx="78581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it-IT" sz="1600" b="1" dirty="0" smtClean="0">
              <a:latin typeface="Comic Sans MS" pitchFamily="66" charset="0"/>
            </a:rPr>
            <a:t>IDA</a:t>
          </a:r>
          <a:endParaRPr lang="it-IT" sz="1600" b="1" dirty="0">
            <a:latin typeface="Comic Sans MS" pitchFamily="66" charset="0"/>
          </a:endParaRPr>
        </a:p>
      </cdr:txBody>
    </cdr:sp>
  </cdr:relSizeAnchor>
  <cdr:relSizeAnchor xmlns:cdr="http://schemas.openxmlformats.org/drawingml/2006/chartDrawing">
    <cdr:from>
      <cdr:x>0.84045</cdr:x>
      <cdr:y>0.42875</cdr:y>
    </cdr:from>
    <cdr:to>
      <cdr:x>0.96885</cdr:x>
      <cdr:y>0.48722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5143536" y="1571636"/>
          <a:ext cx="78581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it-IT" sz="1600" b="1" dirty="0" smtClean="0">
              <a:latin typeface="Comic Sans MS" pitchFamily="66" charset="0"/>
            </a:rPr>
            <a:t>IN2</a:t>
          </a:r>
          <a:endParaRPr lang="it-IT" sz="1600" b="1" dirty="0">
            <a:latin typeface="Comic Sans MS" pitchFamily="66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0.84045</cdr:x>
      <cdr:y>0.07795</cdr:y>
    </cdr:from>
    <cdr:to>
      <cdr:x>0.96885</cdr:x>
      <cdr:y>0.13642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5143536" y="285752"/>
          <a:ext cx="78581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it-IT" sz="1600" b="1" dirty="0" smtClean="0">
              <a:latin typeface="Comic Sans MS" pitchFamily="66" charset="0"/>
            </a:rPr>
            <a:t>IDA</a:t>
          </a:r>
          <a:endParaRPr lang="it-IT" sz="1600" b="1" dirty="0">
            <a:latin typeface="Comic Sans MS" pitchFamily="66" charset="0"/>
          </a:endParaRPr>
        </a:p>
      </cdr:txBody>
    </cdr:sp>
  </cdr:relSizeAnchor>
  <cdr:relSizeAnchor xmlns:cdr="http://schemas.openxmlformats.org/drawingml/2006/chartDrawing">
    <cdr:from>
      <cdr:x>0.84045</cdr:x>
      <cdr:y>0.42875</cdr:y>
    </cdr:from>
    <cdr:to>
      <cdr:x>0.96885</cdr:x>
      <cdr:y>0.48722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5143536" y="1571636"/>
          <a:ext cx="78581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it-IT" sz="1600" b="1" dirty="0" smtClean="0">
              <a:latin typeface="Comic Sans MS" pitchFamily="66" charset="0"/>
            </a:rPr>
            <a:t>IN2</a:t>
          </a:r>
          <a:endParaRPr lang="it-IT" sz="1600" b="1" dirty="0">
            <a:latin typeface="Comic Sans MS" pitchFamily="66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0.71438</cdr:x>
      <cdr:y>0.061</cdr:y>
    </cdr:from>
    <cdr:to>
      <cdr:x>0.93822</cdr:x>
      <cdr:y>0.20332</cdr:y>
    </cdr:to>
    <cdr:sp macro="" textlink="">
      <cdr:nvSpPr>
        <cdr:cNvPr id="8" name="CasellaDiTesto 7"/>
        <cdr:cNvSpPr txBox="1"/>
      </cdr:nvSpPr>
      <cdr:spPr>
        <a:xfrm xmlns:a="http://schemas.openxmlformats.org/drawingml/2006/main">
          <a:off x="3857652" y="214314"/>
          <a:ext cx="1208732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it-IT" sz="1400" b="1" i="1" dirty="0">
              <a:latin typeface="Comic Sans MS" pitchFamily="66" charset="0"/>
              <a:cs typeface="Times New Roman" pitchFamily="18" charset="0"/>
            </a:rPr>
            <a:t>a = 0.012</a:t>
          </a:r>
        </a:p>
        <a:p xmlns:a="http://schemas.openxmlformats.org/drawingml/2006/main">
          <a:r>
            <a:rPr lang="it-IT" sz="1400" b="1" i="1" dirty="0">
              <a:latin typeface="Comic Sans MS" pitchFamily="66" charset="0"/>
              <a:cs typeface="Times New Roman" pitchFamily="18" charset="0"/>
            </a:rPr>
            <a:t>b = 1.120</a:t>
          </a:r>
        </a:p>
      </cdr:txBody>
    </cdr:sp>
  </cdr:relSizeAnchor>
  <cdr:relSizeAnchor xmlns:cdr="http://schemas.openxmlformats.org/drawingml/2006/chartDrawing">
    <cdr:from>
      <cdr:x>0.71438</cdr:x>
      <cdr:y>0.63029</cdr:y>
    </cdr:from>
    <cdr:to>
      <cdr:x>0.91282</cdr:x>
      <cdr:y>0.71162</cdr:y>
    </cdr:to>
    <cdr:sp macro="" textlink="">
      <cdr:nvSpPr>
        <cdr:cNvPr id="9" name="CasellaDiTesto 1"/>
        <cdr:cNvSpPr txBox="1"/>
      </cdr:nvSpPr>
      <cdr:spPr>
        <a:xfrm xmlns:a="http://schemas.openxmlformats.org/drawingml/2006/main">
          <a:off x="3857652" y="2214578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it-IT" sz="1400" b="1" i="1" dirty="0">
              <a:latin typeface="Comic Sans MS" pitchFamily="66" charset="0"/>
              <a:cs typeface="Times New Roman" pitchFamily="18" charset="0"/>
            </a:rPr>
            <a:t>D = </a:t>
          </a:r>
          <a:r>
            <a:rPr lang="it-IT" sz="1400" b="1" i="1" dirty="0" err="1" smtClean="0">
              <a:latin typeface="Comic Sans MS" pitchFamily="66" charset="0"/>
              <a:cs typeface="Times New Roman" pitchFamily="18" charset="0"/>
            </a:rPr>
            <a:t>a·S</a:t>
          </a:r>
          <a:r>
            <a:rPr lang="it-IT" sz="1400" b="1" i="1" baseline="-25000" dirty="0" err="1" smtClean="0">
              <a:latin typeface="Comic Sans MS" pitchFamily="66" charset="0"/>
              <a:cs typeface="Times New Roman" pitchFamily="18" charset="0"/>
            </a:rPr>
            <a:t>a</a:t>
          </a:r>
          <a:r>
            <a:rPr lang="it-IT" sz="1400" b="1" i="1" baseline="30000" dirty="0" err="1" smtClean="0">
              <a:latin typeface="Comic Sans MS" pitchFamily="66" charset="0"/>
              <a:cs typeface="Times New Roman" pitchFamily="18" charset="0"/>
            </a:rPr>
            <a:t>b</a:t>
          </a:r>
          <a:endParaRPr lang="it-IT" sz="1400" b="1" i="1" baseline="30000" dirty="0">
            <a:latin typeface="Comic Sans MS" pitchFamily="66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0.08233</cdr:x>
      <cdr:y>0.87355</cdr:y>
    </cdr:from>
    <cdr:to>
      <cdr:x>0.19811</cdr:x>
      <cdr:y>0.96512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81001" y="2385218"/>
          <a:ext cx="535781" cy="250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l-GR" sz="1100" b="1">
              <a:latin typeface="Times New Roman" pitchFamily="18" charset="0"/>
              <a:cs typeface="Times New Roman" pitchFamily="18" charset="0"/>
            </a:rPr>
            <a:t>β</a:t>
          </a:r>
          <a:r>
            <a:rPr lang="it-IT" sz="1100" b="1" baseline="-25000">
              <a:latin typeface="Times New Roman" pitchFamily="18" charset="0"/>
              <a:cs typeface="Times New Roman" pitchFamily="18" charset="0"/>
            </a:rPr>
            <a:t>D</a:t>
          </a:r>
        </a:p>
      </cdr:txBody>
    </cdr:sp>
  </cdr:relSizeAnchor>
  <cdr:relSizeAnchor xmlns:cdr="http://schemas.openxmlformats.org/drawingml/2006/chartDrawing">
    <cdr:from>
      <cdr:x>0.09922</cdr:x>
      <cdr:y>0.84077</cdr:y>
    </cdr:from>
    <cdr:to>
      <cdr:x>0.34922</cdr:x>
      <cdr:y>0.90803</cdr:y>
    </cdr:to>
    <cdr:sp macro="" textlink="">
      <cdr:nvSpPr>
        <cdr:cNvPr id="3" name="CasellaDiTesto 2"/>
        <cdr:cNvSpPr txBox="1"/>
      </cdr:nvSpPr>
      <cdr:spPr>
        <a:xfrm xmlns:a="http://schemas.openxmlformats.org/drawingml/2006/main">
          <a:off x="357190" y="1785950"/>
          <a:ext cx="900000" cy="14287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r"/>
          <a:r>
            <a:rPr lang="it-IT" sz="800" b="0" dirty="0" smtClean="0">
              <a:solidFill>
                <a:sysClr val="windowText" lastClr="000000"/>
              </a:solidFill>
              <a:latin typeface="Comic Sans MS" pitchFamily="66" charset="0"/>
              <a:cs typeface="Times New Roman" pitchFamily="18" charset="0"/>
            </a:rPr>
            <a:t>0.75 0.50 0.25</a:t>
          </a:r>
          <a:endParaRPr lang="it-IT" sz="800" b="0" dirty="0">
            <a:solidFill>
              <a:sysClr val="windowText" lastClr="000000"/>
            </a:solidFill>
            <a:latin typeface="Comic Sans MS" pitchFamily="66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0.71438</cdr:x>
      <cdr:y>0.67262</cdr:y>
    </cdr:from>
    <cdr:to>
      <cdr:x>0.80438</cdr:x>
      <cdr:y>0.75735</cdr:y>
    </cdr:to>
    <cdr:sp macro="" textlink="">
      <cdr:nvSpPr>
        <cdr:cNvPr id="4" name="CasellaDiTesto 1"/>
        <cdr:cNvSpPr txBox="1"/>
      </cdr:nvSpPr>
      <cdr:spPr>
        <a:xfrm xmlns:a="http://schemas.openxmlformats.org/drawingml/2006/main">
          <a:off x="2571768" y="1428760"/>
          <a:ext cx="324000" cy="18000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/>
          <a:r>
            <a:rPr lang="it-IT" sz="1000" b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β</a:t>
          </a:r>
          <a:r>
            <a:rPr lang="it-IT" sz="1000" b="0" baseline="-25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D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0.82984</cdr:x>
      <cdr:y>0.60996</cdr:y>
    </cdr:from>
    <cdr:to>
      <cdr:x>0.84771</cdr:x>
      <cdr:y>0.65699</cdr:y>
    </cdr:to>
    <cdr:sp macro="" textlink="">
      <cdr:nvSpPr>
        <cdr:cNvPr id="2" name="Rettangolo 1"/>
        <cdr:cNvSpPr/>
      </cdr:nvSpPr>
      <cdr:spPr>
        <a:xfrm xmlns:a="http://schemas.openxmlformats.org/drawingml/2006/main">
          <a:off x="3286148" y="1571636"/>
          <a:ext cx="70765" cy="12117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tx1"/>
            </a:gs>
            <a:gs pos="13000">
              <a:schemeClr val="bg1"/>
            </a:gs>
            <a:gs pos="28000">
              <a:schemeClr val="tx1"/>
            </a:gs>
            <a:gs pos="42999">
              <a:schemeClr val="bg1"/>
            </a:gs>
            <a:gs pos="58000">
              <a:schemeClr val="tx1"/>
            </a:gs>
            <a:gs pos="72000">
              <a:schemeClr val="bg1"/>
            </a:gs>
            <a:gs pos="87000">
              <a:schemeClr val="tx1"/>
            </a:gs>
            <a:gs pos="100000">
              <a:schemeClr val="bg1"/>
            </a:gs>
          </a:gsLst>
          <a:lin ang="5400000" scaled="0"/>
        </a:gradFill>
        <a:ln xmlns:a="http://schemas.openxmlformats.org/drawingml/2006/main" w="12700">
          <a:solidFill>
            <a:sysClr val="windowText" lastClr="0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0.82984</cdr:x>
      <cdr:y>0.69313</cdr:y>
    </cdr:from>
    <cdr:to>
      <cdr:x>0.85026</cdr:x>
      <cdr:y>0.73428</cdr:y>
    </cdr:to>
    <cdr:sp macro="" textlink="">
      <cdr:nvSpPr>
        <cdr:cNvPr id="3" name="Triangolo rettangolo 2"/>
        <cdr:cNvSpPr/>
      </cdr:nvSpPr>
      <cdr:spPr>
        <a:xfrm xmlns:a="http://schemas.openxmlformats.org/drawingml/2006/main" flipV="1">
          <a:off x="3286148" y="1785950"/>
          <a:ext cx="80863" cy="106028"/>
        </a:xfrm>
        <a:prstGeom xmlns:a="http://schemas.openxmlformats.org/drawingml/2006/main" prst="rtTriangle">
          <a:avLst/>
        </a:prstGeom>
        <a:gradFill xmlns:a="http://schemas.openxmlformats.org/drawingml/2006/main">
          <a:gsLst>
            <a:gs pos="0">
              <a:schemeClr val="tx1"/>
            </a:gs>
            <a:gs pos="13000">
              <a:schemeClr val="bg1"/>
            </a:gs>
            <a:gs pos="28000">
              <a:schemeClr val="tx1"/>
            </a:gs>
            <a:gs pos="42999">
              <a:schemeClr val="bg1"/>
            </a:gs>
            <a:gs pos="58000">
              <a:schemeClr val="tx1"/>
            </a:gs>
            <a:gs pos="72000">
              <a:schemeClr val="bg1"/>
            </a:gs>
            <a:gs pos="87000">
              <a:schemeClr val="tx1"/>
            </a:gs>
            <a:gs pos="100000">
              <a:schemeClr val="bg1"/>
            </a:gs>
          </a:gsLst>
          <a:lin ang="5400000" scaled="0"/>
        </a:gradFill>
        <a:ln xmlns:a="http://schemas.openxmlformats.org/drawingml/2006/main" w="3175">
          <a:solidFill>
            <a:sysClr val="windowText" lastClr="0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0.82984</cdr:x>
      <cdr:y>0.66541</cdr:y>
    </cdr:from>
    <cdr:to>
      <cdr:x>0.84771</cdr:x>
      <cdr:y>0.71244</cdr:y>
    </cdr:to>
    <cdr:sp macro="" textlink="">
      <cdr:nvSpPr>
        <cdr:cNvPr id="2" name="Rettangolo 1"/>
        <cdr:cNvSpPr/>
      </cdr:nvSpPr>
      <cdr:spPr>
        <a:xfrm xmlns:a="http://schemas.openxmlformats.org/drawingml/2006/main">
          <a:off x="3286148" y="1714512"/>
          <a:ext cx="70765" cy="12117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1270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0.82984</cdr:x>
      <cdr:y>0.74859</cdr:y>
    </cdr:from>
    <cdr:to>
      <cdr:x>0.85027</cdr:x>
      <cdr:y>0.78974</cdr:y>
    </cdr:to>
    <cdr:sp macro="" textlink="">
      <cdr:nvSpPr>
        <cdr:cNvPr id="3" name="Triangolo rettangolo 2"/>
        <cdr:cNvSpPr/>
      </cdr:nvSpPr>
      <cdr:spPr>
        <a:xfrm xmlns:a="http://schemas.openxmlformats.org/drawingml/2006/main" flipV="1">
          <a:off x="3286148" y="1928826"/>
          <a:ext cx="80903" cy="106029"/>
        </a:xfrm>
        <a:prstGeom xmlns:a="http://schemas.openxmlformats.org/drawingml/2006/main" prst="rtTriangle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3175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0.46904</cdr:x>
      <cdr:y>0.36043</cdr:y>
    </cdr:from>
    <cdr:to>
      <cdr:x>0.48691</cdr:x>
      <cdr:y>0.40746</cdr:y>
    </cdr:to>
    <cdr:sp macro="" textlink="">
      <cdr:nvSpPr>
        <cdr:cNvPr id="2" name="Rettangolo 1"/>
        <cdr:cNvSpPr/>
      </cdr:nvSpPr>
      <cdr:spPr>
        <a:xfrm xmlns:a="http://schemas.openxmlformats.org/drawingml/2006/main">
          <a:off x="1857388" y="928694"/>
          <a:ext cx="70765" cy="12117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1270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0.46904</cdr:x>
      <cdr:y>0.44361</cdr:y>
    </cdr:from>
    <cdr:to>
      <cdr:x>0.48947</cdr:x>
      <cdr:y>0.48476</cdr:y>
    </cdr:to>
    <cdr:sp macro="" textlink="">
      <cdr:nvSpPr>
        <cdr:cNvPr id="3" name="Triangolo rettangolo 2"/>
        <cdr:cNvSpPr/>
      </cdr:nvSpPr>
      <cdr:spPr>
        <a:xfrm xmlns:a="http://schemas.openxmlformats.org/drawingml/2006/main" flipV="1">
          <a:off x="1857388" y="1143008"/>
          <a:ext cx="80903" cy="106028"/>
        </a:xfrm>
        <a:prstGeom xmlns:a="http://schemas.openxmlformats.org/drawingml/2006/main" prst="rtTriangle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3175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0.48708</cdr:x>
      <cdr:y>0.36043</cdr:y>
    </cdr:from>
    <cdr:to>
      <cdr:x>0.50495</cdr:x>
      <cdr:y>0.40746</cdr:y>
    </cdr:to>
    <cdr:sp macro="" textlink="">
      <cdr:nvSpPr>
        <cdr:cNvPr id="2" name="Rettangolo 1"/>
        <cdr:cNvSpPr/>
      </cdr:nvSpPr>
      <cdr:spPr>
        <a:xfrm xmlns:a="http://schemas.openxmlformats.org/drawingml/2006/main">
          <a:off x="1928826" y="928694"/>
          <a:ext cx="70765" cy="12117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12700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0.48708</cdr:x>
      <cdr:y>0.47133</cdr:y>
    </cdr:from>
    <cdr:to>
      <cdr:x>0.50751</cdr:x>
      <cdr:y>0.51248</cdr:y>
    </cdr:to>
    <cdr:sp macro="" textlink="">
      <cdr:nvSpPr>
        <cdr:cNvPr id="3" name="Triangolo rettangolo 2"/>
        <cdr:cNvSpPr/>
      </cdr:nvSpPr>
      <cdr:spPr>
        <a:xfrm xmlns:a="http://schemas.openxmlformats.org/drawingml/2006/main" flipV="1">
          <a:off x="1928826" y="1214446"/>
          <a:ext cx="80903" cy="106028"/>
        </a:xfrm>
        <a:prstGeom xmlns:a="http://schemas.openxmlformats.org/drawingml/2006/main" prst="rtTriangle">
          <a:avLst/>
        </a:prstGeom>
        <a:gradFill xmlns:a="http://schemas.openxmlformats.org/drawingml/2006/main">
          <a:gsLst>
            <a:gs pos="0">
              <a:sysClr val="windowText" lastClr="000000"/>
            </a:gs>
            <a:gs pos="13000">
              <a:sysClr val="window" lastClr="FFFFFF"/>
            </a:gs>
            <a:gs pos="28000">
              <a:sysClr val="windowText" lastClr="000000"/>
            </a:gs>
            <a:gs pos="42999">
              <a:sysClr val="window" lastClr="FFFFFF"/>
            </a:gs>
            <a:gs pos="58000">
              <a:sysClr val="windowText" lastClr="000000"/>
            </a:gs>
            <a:gs pos="72000">
              <a:sysClr val="window" lastClr="FFFFFF"/>
            </a:gs>
            <a:gs pos="87000">
              <a:sysClr val="windowText" lastClr="000000"/>
            </a:gs>
            <a:gs pos="100000">
              <a:sysClr val="window" lastClr="FFFFFF"/>
            </a:gs>
          </a:gsLst>
          <a:lin ang="5400000" scaled="0"/>
        </a:gradFill>
        <a:ln xmlns:a="http://schemas.openxmlformats.org/drawingml/2006/main" w="3175" cap="flat" cmpd="sng" algn="ctr">
          <a:solidFill>
            <a:sysClr val="windowText" lastClr="0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it-IT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0.73422</cdr:x>
      <cdr:y>0.91282</cdr:y>
    </cdr:from>
    <cdr:to>
      <cdr:x>0.95251</cdr:x>
      <cdr:y>0.91319</cdr:y>
    </cdr:to>
    <cdr:sp macro="" textlink="">
      <cdr:nvSpPr>
        <cdr:cNvPr id="3" name="Connettore 1 2"/>
        <cdr:cNvSpPr/>
      </cdr:nvSpPr>
      <cdr:spPr>
        <a:xfrm xmlns:a="http://schemas.openxmlformats.org/drawingml/2006/main">
          <a:off x="5286412" y="3929090"/>
          <a:ext cx="1571636" cy="1588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0.635</cdr:x>
      <cdr:y>0.76345</cdr:y>
    </cdr:from>
    <cdr:to>
      <cdr:x>0.74415</cdr:x>
      <cdr:y>0.87963</cdr:y>
    </cdr:to>
    <cdr:sp macro="" textlink="">
      <cdr:nvSpPr>
        <cdr:cNvPr id="4" name="Ovale 3"/>
        <cdr:cNvSpPr/>
      </cdr:nvSpPr>
      <cdr:spPr>
        <a:xfrm xmlns:a="http://schemas.openxmlformats.org/drawingml/2006/main">
          <a:off x="4572032" y="3286148"/>
          <a:ext cx="785818" cy="500066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  <cdr:relSizeAnchor xmlns:cdr="http://schemas.openxmlformats.org/drawingml/2006/chartDrawing">
    <cdr:from>
      <cdr:x>0.6845</cdr:x>
      <cdr:y>0.04997</cdr:y>
    </cdr:from>
    <cdr:to>
      <cdr:x>0.68472</cdr:x>
      <cdr:y>0.76363</cdr:y>
    </cdr:to>
    <cdr:sp macro="" textlink="">
      <cdr:nvSpPr>
        <cdr:cNvPr id="6" name="Connettore 1 5"/>
        <cdr:cNvSpPr/>
      </cdr:nvSpPr>
      <cdr:spPr>
        <a:xfrm xmlns:a="http://schemas.openxmlformats.org/drawingml/2006/main" rot="5400000">
          <a:off x="4928428" y="215108"/>
          <a:ext cx="1588" cy="3071834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it-IT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0.52586</cdr:x>
      <cdr:y>0.16565</cdr:y>
    </cdr:from>
    <cdr:to>
      <cdr:x>0.98227</cdr:x>
      <cdr:y>0.56322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786214" y="714380"/>
          <a:ext cx="3286148" cy="1714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it-IT" sz="1400" b="1" dirty="0" smtClean="0">
              <a:latin typeface="Comic Sans MS" pitchFamily="66" charset="0"/>
            </a:rPr>
            <a:t>IDA</a:t>
          </a:r>
          <a:endParaRPr lang="it-IT" sz="1400" dirty="0">
            <a:latin typeface="Comic Sans MS" pitchFamily="66" charset="0"/>
          </a:endParaRPr>
        </a:p>
        <a:p xmlns:a="http://schemas.openxmlformats.org/drawingml/2006/main">
          <a:pPr algn="ctr"/>
          <a:r>
            <a:rPr lang="it-IT" sz="1400" dirty="0" smtClean="0">
              <a:latin typeface="Comic Sans MS" pitchFamily="66" charset="0"/>
            </a:rPr>
            <a:t>15 min </a:t>
          </a:r>
          <a:r>
            <a:rPr lang="it-IT" sz="1400" dirty="0" err="1" smtClean="0">
              <a:latin typeface="Comic Sans MS" pitchFamily="66" charset="0"/>
            </a:rPr>
            <a:t>for</a:t>
          </a:r>
          <a:r>
            <a:rPr lang="it-IT" sz="1400" dirty="0" smtClean="0">
              <a:latin typeface="Comic Sans MS" pitchFamily="66" charset="0"/>
            </a:rPr>
            <a:t> a single NLTH</a:t>
          </a:r>
        </a:p>
        <a:p xmlns:a="http://schemas.openxmlformats.org/drawingml/2006/main">
          <a:pPr algn="ctr"/>
          <a:r>
            <a:rPr lang="it-IT" sz="1400" b="1" dirty="0" smtClean="0">
              <a:latin typeface="Comic Sans MS" pitchFamily="66" charset="0"/>
            </a:rPr>
            <a:t>15min x 45 </a:t>
          </a:r>
          <a:r>
            <a:rPr lang="it-IT" sz="1400" b="1" dirty="0" err="1" smtClean="0">
              <a:latin typeface="Comic Sans MS" pitchFamily="66" charset="0"/>
            </a:rPr>
            <a:t>acc</a:t>
          </a:r>
          <a:r>
            <a:rPr lang="it-IT" sz="1400" b="1" dirty="0" smtClean="0">
              <a:latin typeface="Comic Sans MS" pitchFamily="66" charset="0"/>
            </a:rPr>
            <a:t> x 20 </a:t>
          </a:r>
          <a:r>
            <a:rPr lang="it-IT" sz="1400" b="1" dirty="0" err="1" smtClean="0">
              <a:latin typeface="Comic Sans MS" pitchFamily="66" charset="0"/>
            </a:rPr>
            <a:t>anal</a:t>
          </a:r>
          <a:r>
            <a:rPr lang="it-IT" sz="1400" b="1" dirty="0" smtClean="0">
              <a:latin typeface="Comic Sans MS" pitchFamily="66" charset="0"/>
            </a:rPr>
            <a:t>/</a:t>
          </a:r>
          <a:r>
            <a:rPr lang="it-IT" sz="1400" b="1" dirty="0" err="1" smtClean="0">
              <a:latin typeface="Comic Sans MS" pitchFamily="66" charset="0"/>
            </a:rPr>
            <a:t>acc</a:t>
          </a:r>
          <a:endParaRPr lang="it-IT" sz="1400" b="1" dirty="0" smtClean="0">
            <a:latin typeface="Comic Sans MS" pitchFamily="66" charset="0"/>
          </a:endParaRPr>
        </a:p>
        <a:p xmlns:a="http://schemas.openxmlformats.org/drawingml/2006/main">
          <a:pPr algn="ctr"/>
          <a:endParaRPr lang="it-IT" sz="1400" b="1" dirty="0">
            <a:latin typeface="Comic Sans MS" pitchFamily="66" charset="0"/>
          </a:endParaRPr>
        </a:p>
        <a:p xmlns:a="http://schemas.openxmlformats.org/drawingml/2006/main">
          <a:pPr algn="ctr"/>
          <a:r>
            <a:rPr lang="it-IT" sz="1400" b="1" dirty="0" smtClean="0">
              <a:latin typeface="Comic Sans MS" pitchFamily="66" charset="0"/>
            </a:rPr>
            <a:t>IN2</a:t>
          </a:r>
        </a:p>
        <a:p xmlns:a="http://schemas.openxmlformats.org/drawingml/2006/main">
          <a:pPr algn="ctr"/>
          <a:r>
            <a:rPr lang="it-IT" sz="1400" dirty="0" smtClean="0">
              <a:latin typeface="Comic Sans MS" pitchFamily="66" charset="0"/>
            </a:rPr>
            <a:t>10 min </a:t>
          </a:r>
          <a:r>
            <a:rPr lang="it-IT" sz="1400" dirty="0" err="1" smtClean="0">
              <a:latin typeface="Comic Sans MS" pitchFamily="66" charset="0"/>
            </a:rPr>
            <a:t>for</a:t>
          </a:r>
          <a:r>
            <a:rPr lang="it-IT" sz="1400" dirty="0" smtClean="0">
              <a:latin typeface="Comic Sans MS" pitchFamily="66" charset="0"/>
            </a:rPr>
            <a:t> </a:t>
          </a:r>
          <a:r>
            <a:rPr lang="it-IT" sz="1400" dirty="0" err="1" smtClean="0">
              <a:latin typeface="Comic Sans MS" pitchFamily="66" charset="0"/>
            </a:rPr>
            <a:t>pushover</a:t>
          </a:r>
          <a:r>
            <a:rPr lang="it-IT" sz="1400" dirty="0" smtClean="0">
              <a:latin typeface="Comic Sans MS" pitchFamily="66" charset="0"/>
            </a:rPr>
            <a:t> </a:t>
          </a:r>
          <a:r>
            <a:rPr lang="it-IT" sz="1400" dirty="0" err="1" smtClean="0">
              <a:latin typeface="Comic Sans MS" pitchFamily="66" charset="0"/>
            </a:rPr>
            <a:t>analysis</a:t>
          </a:r>
          <a:endParaRPr lang="it-IT" sz="1400" dirty="0" smtClean="0">
            <a:latin typeface="Comic Sans MS" pitchFamily="66" charset="0"/>
          </a:endParaRPr>
        </a:p>
        <a:p xmlns:a="http://schemas.openxmlformats.org/drawingml/2006/main">
          <a:pPr algn="ctr"/>
          <a:r>
            <a:rPr lang="it-IT" sz="1400" b="1" dirty="0" smtClean="0">
              <a:latin typeface="Comic Sans MS" pitchFamily="66" charset="0"/>
            </a:rPr>
            <a:t>10 min x 1 min x 45 </a:t>
          </a:r>
          <a:r>
            <a:rPr lang="it-IT" sz="1400" b="1" dirty="0" err="1" smtClean="0">
              <a:latin typeface="Comic Sans MS" pitchFamily="66" charset="0"/>
            </a:rPr>
            <a:t>acc</a:t>
          </a:r>
          <a:endParaRPr lang="it-IT" sz="1400" b="1" dirty="0">
            <a:latin typeface="Comic Sans MS" pitchFamily="66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0C8B8-4A02-49ED-9369-795EB098C00B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D60CC-3F49-4823-88FB-974E8F10D62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D6FE9-A0B8-4F2C-ABA6-111314DB69BE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93569-FD4A-4744-8FF0-2713C398094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B3292-9425-44A6-B857-1002EF360ADD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EE6A-ED8F-40C0-A405-E984067D2C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945E-977C-47E5-8F62-24E7F455C849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9E02B-B8BE-4A21-80F5-1CB732D3F25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B80D-531D-4A8F-9C0E-0549DD84C75E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4E623-3E5E-4FAD-9FF5-12BA5158EB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397FF-55C6-48F3-9952-1299BDCAB69E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6FACF-05D7-4BED-9668-24CEC2D01A5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74E0B-E4D5-4E47-B66A-84831D7F9B98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F1F3F-95EC-49BE-904B-FF977A447BB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EEF88-AE04-4211-81B2-BFF415EF836A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2CE32-448E-4F27-A429-12F430510E4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FF4CE-33D1-45C7-B178-F242555D36C4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D5186-2153-4039-B9A8-71A5F62826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A8AC9-89FB-4A92-B796-019886CBA7E5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C50D3-3DFC-4EB8-8638-2CF7C28603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D65FB-D6BB-436B-ADFB-CF28614F32C8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0202B-A20D-42A3-AA43-F098565E769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6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6BECAA-30F9-4B1A-A040-2E2F6EAEE063}" type="datetimeFigureOut">
              <a:rPr lang="it-IT"/>
              <a:pPr>
                <a:defRPr/>
              </a:pPr>
              <a:t>14/10/2008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041FC2-F58D-413D-B88D-6FA2D4E07B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9.xml"/><Relationship Id="rId7" Type="http://schemas.openxmlformats.org/officeDocument/2006/relationships/slide" Target="slide2.xml"/><Relationship Id="rId12" Type="http://schemas.openxmlformats.org/officeDocument/2006/relationships/diagramColors" Target="../diagrams/colors20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9.xml"/><Relationship Id="rId11" Type="http://schemas.openxmlformats.org/officeDocument/2006/relationships/diagramQuickStyle" Target="../diagrams/quickStyle20.xml"/><Relationship Id="rId5" Type="http://schemas.openxmlformats.org/officeDocument/2006/relationships/diagramQuickStyle" Target="../diagrams/quickStyle19.xml"/><Relationship Id="rId10" Type="http://schemas.openxmlformats.org/officeDocument/2006/relationships/diagramLayout" Target="../diagrams/layout20.xml"/><Relationship Id="rId4" Type="http://schemas.openxmlformats.org/officeDocument/2006/relationships/diagramLayout" Target="../diagrams/layout19.xml"/><Relationship Id="rId9" Type="http://schemas.openxmlformats.org/officeDocument/2006/relationships/diagramData" Target="../diagrams/data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diagramColors" Target="../diagrams/colors22.xml"/><Relationship Id="rId3" Type="http://schemas.openxmlformats.org/officeDocument/2006/relationships/image" Target="../media/image2.emf"/><Relationship Id="rId7" Type="http://schemas.openxmlformats.org/officeDocument/2006/relationships/diagramColors" Target="../diagrams/colors21.xml"/><Relationship Id="rId12" Type="http://schemas.openxmlformats.org/officeDocument/2006/relationships/diagramQuickStyle" Target="../diagrams/quickStyle22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1.xml"/><Relationship Id="rId11" Type="http://schemas.openxmlformats.org/officeDocument/2006/relationships/diagramLayout" Target="../diagrams/layout22.xml"/><Relationship Id="rId5" Type="http://schemas.openxmlformats.org/officeDocument/2006/relationships/diagramLayout" Target="../diagrams/layout21.xml"/><Relationship Id="rId10" Type="http://schemas.openxmlformats.org/officeDocument/2006/relationships/diagramData" Target="../diagrams/data22.xml"/><Relationship Id="rId4" Type="http://schemas.openxmlformats.org/officeDocument/2006/relationships/diagramData" Target="../diagrams/data21.xml"/><Relationship Id="rId9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diagramColors" Target="../diagrams/colors24.xml"/><Relationship Id="rId3" Type="http://schemas.openxmlformats.org/officeDocument/2006/relationships/diagramData" Target="../diagrams/data23.xml"/><Relationship Id="rId7" Type="http://schemas.openxmlformats.org/officeDocument/2006/relationships/slide" Target="slide2.xml"/><Relationship Id="rId12" Type="http://schemas.openxmlformats.org/officeDocument/2006/relationships/diagramQuickStyle" Target="../diagrams/quickStyle24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3.xml"/><Relationship Id="rId11" Type="http://schemas.openxmlformats.org/officeDocument/2006/relationships/diagramLayout" Target="../diagrams/layout24.xml"/><Relationship Id="rId5" Type="http://schemas.openxmlformats.org/officeDocument/2006/relationships/diagramQuickStyle" Target="../diagrams/quickStyle23.xml"/><Relationship Id="rId10" Type="http://schemas.openxmlformats.org/officeDocument/2006/relationships/diagramData" Target="../diagrams/data24.xml"/><Relationship Id="rId4" Type="http://schemas.openxmlformats.org/officeDocument/2006/relationships/diagramLayout" Target="../diagrams/layout23.xml"/><Relationship Id="rId9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diagramQuickStyle" Target="../diagrams/quickStyle26.xml"/><Relationship Id="rId3" Type="http://schemas.openxmlformats.org/officeDocument/2006/relationships/image" Target="../media/image2.emf"/><Relationship Id="rId7" Type="http://schemas.openxmlformats.org/officeDocument/2006/relationships/diagramColors" Target="../diagrams/colors25.xml"/><Relationship Id="rId12" Type="http://schemas.openxmlformats.org/officeDocument/2006/relationships/diagramLayout" Target="../diagrams/layout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diagramQuickStyle" Target="../diagrams/quickStyle25.xml"/><Relationship Id="rId11" Type="http://schemas.openxmlformats.org/officeDocument/2006/relationships/diagramData" Target="../diagrams/data26.xml"/><Relationship Id="rId5" Type="http://schemas.openxmlformats.org/officeDocument/2006/relationships/diagramLayout" Target="../diagrams/layout25.xml"/><Relationship Id="rId10" Type="http://schemas.openxmlformats.org/officeDocument/2006/relationships/oleObject" Target="../embeddings/oleObject11.bin"/><Relationship Id="rId4" Type="http://schemas.openxmlformats.org/officeDocument/2006/relationships/diagramData" Target="../diagrams/data25.xml"/><Relationship Id="rId9" Type="http://schemas.openxmlformats.org/officeDocument/2006/relationships/oleObject" Target="../embeddings/oleObject10.bin"/><Relationship Id="rId14" Type="http://schemas.openxmlformats.org/officeDocument/2006/relationships/diagramColors" Target="../diagrams/colors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diagramLayout" Target="../diagrams/layout28.xml"/><Relationship Id="rId3" Type="http://schemas.openxmlformats.org/officeDocument/2006/relationships/image" Target="../media/image2.emf"/><Relationship Id="rId7" Type="http://schemas.openxmlformats.org/officeDocument/2006/relationships/diagramColors" Target="../diagrams/colors27.xml"/><Relationship Id="rId12" Type="http://schemas.openxmlformats.org/officeDocument/2006/relationships/diagramData" Target="../diagrams/data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diagramQuickStyle" Target="../diagrams/quickStyle27.xml"/><Relationship Id="rId11" Type="http://schemas.openxmlformats.org/officeDocument/2006/relationships/chart" Target="../charts/chart11.xml"/><Relationship Id="rId5" Type="http://schemas.openxmlformats.org/officeDocument/2006/relationships/diagramLayout" Target="../diagrams/layout27.xml"/><Relationship Id="rId15" Type="http://schemas.openxmlformats.org/officeDocument/2006/relationships/diagramColors" Target="../diagrams/colors28.xml"/><Relationship Id="rId10" Type="http://schemas.openxmlformats.org/officeDocument/2006/relationships/oleObject" Target="../embeddings/oleObject13.bin"/><Relationship Id="rId4" Type="http://schemas.openxmlformats.org/officeDocument/2006/relationships/diagramData" Target="../diagrams/data27.xml"/><Relationship Id="rId9" Type="http://schemas.openxmlformats.org/officeDocument/2006/relationships/oleObject" Target="../embeddings/oleObject12.bin"/><Relationship Id="rId14" Type="http://schemas.openxmlformats.org/officeDocument/2006/relationships/diagramQuickStyle" Target="../diagrams/quickStyle2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13" Type="http://schemas.openxmlformats.org/officeDocument/2006/relationships/chart" Target="../charts/chart12.xml"/><Relationship Id="rId3" Type="http://schemas.openxmlformats.org/officeDocument/2006/relationships/diagramData" Target="../diagrams/data29.xml"/><Relationship Id="rId7" Type="http://schemas.openxmlformats.org/officeDocument/2006/relationships/diagramData" Target="../diagrams/data30.xml"/><Relationship Id="rId12" Type="http://schemas.openxmlformats.org/officeDocument/2006/relationships/image" Target="../media/image1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29.xml"/><Relationship Id="rId10" Type="http://schemas.openxmlformats.org/officeDocument/2006/relationships/diagramColors" Target="../diagrams/colors30.xml"/><Relationship Id="rId4" Type="http://schemas.openxmlformats.org/officeDocument/2006/relationships/diagramLayout" Target="../diagrams/layout29.xml"/><Relationship Id="rId9" Type="http://schemas.openxmlformats.org/officeDocument/2006/relationships/diagramQuickStyle" Target="../diagrams/quickStyle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chart" Target="../charts/chart14.xml"/><Relationship Id="rId3" Type="http://schemas.openxmlformats.org/officeDocument/2006/relationships/diagramData" Target="../diagrams/data31.xml"/><Relationship Id="rId7" Type="http://schemas.openxmlformats.org/officeDocument/2006/relationships/diagramData" Target="../diagrams/data32.xml"/><Relationship Id="rId12" Type="http://schemas.openxmlformats.org/officeDocument/2006/relationships/chart" Target="../charts/chart13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31.xml"/><Relationship Id="rId10" Type="http://schemas.openxmlformats.org/officeDocument/2006/relationships/diagramColors" Target="../diagrams/colors32.xml"/><Relationship Id="rId4" Type="http://schemas.openxmlformats.org/officeDocument/2006/relationships/diagramLayout" Target="../diagrams/layout31.xml"/><Relationship Id="rId9" Type="http://schemas.openxmlformats.org/officeDocument/2006/relationships/diagramQuickStyle" Target="../diagrams/quickStyle3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13" Type="http://schemas.openxmlformats.org/officeDocument/2006/relationships/chart" Target="../charts/chart16.xml"/><Relationship Id="rId3" Type="http://schemas.openxmlformats.org/officeDocument/2006/relationships/diagramData" Target="../diagrams/data33.xml"/><Relationship Id="rId7" Type="http://schemas.openxmlformats.org/officeDocument/2006/relationships/diagramData" Target="../diagrams/data34.xml"/><Relationship Id="rId12" Type="http://schemas.openxmlformats.org/officeDocument/2006/relationships/chart" Target="../charts/chart15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33.xml"/><Relationship Id="rId15" Type="http://schemas.openxmlformats.org/officeDocument/2006/relationships/chart" Target="../charts/chart18.xml"/><Relationship Id="rId10" Type="http://schemas.openxmlformats.org/officeDocument/2006/relationships/diagramColors" Target="../diagrams/colors34.xml"/><Relationship Id="rId4" Type="http://schemas.openxmlformats.org/officeDocument/2006/relationships/diagramLayout" Target="../diagrams/layout33.xml"/><Relationship Id="rId9" Type="http://schemas.openxmlformats.org/officeDocument/2006/relationships/diagramQuickStyle" Target="../diagrams/quickStyle34.xml"/><Relationship Id="rId1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9.xml"/><Relationship Id="rId13" Type="http://schemas.openxmlformats.org/officeDocument/2006/relationships/diagramData" Target="../diagrams/data36.xml"/><Relationship Id="rId3" Type="http://schemas.openxmlformats.org/officeDocument/2006/relationships/diagramData" Target="../diagrams/data35.xml"/><Relationship Id="rId7" Type="http://schemas.openxmlformats.org/officeDocument/2006/relationships/slide" Target="slide2.xml"/><Relationship Id="rId12" Type="http://schemas.openxmlformats.org/officeDocument/2006/relationships/chart" Target="../charts/chart23.xml"/><Relationship Id="rId2" Type="http://schemas.openxmlformats.org/officeDocument/2006/relationships/image" Target="../media/image2.emf"/><Relationship Id="rId16" Type="http://schemas.openxmlformats.org/officeDocument/2006/relationships/diagramColors" Target="../diagrams/colors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11" Type="http://schemas.openxmlformats.org/officeDocument/2006/relationships/chart" Target="../charts/chart22.xml"/><Relationship Id="rId5" Type="http://schemas.openxmlformats.org/officeDocument/2006/relationships/diagramQuickStyle" Target="../diagrams/quickStyle35.xml"/><Relationship Id="rId15" Type="http://schemas.openxmlformats.org/officeDocument/2006/relationships/diagramQuickStyle" Target="../diagrams/quickStyle36.xml"/><Relationship Id="rId10" Type="http://schemas.openxmlformats.org/officeDocument/2006/relationships/chart" Target="../charts/chart21.xml"/><Relationship Id="rId4" Type="http://schemas.openxmlformats.org/officeDocument/2006/relationships/diagramLayout" Target="../diagrams/layout35.xml"/><Relationship Id="rId9" Type="http://schemas.openxmlformats.org/officeDocument/2006/relationships/chart" Target="../charts/chart20.xml"/><Relationship Id="rId14" Type="http://schemas.openxmlformats.org/officeDocument/2006/relationships/diagramLayout" Target="../diagrams/layout3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diagramColors" Target="../diagrams/colors38.xml"/><Relationship Id="rId3" Type="http://schemas.openxmlformats.org/officeDocument/2006/relationships/image" Target="../media/image2.emf"/><Relationship Id="rId7" Type="http://schemas.openxmlformats.org/officeDocument/2006/relationships/diagramColors" Target="../diagrams/colors37.xml"/><Relationship Id="rId12" Type="http://schemas.openxmlformats.org/officeDocument/2006/relationships/diagramQuickStyle" Target="../diagrams/quickStyle38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7.xml"/><Relationship Id="rId11" Type="http://schemas.openxmlformats.org/officeDocument/2006/relationships/diagramLayout" Target="../diagrams/layout38.xml"/><Relationship Id="rId5" Type="http://schemas.openxmlformats.org/officeDocument/2006/relationships/diagramLayout" Target="../diagrams/layout37.xml"/><Relationship Id="rId10" Type="http://schemas.openxmlformats.org/officeDocument/2006/relationships/diagramData" Target="../diagrams/data38.xml"/><Relationship Id="rId4" Type="http://schemas.openxmlformats.org/officeDocument/2006/relationships/diagramData" Target="../diagrams/data37.xml"/><Relationship Id="rId9" Type="http://schemas.openxmlformats.org/officeDocument/2006/relationships/chart" Target="../charts/char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11" Type="http://schemas.openxmlformats.org/officeDocument/2006/relationships/diagramData" Target="../diagrams/data3.xml"/><Relationship Id="rId5" Type="http://schemas.openxmlformats.org/officeDocument/2006/relationships/diagramColors" Target="../diagrams/colors1.xml"/><Relationship Id="rId15" Type="http://schemas.openxmlformats.org/officeDocument/2006/relationships/slide" Target="slide2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6.xml"/><Relationship Id="rId13" Type="http://schemas.openxmlformats.org/officeDocument/2006/relationships/diagramColors" Target="../diagrams/colors40.xml"/><Relationship Id="rId3" Type="http://schemas.openxmlformats.org/officeDocument/2006/relationships/diagramData" Target="../diagrams/data39.xml"/><Relationship Id="rId7" Type="http://schemas.openxmlformats.org/officeDocument/2006/relationships/slide" Target="slide2.xml"/><Relationship Id="rId12" Type="http://schemas.openxmlformats.org/officeDocument/2006/relationships/diagramQuickStyle" Target="../diagrams/quickStyle40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9.xml"/><Relationship Id="rId11" Type="http://schemas.openxmlformats.org/officeDocument/2006/relationships/diagramLayout" Target="../diagrams/layout40.xml"/><Relationship Id="rId5" Type="http://schemas.openxmlformats.org/officeDocument/2006/relationships/diagramQuickStyle" Target="../diagrams/quickStyle39.xml"/><Relationship Id="rId10" Type="http://schemas.openxmlformats.org/officeDocument/2006/relationships/diagramData" Target="../diagrams/data40.xml"/><Relationship Id="rId4" Type="http://schemas.openxmlformats.org/officeDocument/2006/relationships/diagramLayout" Target="../diagrams/layout39.xml"/><Relationship Id="rId9" Type="http://schemas.openxmlformats.org/officeDocument/2006/relationships/chart" Target="../charts/chart2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3" Type="http://schemas.openxmlformats.org/officeDocument/2006/relationships/diagramData" Target="../diagrams/data41.xml"/><Relationship Id="rId7" Type="http://schemas.openxmlformats.org/officeDocument/2006/relationships/diagramData" Target="../diagrams/data42.xml"/><Relationship Id="rId12" Type="http://schemas.openxmlformats.org/officeDocument/2006/relationships/image" Target="../media/image18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1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41.xml"/><Relationship Id="rId10" Type="http://schemas.openxmlformats.org/officeDocument/2006/relationships/diagramColors" Target="../diagrams/colors42.xml"/><Relationship Id="rId4" Type="http://schemas.openxmlformats.org/officeDocument/2006/relationships/diagramLayout" Target="../diagrams/layout41.xml"/><Relationship Id="rId9" Type="http://schemas.openxmlformats.org/officeDocument/2006/relationships/diagramQuickStyle" Target="../diagrams/quickStyle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3.xml"/><Relationship Id="rId7" Type="http://schemas.openxmlformats.org/officeDocument/2006/relationships/slide" Target="slide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oleObject" Target="../embeddings/oleObject1.bin"/><Relationship Id="rId3" Type="http://schemas.openxmlformats.org/officeDocument/2006/relationships/image" Target="../media/image2.emf"/><Relationship Id="rId7" Type="http://schemas.openxmlformats.org/officeDocument/2006/relationships/diagramColors" Target="../diagrams/colors6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6.xml"/><Relationship Id="rId11" Type="http://schemas.openxmlformats.org/officeDocument/2006/relationships/diagramColors" Target="../diagrams/colors7.xml"/><Relationship Id="rId5" Type="http://schemas.openxmlformats.org/officeDocument/2006/relationships/diagramLayout" Target="../diagrams/layout6.xml"/><Relationship Id="rId10" Type="http://schemas.openxmlformats.org/officeDocument/2006/relationships/diagramQuickStyle" Target="../diagrams/quickStyle7.xml"/><Relationship Id="rId4" Type="http://schemas.openxmlformats.org/officeDocument/2006/relationships/diagramData" Target="../diagrams/data6.xml"/><Relationship Id="rId9" Type="http://schemas.openxmlformats.org/officeDocument/2006/relationships/diagramLayout" Target="../diagrams/layout7.xml"/><Relationship Id="rId1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oleObject" Target="../embeddings/oleObject3.bin"/><Relationship Id="rId3" Type="http://schemas.openxmlformats.org/officeDocument/2006/relationships/image" Target="../media/image2.emf"/><Relationship Id="rId7" Type="http://schemas.openxmlformats.org/officeDocument/2006/relationships/diagramColors" Target="../diagrams/colors8.xml"/><Relationship Id="rId12" Type="http://schemas.openxmlformats.org/officeDocument/2006/relationships/slide" Target="slide2.xml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.bin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8.xml"/><Relationship Id="rId11" Type="http://schemas.openxmlformats.org/officeDocument/2006/relationships/diagramColors" Target="../diagrams/colors9.xml"/><Relationship Id="rId5" Type="http://schemas.openxmlformats.org/officeDocument/2006/relationships/diagramLayout" Target="../diagrams/layout8.xml"/><Relationship Id="rId15" Type="http://schemas.openxmlformats.org/officeDocument/2006/relationships/oleObject" Target="../embeddings/oleObject4.bin"/><Relationship Id="rId10" Type="http://schemas.openxmlformats.org/officeDocument/2006/relationships/diagramQuickStyle" Target="../diagrams/quickStyle9.xml"/><Relationship Id="rId4" Type="http://schemas.openxmlformats.org/officeDocument/2006/relationships/diagramData" Target="../diagrams/data8.xml"/><Relationship Id="rId9" Type="http://schemas.openxmlformats.org/officeDocument/2006/relationships/diagramLayout" Target="../diagrams/layout9.xml"/><Relationship Id="rId1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oleObject" Target="../embeddings/oleObject7.bin"/><Relationship Id="rId3" Type="http://schemas.openxmlformats.org/officeDocument/2006/relationships/image" Target="../media/image2.emf"/><Relationship Id="rId7" Type="http://schemas.openxmlformats.org/officeDocument/2006/relationships/diagramColors" Target="../diagrams/colors10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Relationship Id="rId1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oleObject" Target="../embeddings/oleObject8.bin"/><Relationship Id="rId3" Type="http://schemas.openxmlformats.org/officeDocument/2006/relationships/image" Target="../media/image2.emf"/><Relationship Id="rId7" Type="http://schemas.openxmlformats.org/officeDocument/2006/relationships/diagramColors" Target="../diagrams/colors12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QuickStyle" Target="../diagrams/quickStyle12.xml"/><Relationship Id="rId11" Type="http://schemas.openxmlformats.org/officeDocument/2006/relationships/diagramColors" Target="../diagrams/colors13.xml"/><Relationship Id="rId5" Type="http://schemas.openxmlformats.org/officeDocument/2006/relationships/diagramLayout" Target="../diagrams/layout12.xml"/><Relationship Id="rId10" Type="http://schemas.openxmlformats.org/officeDocument/2006/relationships/diagramQuickStyle" Target="../diagrams/quickStyle13.xml"/><Relationship Id="rId4" Type="http://schemas.openxmlformats.org/officeDocument/2006/relationships/diagramData" Target="../diagrams/data12.xml"/><Relationship Id="rId9" Type="http://schemas.openxmlformats.org/officeDocument/2006/relationships/diagramLayout" Target="../diagrams/layout13.xml"/><Relationship Id="rId1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13" Type="http://schemas.openxmlformats.org/officeDocument/2006/relationships/oleObject" Target="../embeddings/oleObject9.bin"/><Relationship Id="rId3" Type="http://schemas.openxmlformats.org/officeDocument/2006/relationships/image" Target="../media/image2.emf"/><Relationship Id="rId7" Type="http://schemas.openxmlformats.org/officeDocument/2006/relationships/diagramColors" Target="../diagrams/colors14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QuickStyle" Target="../diagrams/quickStyle14.xml"/><Relationship Id="rId11" Type="http://schemas.openxmlformats.org/officeDocument/2006/relationships/diagramColors" Target="../diagrams/colors15.xml"/><Relationship Id="rId5" Type="http://schemas.openxmlformats.org/officeDocument/2006/relationships/diagramLayout" Target="../diagrams/layout14.xml"/><Relationship Id="rId10" Type="http://schemas.openxmlformats.org/officeDocument/2006/relationships/diagramQuickStyle" Target="../diagrams/quickStyle15.xml"/><Relationship Id="rId4" Type="http://schemas.openxmlformats.org/officeDocument/2006/relationships/diagramData" Target="../diagrams/data14.xml"/><Relationship Id="rId9" Type="http://schemas.openxmlformats.org/officeDocument/2006/relationships/diagramLayout" Target="../diagrams/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chart" Target="../charts/chart5.xml"/><Relationship Id="rId3" Type="http://schemas.openxmlformats.org/officeDocument/2006/relationships/diagramData" Target="../diagrams/data16.xml"/><Relationship Id="rId7" Type="http://schemas.openxmlformats.org/officeDocument/2006/relationships/diagramData" Target="../diagrams/data17.xml"/><Relationship Id="rId12" Type="http://schemas.openxmlformats.org/officeDocument/2006/relationships/chart" Target="../charts/chart4.xml"/><Relationship Id="rId17" Type="http://schemas.openxmlformats.org/officeDocument/2006/relationships/diagramColors" Target="../diagrams/colors18.xml"/><Relationship Id="rId2" Type="http://schemas.openxmlformats.org/officeDocument/2006/relationships/image" Target="../media/image2.emf"/><Relationship Id="rId16" Type="http://schemas.openxmlformats.org/officeDocument/2006/relationships/diagramQuickStyle" Target="../diagrams/quickStyl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11" Type="http://schemas.openxmlformats.org/officeDocument/2006/relationships/slide" Target="slide2.xml"/><Relationship Id="rId5" Type="http://schemas.openxmlformats.org/officeDocument/2006/relationships/diagramQuickStyle" Target="../diagrams/quickStyle16.xml"/><Relationship Id="rId15" Type="http://schemas.openxmlformats.org/officeDocument/2006/relationships/diagramLayout" Target="../diagrams/layout18.xml"/><Relationship Id="rId10" Type="http://schemas.openxmlformats.org/officeDocument/2006/relationships/diagramColors" Target="../diagrams/colors17.xml"/><Relationship Id="rId4" Type="http://schemas.openxmlformats.org/officeDocument/2006/relationships/diagramLayout" Target="../diagrams/layout16.xml"/><Relationship Id="rId9" Type="http://schemas.openxmlformats.org/officeDocument/2006/relationships/diagramQuickStyle" Target="../diagrams/quickStyle17.xml"/><Relationship Id="rId14" Type="http://schemas.openxmlformats.org/officeDocument/2006/relationships/diagramData" Target="../diagrams/data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285750" y="642938"/>
            <a:ext cx="8572500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it-IT" sz="2800" b="1" dirty="0">
                <a:ln w="6350">
                  <a:noFill/>
                </a:ln>
                <a:solidFill>
                  <a:srgbClr val="EE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14</a:t>
            </a:r>
            <a:r>
              <a:rPr lang="it-IT" sz="2800" b="1" baseline="30000" dirty="0">
                <a:ln w="6350">
                  <a:noFill/>
                </a:ln>
                <a:solidFill>
                  <a:srgbClr val="EE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th</a:t>
            </a:r>
            <a:r>
              <a:rPr lang="it-IT" sz="2800" b="1" dirty="0">
                <a:ln w="6350">
                  <a:noFill/>
                </a:ln>
                <a:solidFill>
                  <a:srgbClr val="EE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WCEE</a:t>
            </a:r>
          </a:p>
        </p:txBody>
      </p:sp>
      <p:sp>
        <p:nvSpPr>
          <p:cNvPr id="13315" name="Sottotitolo 12"/>
          <p:cNvSpPr txBox="1">
            <a:spLocks/>
          </p:cNvSpPr>
          <p:nvPr/>
        </p:nvSpPr>
        <p:spPr bwMode="auto">
          <a:xfrm>
            <a:off x="214313" y="1643063"/>
            <a:ext cx="87153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mic Sans MS" pitchFamily="66" charset="0"/>
              </a:rPr>
              <a:t>The </a:t>
            </a:r>
            <a:r>
              <a:rPr lang="en-US" sz="2400">
                <a:solidFill>
                  <a:srgbClr val="EE0000"/>
                </a:solidFill>
                <a:latin typeface="Comic Sans MS" pitchFamily="66" charset="0"/>
              </a:rPr>
              <a:t>14</a:t>
            </a:r>
            <a:r>
              <a:rPr lang="en-US" sz="2400" baseline="30000">
                <a:solidFill>
                  <a:srgbClr val="EE0000"/>
                </a:solidFill>
                <a:latin typeface="Comic Sans MS" pitchFamily="66" charset="0"/>
              </a:rPr>
              <a:t>th</a:t>
            </a:r>
            <a:r>
              <a:rPr lang="en-US" sz="2400">
                <a:latin typeface="Comic Sans MS" pitchFamily="66" charset="0"/>
              </a:rPr>
              <a:t> </a:t>
            </a:r>
            <a:r>
              <a:rPr lang="en-US" sz="2400">
                <a:solidFill>
                  <a:srgbClr val="EE0000"/>
                </a:solidFill>
                <a:latin typeface="Comic Sans MS" pitchFamily="66" charset="0"/>
              </a:rPr>
              <a:t>W</a:t>
            </a:r>
            <a:r>
              <a:rPr lang="en-US" sz="2400">
                <a:latin typeface="Comic Sans MS" pitchFamily="66" charset="0"/>
              </a:rPr>
              <a:t>orld </a:t>
            </a:r>
            <a:r>
              <a:rPr lang="en-US" sz="2400">
                <a:solidFill>
                  <a:srgbClr val="EE0000"/>
                </a:solidFill>
                <a:latin typeface="Comic Sans MS" pitchFamily="66" charset="0"/>
              </a:rPr>
              <a:t>C</a:t>
            </a:r>
            <a:r>
              <a:rPr lang="en-US" sz="2400">
                <a:latin typeface="Comic Sans MS" pitchFamily="66" charset="0"/>
              </a:rPr>
              <a:t>onference on </a:t>
            </a:r>
            <a:r>
              <a:rPr lang="en-US" sz="2400">
                <a:solidFill>
                  <a:srgbClr val="EE0000"/>
                </a:solidFill>
                <a:latin typeface="Comic Sans MS" pitchFamily="66" charset="0"/>
              </a:rPr>
              <a:t>E</a:t>
            </a:r>
            <a:r>
              <a:rPr lang="en-US" sz="2400">
                <a:latin typeface="Comic Sans MS" pitchFamily="66" charset="0"/>
              </a:rPr>
              <a:t>arthquake </a:t>
            </a:r>
            <a:r>
              <a:rPr lang="en-US" sz="2400">
                <a:solidFill>
                  <a:srgbClr val="EE0000"/>
                </a:solidFill>
                <a:latin typeface="Comic Sans MS" pitchFamily="66" charset="0"/>
              </a:rPr>
              <a:t>E</a:t>
            </a:r>
            <a:r>
              <a:rPr lang="en-US" sz="2400">
                <a:latin typeface="Comic Sans MS" pitchFamily="66" charset="0"/>
              </a:rPr>
              <a:t>ngineering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400" baseline="30000">
                <a:latin typeface="Comic Sans MS" pitchFamily="66" charset="0"/>
              </a:rPr>
              <a:t>October 12-17, 2008, Beijing, China</a:t>
            </a:r>
            <a:endParaRPr lang="en-US" sz="1600" baseline="30000">
              <a:latin typeface="Comic Sans MS" pitchFamily="66" charset="0"/>
            </a:endParaRPr>
          </a:p>
        </p:txBody>
      </p:sp>
      <p:sp>
        <p:nvSpPr>
          <p:cNvPr id="8" name="Sottotitolo 12"/>
          <p:cNvSpPr txBox="1">
            <a:spLocks/>
          </p:cNvSpPr>
          <p:nvPr/>
        </p:nvSpPr>
        <p:spPr>
          <a:xfrm>
            <a:off x="214313" y="3214688"/>
            <a:ext cx="8715375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NON-LINEAR STATIC METHODS FOR SEISMIC FRAGILITY ANALYSIS AND RELIABILITY EVALUATION OF EXISTING STRUCTURES</a:t>
            </a:r>
          </a:p>
        </p:txBody>
      </p:sp>
      <p:sp>
        <p:nvSpPr>
          <p:cNvPr id="13317" name="Sottotitolo 2"/>
          <p:cNvSpPr txBox="1">
            <a:spLocks/>
          </p:cNvSpPr>
          <p:nvPr/>
        </p:nvSpPr>
        <p:spPr bwMode="auto">
          <a:xfrm>
            <a:off x="214313" y="4500563"/>
            <a:ext cx="87153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000000"/>
              </a:buClr>
              <a:buSzPct val="65000"/>
            </a:pPr>
            <a:r>
              <a:rPr lang="en-US" sz="1600">
                <a:latin typeface="Comic Sans MS" pitchFamily="66" charset="0"/>
              </a:rPr>
              <a:t>C. Faella</a:t>
            </a:r>
            <a:r>
              <a:rPr lang="en-US" sz="1600" baseline="30000">
                <a:latin typeface="Comic Sans MS" pitchFamily="66" charset="0"/>
              </a:rPr>
              <a:t>a</a:t>
            </a:r>
            <a:r>
              <a:rPr lang="en-US" sz="1600">
                <a:latin typeface="Comic Sans MS" pitchFamily="66" charset="0"/>
              </a:rPr>
              <a:t>, C. Lima</a:t>
            </a:r>
            <a:r>
              <a:rPr lang="en-US" sz="1600" baseline="30000">
                <a:latin typeface="Comic Sans MS" pitchFamily="66" charset="0"/>
              </a:rPr>
              <a:t>a</a:t>
            </a:r>
            <a:r>
              <a:rPr lang="en-US" sz="1600">
                <a:latin typeface="Comic Sans MS" pitchFamily="66" charset="0"/>
              </a:rPr>
              <a:t>, and </a:t>
            </a:r>
            <a:r>
              <a:rPr lang="en-US" sz="1600" u="sng">
                <a:latin typeface="Comic Sans MS" pitchFamily="66" charset="0"/>
              </a:rPr>
              <a:t>E. Martinelli</a:t>
            </a:r>
            <a:r>
              <a:rPr lang="en-US" sz="1600" baseline="30000">
                <a:latin typeface="Comic Sans MS" pitchFamily="66" charset="0"/>
              </a:rPr>
              <a:t>c</a:t>
            </a:r>
            <a:endParaRPr lang="en-US" sz="1600" b="1">
              <a:latin typeface="Comic Sans MS" pitchFamily="66" charset="0"/>
            </a:endParaRPr>
          </a:p>
        </p:txBody>
      </p:sp>
      <p:sp>
        <p:nvSpPr>
          <p:cNvPr id="13318" name="Sottotitolo 2"/>
          <p:cNvSpPr txBox="1">
            <a:spLocks/>
          </p:cNvSpPr>
          <p:nvPr/>
        </p:nvSpPr>
        <p:spPr bwMode="auto">
          <a:xfrm>
            <a:off x="214313" y="5429250"/>
            <a:ext cx="87153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it-IT" sz="1400" i="1" baseline="30000">
                <a:latin typeface="Comic Sans MS" pitchFamily="66" charset="0"/>
              </a:rPr>
              <a:t>a </a:t>
            </a:r>
            <a:r>
              <a:rPr lang="it-IT" sz="1400" i="1">
                <a:latin typeface="Comic Sans MS" pitchFamily="66" charset="0"/>
              </a:rPr>
              <a:t>Full Professor, Dept. of Civil Engineering, University of Salerno, Fisciano(SA). Italy</a:t>
            </a:r>
          </a:p>
          <a:p>
            <a:pPr algn="ctr">
              <a:lnSpc>
                <a:spcPct val="150000"/>
              </a:lnSpc>
            </a:pPr>
            <a:r>
              <a:rPr lang="it-IT" sz="1400" i="1" baseline="30000">
                <a:latin typeface="Comic Sans MS" pitchFamily="66" charset="0"/>
              </a:rPr>
              <a:t>b</a:t>
            </a:r>
            <a:r>
              <a:rPr lang="it-IT" sz="1400" i="1">
                <a:latin typeface="Comic Sans MS" pitchFamily="66" charset="0"/>
              </a:rPr>
              <a:t> Doctoral Student, Dept. of Civil Engineering, University of Salerno, Fisciano(SA). Italy</a:t>
            </a:r>
          </a:p>
          <a:p>
            <a:pPr algn="ctr">
              <a:lnSpc>
                <a:spcPct val="150000"/>
              </a:lnSpc>
            </a:pPr>
            <a:r>
              <a:rPr lang="it-IT" sz="1400" i="1" baseline="30000">
                <a:latin typeface="Comic Sans MS" pitchFamily="66" charset="0"/>
              </a:rPr>
              <a:t>c </a:t>
            </a:r>
            <a:r>
              <a:rPr lang="it-IT" sz="1400" i="1">
                <a:latin typeface="Comic Sans MS" pitchFamily="66" charset="0"/>
              </a:rPr>
              <a:t>Assistant Professor, Dept. of Civil Engineering, University of Salerno, Fisciano(SA). Italy</a:t>
            </a:r>
            <a:endParaRPr lang="it-IT" sz="1400">
              <a:latin typeface="Comic Sans MS" pitchFamily="66" charset="0"/>
            </a:endParaRP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900113" y="2416175"/>
            <a:ext cx="76152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600" b="1" u="sng">
                <a:latin typeface="Comic Sans MS" pitchFamily="66" charset="0"/>
              </a:rPr>
              <a:t>Topic: Structural Engineering - Analysis</a:t>
            </a:r>
          </a:p>
          <a:p>
            <a:pPr algn="ctr"/>
            <a:r>
              <a:rPr lang="it-IT" sz="1600" b="1" u="sng">
                <a:latin typeface="Comic Sans MS" pitchFamily="66" charset="0"/>
              </a:rPr>
              <a:t>Paper ID 05-01-0476 October 15th – Meeting Room No.93 – 15.40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7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76313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Incremental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Static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Analysis</a:t>
            </a:r>
            <a:endParaRPr lang="it-IT" sz="2800" b="1" cap="small" dirty="0">
              <a:latin typeface="Comic Sans MS" pitchFamily="66" charset="0"/>
            </a:endParaRPr>
          </a:p>
        </p:txBody>
      </p:sp>
      <p:graphicFrame>
        <p:nvGraphicFramePr>
          <p:cNvPr id="17" name="Grafico 16"/>
          <p:cNvGraphicFramePr>
            <a:graphicFrameLocks noGrp="1" noChangeAspect="1"/>
          </p:cNvGraphicFramePr>
          <p:nvPr/>
        </p:nvGraphicFramePr>
        <p:xfrm>
          <a:off x="1857356" y="3043740"/>
          <a:ext cx="5400000" cy="3171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214313" y="1500188"/>
            <a:ext cx="871537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Displacement demand can be easily derived by applying N2-Method for each spectra referred to the same natural accelerogram and scaled at different levels of the chosen intensity measure i.</a:t>
            </a:r>
          </a:p>
        </p:txBody>
      </p:sp>
      <p:sp>
        <p:nvSpPr>
          <p:cNvPr id="22" name="Connettore 1 21"/>
          <p:cNvSpPr/>
          <p:nvPr/>
        </p:nvSpPr>
        <p:spPr>
          <a:xfrm rot="10800000" flipV="1">
            <a:off x="2781300" y="4686300"/>
            <a:ext cx="1790700" cy="84137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" name="Connettore 1 22"/>
          <p:cNvSpPr/>
          <p:nvPr/>
        </p:nvSpPr>
        <p:spPr>
          <a:xfrm rot="5400000">
            <a:off x="3827463" y="4864100"/>
            <a:ext cx="1500188" cy="1587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cxnSp>
        <p:nvCxnSpPr>
          <p:cNvPr id="24" name="Connettore 1 23"/>
          <p:cNvCxnSpPr/>
          <p:nvPr/>
        </p:nvCxnSpPr>
        <p:spPr>
          <a:xfrm rot="10800000">
            <a:off x="4373563" y="4787900"/>
            <a:ext cx="179387" cy="1588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nettore 1 24"/>
          <p:cNvSpPr/>
          <p:nvPr/>
        </p:nvSpPr>
        <p:spPr>
          <a:xfrm rot="10800000" flipV="1">
            <a:off x="2786063" y="4273550"/>
            <a:ext cx="2879725" cy="126047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6" name="Connettore 1 25"/>
          <p:cNvSpPr/>
          <p:nvPr/>
        </p:nvSpPr>
        <p:spPr>
          <a:xfrm rot="5400000">
            <a:off x="4654550" y="4605338"/>
            <a:ext cx="19812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cxnSp>
        <p:nvCxnSpPr>
          <p:cNvPr id="27" name="Connettore 1 26"/>
          <p:cNvCxnSpPr/>
          <p:nvPr/>
        </p:nvCxnSpPr>
        <p:spPr>
          <a:xfrm rot="10800000">
            <a:off x="4884738" y="4614863"/>
            <a:ext cx="755650" cy="1587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afico 18"/>
          <p:cNvGraphicFramePr>
            <a:graphicFrameLocks noGrp="1" noChangeAspect="1"/>
          </p:cNvGraphicFramePr>
          <p:nvPr/>
        </p:nvGraphicFramePr>
        <p:xfrm>
          <a:off x="4826842" y="3924611"/>
          <a:ext cx="3960000" cy="2300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8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214313" y="976313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>
                <a:latin typeface="Comic Sans MS" pitchFamily="66" charset="0"/>
              </a:rPr>
              <a:t>STATIC PROCEDURE FOR SEISMIC RELIABILITY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500188"/>
            <a:ext cx="8715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Dolsek </a:t>
            </a:r>
            <a:r>
              <a:rPr lang="en-US">
                <a:latin typeface="Comic Sans MS" pitchFamily="66" charset="0"/>
              </a:rPr>
              <a:t>&amp; Fajfar (2004) proposed a simple </a:t>
            </a:r>
            <a:r>
              <a:rPr lang="en-US" b="1" i="1">
                <a:latin typeface="Comic Sans MS" pitchFamily="66" charset="0"/>
              </a:rPr>
              <a:t>alternative static procedure to IDA</a:t>
            </a:r>
            <a:r>
              <a:rPr lang="en-US">
                <a:latin typeface="Comic Sans MS" pitchFamily="66" charset="0"/>
              </a:rPr>
              <a:t> based on applying N2-Method considering demand </a:t>
            </a:r>
            <a:r>
              <a:rPr lang="en-US" u="sng">
                <a:latin typeface="Comic Sans MS" pitchFamily="66" charset="0"/>
              </a:rPr>
              <a:t>design spectra</a:t>
            </a:r>
            <a:r>
              <a:rPr lang="en-US">
                <a:latin typeface="Comic Sans MS" pitchFamily="66" charset="0"/>
              </a:rPr>
              <a:t> characterized by an increasing value of the intensity parameter. N</a:t>
            </a:r>
            <a:r>
              <a:rPr lang="it-IT">
                <a:latin typeface="Comic Sans MS" pitchFamily="66" charset="0"/>
              </a:rPr>
              <a:t>o </a:t>
            </a:r>
            <a:r>
              <a:rPr lang="en-US">
                <a:latin typeface="Comic Sans MS" pitchFamily="66" charset="0"/>
              </a:rPr>
              <a:t>estimation of the record-to-record variability can be derived by the analyses and the mentioned authors just took somehow typical values of dispersion </a:t>
            </a:r>
            <a:r>
              <a:rPr lang="en-US" b="1" i="1">
                <a:latin typeface="Comic Sans MS" pitchFamily="66" charset="0"/>
              </a:rPr>
              <a:t>β</a:t>
            </a:r>
            <a:r>
              <a:rPr lang="en-US" b="1" i="1" baseline="-25000">
                <a:latin typeface="Comic Sans MS" pitchFamily="66" charset="0"/>
              </a:rPr>
              <a:t>D.</a:t>
            </a:r>
          </a:p>
        </p:txBody>
      </p:sp>
      <p:graphicFrame>
        <p:nvGraphicFramePr>
          <p:cNvPr id="17" name="Grafico 16"/>
          <p:cNvGraphicFramePr>
            <a:graphicFrameLocks noGrp="1" noChangeAspect="1"/>
          </p:cNvGraphicFramePr>
          <p:nvPr/>
        </p:nvGraphicFramePr>
        <p:xfrm>
          <a:off x="326248" y="3924612"/>
          <a:ext cx="3960000" cy="230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0" name="Freccia a destra 19"/>
          <p:cNvSpPr/>
          <p:nvPr/>
        </p:nvSpPr>
        <p:spPr>
          <a:xfrm>
            <a:off x="4316742" y="4540257"/>
            <a:ext cx="500066" cy="1000132"/>
          </a:xfrm>
          <a:prstGeom prst="rightArrow">
            <a:avLst>
              <a:gd name="adj1" fmla="val 52729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7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46106" name="CasellaDiTesto 15"/>
          <p:cNvSpPr txBox="1">
            <a:spLocks noChangeArrowheads="1"/>
          </p:cNvSpPr>
          <p:nvPr/>
        </p:nvSpPr>
        <p:spPr bwMode="auto">
          <a:xfrm>
            <a:off x="214313" y="976313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>
                <a:latin typeface="Comic Sans MS" pitchFamily="66" charset="0"/>
              </a:rPr>
              <a:t>STATIC PROCEDURE FOR SEISMIC RELIABILITY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500188"/>
            <a:ext cx="8715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To improve the meaningfulness of </a:t>
            </a:r>
            <a:r>
              <a:rPr lang="en-US" b="1" i="1">
                <a:latin typeface="Comic Sans MS" pitchFamily="66" charset="0"/>
              </a:rPr>
              <a:t>Incremental Static Analyses</a:t>
            </a:r>
            <a:r>
              <a:rPr lang="en-US">
                <a:latin typeface="Comic Sans MS" pitchFamily="66" charset="0"/>
              </a:rPr>
              <a:t> natural spectra, directly derived by the same set of recorded accelerograms which could have been utilized for performing time-history analyses in IDA, are utilized for applying N2-method with the aim of reproducing the record-by-record variability which is typical of time-history analyses.</a:t>
            </a:r>
            <a:endParaRPr lang="en-US" b="1" i="1" baseline="-25000">
              <a:latin typeface="Comic Sans MS" pitchFamily="66" charset="0"/>
            </a:endParaRPr>
          </a:p>
        </p:txBody>
      </p:sp>
      <p:graphicFrame>
        <p:nvGraphicFramePr>
          <p:cNvPr id="19" name="Grafico 18"/>
          <p:cNvGraphicFramePr>
            <a:graphicFrameLocks noGrp="1" noChangeAspect="1"/>
          </p:cNvGraphicFramePr>
          <p:nvPr/>
        </p:nvGraphicFramePr>
        <p:xfrm>
          <a:off x="326248" y="3813487"/>
          <a:ext cx="3960000" cy="2301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0" name="Freccia a destra 19"/>
          <p:cNvSpPr/>
          <p:nvPr/>
        </p:nvSpPr>
        <p:spPr>
          <a:xfrm>
            <a:off x="4316742" y="4429132"/>
            <a:ext cx="500066" cy="1000132"/>
          </a:xfrm>
          <a:prstGeom prst="rightArrow">
            <a:avLst>
              <a:gd name="adj1" fmla="val 52729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graphicFrame>
        <p:nvGraphicFramePr>
          <p:cNvPr id="21" name="Grafico 20"/>
          <p:cNvGraphicFramePr>
            <a:graphicFrameLocks noGrp="1"/>
          </p:cNvGraphicFramePr>
          <p:nvPr/>
        </p:nvGraphicFramePr>
        <p:xfrm>
          <a:off x="4857752" y="3786190"/>
          <a:ext cx="3960000" cy="23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067732" y="6110306"/>
          <a:ext cx="1071538" cy="714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8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Fragility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Analysis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401763"/>
            <a:ext cx="871537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An alternative </a:t>
            </a:r>
            <a:r>
              <a:rPr lang="en-US">
                <a:latin typeface="Comic Sans MS" pitchFamily="66" charset="0"/>
              </a:rPr>
              <a:t>procedure is available for the same purpose removing some of the SAC-FEMA hypotheses, but losing the attractive feature of a solution in closed-form. The probability </a:t>
            </a:r>
            <a:r>
              <a:rPr lang="en-US" b="1" i="1">
                <a:latin typeface="Comic Sans MS" pitchFamily="66" charset="0"/>
              </a:rPr>
              <a:t>P</a:t>
            </a:r>
            <a:r>
              <a:rPr lang="en-US" b="1" i="1" baseline="-25000">
                <a:latin typeface="Comic Sans MS" pitchFamily="66" charset="0"/>
              </a:rPr>
              <a:t>LS</a:t>
            </a:r>
            <a:r>
              <a:rPr lang="en-US" b="1" i="1">
                <a:latin typeface="Comic Sans MS" pitchFamily="66" charset="0"/>
              </a:rPr>
              <a:t>(i)</a:t>
            </a:r>
            <a:r>
              <a:rPr lang="en-US">
                <a:latin typeface="Comic Sans MS" pitchFamily="66" charset="0"/>
              </a:rPr>
              <a:t> of exceeding a given Limit State LS conditioned to a consistent seismic intensity parameter </a:t>
            </a:r>
            <a:r>
              <a:rPr lang="en-US" b="1" i="1">
                <a:latin typeface="Comic Sans MS" pitchFamily="66" charset="0"/>
              </a:rPr>
              <a:t>i</a:t>
            </a:r>
            <a:r>
              <a:rPr lang="en-US">
                <a:latin typeface="Comic Sans MS" pitchFamily="66" charset="0"/>
              </a:rPr>
              <a:t> (namely, the corresponding </a:t>
            </a:r>
            <a:r>
              <a:rPr lang="en-US" b="1">
                <a:latin typeface="Comic Sans MS" pitchFamily="66" charset="0"/>
              </a:rPr>
              <a:t>fragility</a:t>
            </a:r>
            <a:r>
              <a:rPr lang="en-US">
                <a:latin typeface="Comic Sans MS" pitchFamily="66" charset="0"/>
              </a:rPr>
              <a:t>) can be defined considering the PDF of demand on the structure conditional to the same intensity measure: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2627313" y="3983038"/>
          <a:ext cx="3919537" cy="885825"/>
        </p:xfrm>
        <a:graphic>
          <a:graphicData uri="http://schemas.openxmlformats.org/presentationml/2006/ole">
            <p:oleObj spid="_x0000_s7170" name="Equation" r:id="rId9" imgW="2070000" imgH="469800" progId="Equation.DSMT4">
              <p:embed/>
            </p:oleObj>
          </a:graphicData>
        </a:graphic>
      </p:graphicFrame>
      <p:sp>
        <p:nvSpPr>
          <p:cNvPr id="17" name="CasellaDiTesto 16"/>
          <p:cNvSpPr txBox="1">
            <a:spLocks noChangeArrowheads="1"/>
          </p:cNvSpPr>
          <p:nvPr/>
        </p:nvSpPr>
        <p:spPr bwMode="auto">
          <a:xfrm>
            <a:off x="214313" y="4772025"/>
            <a:ext cx="87153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The </a:t>
            </a:r>
            <a:r>
              <a:rPr lang="en-US">
                <a:latin typeface="Comic Sans MS" pitchFamily="66" charset="0"/>
              </a:rPr>
              <a:t>unconditional probability of exceeding that same Limit State (namely, the seismic risk) can be easily evaluated as seismic hazard is known: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3278188" y="5711825"/>
          <a:ext cx="2668587" cy="885825"/>
        </p:xfrm>
        <a:graphic>
          <a:graphicData uri="http://schemas.openxmlformats.org/presentationml/2006/ole">
            <p:oleObj spid="_x0000_s7171" name="Equation" r:id="rId10" imgW="1409400" imgH="469800" progId="Equation.DSMT4">
              <p:embed/>
            </p:oleObj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080432" y="61182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8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Fragility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Analysis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401763"/>
            <a:ext cx="8715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Seismic Fragility of the structure is usually evaluated through non-linear time-history analyses considering a group of recorded accelerograms, possibly scaled to the same value of the intensity measure </a:t>
            </a:r>
            <a:r>
              <a:rPr lang="en-US" b="1" i="1">
                <a:latin typeface="Comic Sans MS" pitchFamily="66" charset="0"/>
              </a:rPr>
              <a:t>i</a:t>
            </a:r>
            <a:r>
              <a:rPr lang="en-US" i="1">
                <a:latin typeface="Comic Sans MS" pitchFamily="66" charset="0"/>
              </a:rPr>
              <a:t>. </a:t>
            </a:r>
            <a:r>
              <a:rPr lang="en-US">
                <a:latin typeface="Comic Sans MS" pitchFamily="66" charset="0"/>
              </a:rPr>
              <a:t>The probability of failure of the structure under the </a:t>
            </a:r>
            <a:r>
              <a:rPr lang="en-US" b="1" i="1">
                <a:latin typeface="Comic Sans MS" pitchFamily="66" charset="0"/>
              </a:rPr>
              <a:t>k-th record</a:t>
            </a:r>
            <a:r>
              <a:rPr lang="en-US">
                <a:latin typeface="Comic Sans MS" pitchFamily="66" charset="0"/>
              </a:rPr>
              <a:t> can be estimated as follows: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285750" y="3402013"/>
          <a:ext cx="3786188" cy="500062"/>
        </p:xfrm>
        <a:graphic>
          <a:graphicData uri="http://schemas.openxmlformats.org/presentationml/2006/ole">
            <p:oleObj spid="_x0000_s8194" name="Equation" r:id="rId9" imgW="2108160" imgH="279360" progId="Equation.DSMT4">
              <p:embed/>
            </p:oleObj>
          </a:graphicData>
        </a:graphic>
      </p:graphicFrame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214313" y="4354513"/>
            <a:ext cx="3494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mic Sans MS" pitchFamily="66" charset="0"/>
              </a:rPr>
              <a:t>and seismic fragility can be numerically derived as follows</a:t>
            </a: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857250" y="5400675"/>
          <a:ext cx="2620963" cy="814388"/>
        </p:xfrm>
        <a:graphic>
          <a:graphicData uri="http://schemas.openxmlformats.org/presentationml/2006/ole">
            <p:oleObj spid="_x0000_s8196" name="Equation" r:id="rId10" imgW="1384200" imgH="431640" progId="Equation.DSMT4">
              <p:embed/>
            </p:oleObj>
          </a:graphicData>
        </a:graphic>
      </p:graphicFrame>
      <p:graphicFrame>
        <p:nvGraphicFramePr>
          <p:cNvPr id="21" name="Grafico 20"/>
          <p:cNvGraphicFramePr>
            <a:graphicFrameLocks noChangeAspect="1"/>
          </p:cNvGraphicFramePr>
          <p:nvPr/>
        </p:nvGraphicFramePr>
        <p:xfrm>
          <a:off x="4214810" y="3214686"/>
          <a:ext cx="4680000" cy="2803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075670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3143250"/>
            <a:ext cx="871537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APPLICATION</a:t>
            </a:r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214313" y="1428750"/>
            <a:ext cx="8715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sample structure is a four storey building ideally designed to gravitational load only.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57620" y="2000240"/>
            <a:ext cx="5031001" cy="2928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8" name="Rettangolo 27"/>
          <p:cNvSpPr>
            <a:spLocks noChangeArrowheads="1"/>
          </p:cNvSpPr>
          <p:nvPr/>
        </p:nvSpPr>
        <p:spPr bwMode="auto">
          <a:xfrm>
            <a:off x="63500" y="2428875"/>
            <a:ext cx="3500438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u="sng">
                <a:latin typeface="Comic Sans MS" pitchFamily="66" charset="0"/>
              </a:rPr>
              <a:t>Seismic input for IDA</a:t>
            </a:r>
          </a:p>
          <a:p>
            <a:pPr algn="ctr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45 recorded accelerograms</a:t>
            </a:r>
          </a:p>
          <a:p>
            <a:pPr algn="ctr">
              <a:lnSpc>
                <a:spcPct val="150000"/>
              </a:lnSpc>
            </a:pPr>
            <a:r>
              <a:rPr lang="en-US" b="1" u="sng">
                <a:latin typeface="Comic Sans MS" pitchFamily="66" charset="0"/>
              </a:rPr>
              <a:t>Seismic input for IN2</a:t>
            </a:r>
            <a:r>
              <a:rPr lang="en-US">
                <a:latin typeface="Comic Sans MS" pitchFamily="66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45 corresponding response spectra</a:t>
            </a:r>
          </a:p>
          <a:p>
            <a:pPr algn="ctr">
              <a:lnSpc>
                <a:spcPct val="150000"/>
              </a:lnSpc>
            </a:pPr>
            <a:endParaRPr lang="en-US">
              <a:latin typeface="Comic Sans MS" pitchFamily="66" charset="0"/>
            </a:endParaRP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intensity measure </a:t>
            </a:r>
            <a:r>
              <a:rPr lang="en-US" i="1">
                <a:latin typeface="Comic Sans MS" pitchFamily="66" charset="0"/>
              </a:rPr>
              <a:t>S</a:t>
            </a:r>
            <a:r>
              <a:rPr lang="en-US" i="1" baseline="-25000">
                <a:latin typeface="Comic Sans MS" pitchFamily="66" charset="0"/>
              </a:rPr>
              <a:t>a</a:t>
            </a:r>
            <a:r>
              <a:rPr lang="en-US" i="1">
                <a:latin typeface="Comic Sans MS" pitchFamily="66" charset="0"/>
              </a:rPr>
              <a:t> has been </a:t>
            </a:r>
            <a:r>
              <a:rPr lang="en-US">
                <a:latin typeface="Comic Sans MS" pitchFamily="66" charset="0"/>
              </a:rPr>
              <a:t>assumed ranging between 0.25 m/s</a:t>
            </a:r>
            <a:r>
              <a:rPr lang="en-US" baseline="30000">
                <a:latin typeface="Comic Sans MS" pitchFamily="66" charset="0"/>
              </a:rPr>
              <a:t>2</a:t>
            </a:r>
            <a:r>
              <a:rPr lang="en-US">
                <a:latin typeface="Comic Sans MS" pitchFamily="66" charset="0"/>
              </a:rPr>
              <a:t> and 5.00 m/s</a:t>
            </a:r>
            <a:r>
              <a:rPr lang="en-US" baseline="30000">
                <a:latin typeface="Comic Sans MS" pitchFamily="66" charset="0"/>
              </a:rPr>
              <a:t>2</a:t>
            </a:r>
            <a:r>
              <a:rPr lang="en-US">
                <a:latin typeface="Comic Sans MS" pitchFamily="66" charset="0"/>
              </a:rPr>
              <a:t>, with 0.25 m/s</a:t>
            </a:r>
            <a:r>
              <a:rPr lang="en-US" baseline="30000">
                <a:latin typeface="Comic Sans MS" pitchFamily="66" charset="0"/>
              </a:rPr>
              <a:t>2</a:t>
            </a:r>
            <a:r>
              <a:rPr lang="en-US">
                <a:latin typeface="Comic Sans MS" pitchFamily="66" charset="0"/>
              </a:rPr>
              <a:t> acceleration steps.</a:t>
            </a:r>
          </a:p>
        </p:txBody>
      </p:sp>
      <p:graphicFrame>
        <p:nvGraphicFramePr>
          <p:cNvPr id="20" name="Grafico 19"/>
          <p:cNvGraphicFramePr>
            <a:graphicFrameLocks noGrp="1" noChangeAspect="1"/>
          </p:cNvGraphicFramePr>
          <p:nvPr/>
        </p:nvGraphicFramePr>
        <p:xfrm>
          <a:off x="3786182" y="3929066"/>
          <a:ext cx="4428000" cy="257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4487E-6 L 0 -0.311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214313" y="928688"/>
            <a:ext cx="871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CAPACITY CURVES</a:t>
            </a:r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214313" y="4857750"/>
            <a:ext cx="8715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Static pushover analyses have been performed by assuming the </a:t>
            </a:r>
            <a:r>
              <a:rPr lang="en-US" b="1">
                <a:latin typeface="Comic Sans MS" pitchFamily="66" charset="0"/>
              </a:rPr>
              <a:t>two horizontal force distributions </a:t>
            </a:r>
            <a:r>
              <a:rPr lang="en-US">
                <a:latin typeface="Comic Sans MS" pitchFamily="66" charset="0"/>
              </a:rPr>
              <a:t>either proportional to the storey masses or to the product of those masses and the lateral displacement deriving by the first relevant mode of vibration of the structure.</a:t>
            </a:r>
          </a:p>
        </p:txBody>
      </p:sp>
      <p:graphicFrame>
        <p:nvGraphicFramePr>
          <p:cNvPr id="21" name="Grafico 20"/>
          <p:cNvGraphicFramePr>
            <a:graphicFrameLocks noChangeAspect="1"/>
          </p:cNvGraphicFramePr>
          <p:nvPr/>
        </p:nvGraphicFramePr>
        <p:xfrm>
          <a:off x="357158" y="2357430"/>
          <a:ext cx="4140000" cy="2473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2" name="Grafico 21"/>
          <p:cNvGraphicFramePr>
            <a:graphicFrameLocks noChangeAspect="1"/>
          </p:cNvGraphicFramePr>
          <p:nvPr/>
        </p:nvGraphicFramePr>
        <p:xfrm>
          <a:off x="4643438" y="2357430"/>
          <a:ext cx="4140000" cy="2473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3" name="Rettangolo 22"/>
          <p:cNvSpPr>
            <a:spLocks noChangeArrowheads="1"/>
          </p:cNvSpPr>
          <p:nvPr/>
        </p:nvSpPr>
        <p:spPr bwMode="auto">
          <a:xfrm>
            <a:off x="214313" y="1357313"/>
            <a:ext cx="87153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Interstorey </a:t>
            </a:r>
            <a:r>
              <a:rPr lang="en-US">
                <a:latin typeface="Comic Sans MS" pitchFamily="66" charset="0"/>
              </a:rPr>
              <a:t>drift is considered as demand measure, in particular drifts limits suggest by Kappos (1991) are used (0.4%, 2% and 3%):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Incremental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Analysis</a:t>
            </a:r>
            <a:endParaRPr lang="it-IT" sz="2800" b="1" cap="small" dirty="0">
              <a:latin typeface="Comic Sans MS" pitchFamily="66" charset="0"/>
            </a:endParaRPr>
          </a:p>
        </p:txBody>
      </p:sp>
      <p:graphicFrame>
        <p:nvGraphicFramePr>
          <p:cNvPr id="20" name="Grafico 19"/>
          <p:cNvGraphicFramePr>
            <a:graphicFrameLocks noGrp="1" noChangeAspect="1"/>
          </p:cNvGraphicFramePr>
          <p:nvPr/>
        </p:nvGraphicFramePr>
        <p:xfrm>
          <a:off x="754876" y="1428736"/>
          <a:ext cx="3960000" cy="257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4" name="Grafico 23"/>
          <p:cNvGraphicFramePr>
            <a:graphicFrameLocks noGrp="1" noChangeAspect="1"/>
          </p:cNvGraphicFramePr>
          <p:nvPr/>
        </p:nvGraphicFramePr>
        <p:xfrm>
          <a:off x="4898280" y="1428736"/>
          <a:ext cx="3960000" cy="257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7" name="Grafico 16"/>
          <p:cNvGraphicFramePr>
            <a:graphicFrameLocks noGrp="1" noChangeAspect="1"/>
          </p:cNvGraphicFramePr>
          <p:nvPr/>
        </p:nvGraphicFramePr>
        <p:xfrm>
          <a:off x="285720" y="4071942"/>
          <a:ext cx="3960000" cy="257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8" name="CasellaDiTesto 17"/>
          <p:cNvSpPr txBox="1"/>
          <p:nvPr/>
        </p:nvSpPr>
        <p:spPr>
          <a:xfrm rot="16200000">
            <a:off x="-807244" y="2478882"/>
            <a:ext cx="25003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small" dirty="0" err="1">
                <a:solidFill>
                  <a:srgbClr val="FF0000"/>
                </a:solidFill>
                <a:latin typeface="Comic Sans MS" pitchFamily="66" charset="0"/>
              </a:rPr>
              <a:t>Dynamic</a:t>
            </a:r>
            <a:endParaRPr lang="it-IT" sz="2000" b="1" cap="small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19" name="Grafico 18"/>
          <p:cNvGraphicFramePr>
            <a:graphicFrameLocks noGrp="1" noChangeAspect="1"/>
          </p:cNvGraphicFramePr>
          <p:nvPr/>
        </p:nvGraphicFramePr>
        <p:xfrm>
          <a:off x="4429124" y="4071942"/>
          <a:ext cx="3960000" cy="257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21" name="CasellaDiTesto 20"/>
          <p:cNvSpPr txBox="1"/>
          <p:nvPr/>
        </p:nvSpPr>
        <p:spPr>
          <a:xfrm rot="16200000">
            <a:off x="7379494" y="5122069"/>
            <a:ext cx="25003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small" dirty="0" err="1">
                <a:solidFill>
                  <a:srgbClr val="FF0000"/>
                </a:solidFill>
                <a:latin typeface="Comic Sans MS" pitchFamily="66" charset="0"/>
              </a:rPr>
              <a:t>Static</a:t>
            </a:r>
            <a:endParaRPr lang="it-IT" sz="2000" b="1" cap="small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789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7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Comparison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16200000">
            <a:off x="-807244" y="2324894"/>
            <a:ext cx="25003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small" dirty="0" err="1">
                <a:solidFill>
                  <a:srgbClr val="FF0000"/>
                </a:solidFill>
                <a:latin typeface="Comic Sans MS" pitchFamily="66" charset="0"/>
              </a:rPr>
              <a:t>Incremental</a:t>
            </a:r>
            <a:r>
              <a:rPr lang="it-IT" sz="2000" b="1" cap="small" dirty="0">
                <a:solidFill>
                  <a:srgbClr val="FF0000"/>
                </a:solidFill>
                <a:latin typeface="Comic Sans MS" pitchFamily="66" charset="0"/>
              </a:rPr>
              <a:t> Curve</a:t>
            </a:r>
          </a:p>
        </p:txBody>
      </p:sp>
      <p:sp>
        <p:nvSpPr>
          <p:cNvPr id="21" name="CasellaDiTesto 20"/>
          <p:cNvSpPr txBox="1"/>
          <p:nvPr/>
        </p:nvSpPr>
        <p:spPr>
          <a:xfrm rot="16200000">
            <a:off x="7417595" y="4968081"/>
            <a:ext cx="25003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cap="small" dirty="0" err="1">
                <a:solidFill>
                  <a:srgbClr val="FF0000"/>
                </a:solidFill>
                <a:latin typeface="Comic Sans MS" pitchFamily="66" charset="0"/>
              </a:rPr>
              <a:t>Demand</a:t>
            </a:r>
            <a:r>
              <a:rPr lang="it-IT" sz="2000" b="1" cap="small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it-IT" sz="2000" b="1" cap="small" dirty="0" err="1">
                <a:solidFill>
                  <a:srgbClr val="FF0000"/>
                </a:solidFill>
                <a:latin typeface="Comic Sans MS" pitchFamily="66" charset="0"/>
              </a:rPr>
              <a:t>Dispersion</a:t>
            </a:r>
            <a:endParaRPr lang="it-IT" sz="2000" b="1" cap="small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22" name="Grafico 21"/>
          <p:cNvGraphicFramePr>
            <a:graphicFrameLocks noGrp="1" noChangeAspect="1"/>
          </p:cNvGraphicFramePr>
          <p:nvPr/>
        </p:nvGraphicFramePr>
        <p:xfrm>
          <a:off x="785786" y="1401440"/>
          <a:ext cx="3960000" cy="2576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3" name="Grafico 22"/>
          <p:cNvGraphicFramePr>
            <a:graphicFrameLocks noGrp="1" noChangeAspect="1"/>
          </p:cNvGraphicFramePr>
          <p:nvPr/>
        </p:nvGraphicFramePr>
        <p:xfrm>
          <a:off x="4929190" y="1401440"/>
          <a:ext cx="3960000" cy="2576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5" name="Grafico 24"/>
          <p:cNvGraphicFramePr>
            <a:graphicFrameLocks noGrp="1" noChangeAspect="1"/>
          </p:cNvGraphicFramePr>
          <p:nvPr/>
        </p:nvGraphicFramePr>
        <p:xfrm>
          <a:off x="214282" y="4071942"/>
          <a:ext cx="3960000" cy="2576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6" name="Grafico 25"/>
          <p:cNvGraphicFramePr>
            <a:graphicFrameLocks noGrp="1" noChangeAspect="1"/>
          </p:cNvGraphicFramePr>
          <p:nvPr/>
        </p:nvGraphicFramePr>
        <p:xfrm>
          <a:off x="4357686" y="4071942"/>
          <a:ext cx="3960000" cy="2576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4" name="Grafico 23"/>
          <p:cNvGraphicFramePr>
            <a:graphicFrameLocks noChangeAspect="1"/>
          </p:cNvGraphicFramePr>
          <p:nvPr/>
        </p:nvGraphicFramePr>
        <p:xfrm>
          <a:off x="928662" y="1714488"/>
          <a:ext cx="7200000" cy="4304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069320" y="60801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afico 20"/>
          <p:cNvGraphicFramePr>
            <a:graphicFrameLocks noChangeAspect="1"/>
          </p:cNvGraphicFramePr>
          <p:nvPr/>
        </p:nvGraphicFramePr>
        <p:xfrm>
          <a:off x="214282" y="1428736"/>
          <a:ext cx="7200000" cy="431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8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Comparison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38938" name="Rectangle 29"/>
          <p:cNvSpPr>
            <a:spLocks noChangeArrowheads="1"/>
          </p:cNvSpPr>
          <p:nvPr/>
        </p:nvSpPr>
        <p:spPr bwMode="auto">
          <a:xfrm>
            <a:off x="4427538" y="3500438"/>
            <a:ext cx="936625" cy="157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22" name="Grafico 21"/>
          <p:cNvGraphicFramePr>
            <a:graphicFrameLocks noChangeAspect="1"/>
          </p:cNvGraphicFramePr>
          <p:nvPr/>
        </p:nvGraphicFramePr>
        <p:xfrm>
          <a:off x="1714480" y="1935153"/>
          <a:ext cx="7200000" cy="431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055032" y="61182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Diagramma 16"/>
          <p:cNvGraphicFramePr/>
          <p:nvPr/>
        </p:nvGraphicFramePr>
        <p:xfrm>
          <a:off x="571472" y="857232"/>
          <a:ext cx="800105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5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b="1" cap="small" dirty="0" err="1">
                <a:latin typeface="Comic Sans MS" pitchFamily="66" charset="0"/>
              </a:rPr>
              <a:t>Summary</a:t>
            </a:r>
            <a:endParaRPr lang="it-IT" sz="3200" b="1" cap="small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993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7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214313" y="928688"/>
            <a:ext cx="871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FRAGILITY CURVES</a:t>
            </a:r>
          </a:p>
        </p:txBody>
      </p:sp>
      <p:graphicFrame>
        <p:nvGraphicFramePr>
          <p:cNvPr id="17" name="Grafico 16"/>
          <p:cNvGraphicFramePr>
            <a:graphicFrameLocks noChangeAspect="1"/>
          </p:cNvGraphicFramePr>
          <p:nvPr/>
        </p:nvGraphicFramePr>
        <p:xfrm>
          <a:off x="285720" y="1571612"/>
          <a:ext cx="6120000" cy="3665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Grafico 17"/>
          <p:cNvGraphicFramePr>
            <a:graphicFrameLocks noChangeAspect="1"/>
          </p:cNvGraphicFramePr>
          <p:nvPr/>
        </p:nvGraphicFramePr>
        <p:xfrm>
          <a:off x="2714612" y="2500306"/>
          <a:ext cx="6120000" cy="3665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096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3143250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Conclusions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214313" y="1552575"/>
            <a:ext cx="871537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>
              <a:lnSpc>
                <a:spcPct val="150000"/>
              </a:lnSpc>
              <a:buFontTx/>
              <a:buBlip>
                <a:blip r:embed="rId12"/>
              </a:buBlip>
            </a:pPr>
            <a:r>
              <a:rPr lang="en-US" b="1">
                <a:latin typeface="Comic Sans MS" pitchFamily="66" charset="0"/>
              </a:rPr>
              <a:t>Two procedures</a:t>
            </a:r>
            <a:r>
              <a:rPr lang="en-US">
                <a:latin typeface="Comic Sans MS" pitchFamily="66" charset="0"/>
              </a:rPr>
              <a:t> aimed at applying well-known methods for </a:t>
            </a:r>
            <a:r>
              <a:rPr lang="en-US" b="1">
                <a:latin typeface="Comic Sans MS" pitchFamily="66" charset="0"/>
              </a:rPr>
              <a:t>seismic reliability evaluation</a:t>
            </a:r>
            <a:r>
              <a:rPr lang="en-US">
                <a:latin typeface="Comic Sans MS" pitchFamily="66" charset="0"/>
              </a:rPr>
              <a:t> of structures have been applied making use of only non-linear-static analyses like the well-known </a:t>
            </a:r>
            <a:r>
              <a:rPr lang="en-US" b="1">
                <a:latin typeface="Comic Sans MS" pitchFamily="66" charset="0"/>
              </a:rPr>
              <a:t>N2-Method</a:t>
            </a:r>
            <a:r>
              <a:rPr lang="en-US">
                <a:latin typeface="Comic Sans MS" pitchFamily="66" charset="0"/>
              </a:rPr>
              <a:t> (Fajfar, 1999)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214313" y="2786063"/>
            <a:ext cx="8715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>
              <a:lnSpc>
                <a:spcPct val="150000"/>
              </a:lnSpc>
              <a:buFontTx/>
              <a:buBlip>
                <a:blip r:embed="rId12"/>
              </a:buBlip>
            </a:pPr>
            <a:r>
              <a:rPr lang="en-US">
                <a:latin typeface="Comic Sans MS" pitchFamily="66" charset="0"/>
              </a:rPr>
              <a:t>The N2-Method carried out by using </a:t>
            </a:r>
            <a:r>
              <a:rPr lang="en-US" b="1">
                <a:latin typeface="Comic Sans MS" pitchFamily="66" charset="0"/>
              </a:rPr>
              <a:t>response spectra directly derived by recorded accelerograms</a:t>
            </a:r>
            <a:r>
              <a:rPr lang="en-US">
                <a:latin typeface="Comic Sans MS" pitchFamily="66" charset="0"/>
              </a:rPr>
              <a:t> results in a straightforward estimation of seismic demand, also reproducing the its </a:t>
            </a:r>
            <a:r>
              <a:rPr lang="en-US" b="1">
                <a:latin typeface="Comic Sans MS" pitchFamily="66" charset="0"/>
              </a:rPr>
              <a:t>record-to-record variability </a:t>
            </a:r>
            <a:r>
              <a:rPr lang="en-US">
                <a:latin typeface="Comic Sans MS" pitchFamily="66" charset="0"/>
              </a:rPr>
              <a:t>for the various values of the intensity measure considered in the analyses.</a:t>
            </a:r>
          </a:p>
        </p:txBody>
      </p:sp>
      <p:sp>
        <p:nvSpPr>
          <p:cNvPr id="23" name="Rettangolo 22"/>
          <p:cNvSpPr>
            <a:spLocks noChangeArrowheads="1"/>
          </p:cNvSpPr>
          <p:nvPr/>
        </p:nvSpPr>
        <p:spPr bwMode="auto">
          <a:xfrm>
            <a:off x="214313" y="4441825"/>
            <a:ext cx="8715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>
              <a:lnSpc>
                <a:spcPct val="150000"/>
              </a:lnSpc>
              <a:buFontTx/>
              <a:buBlip>
                <a:blip r:embed="rId12"/>
              </a:buBlip>
            </a:pPr>
            <a:r>
              <a:rPr lang="en-US">
                <a:latin typeface="Comic Sans MS" pitchFamily="66" charset="0"/>
              </a:rPr>
              <a:t>Static analyses can be proficiently applied for both </a:t>
            </a:r>
            <a:r>
              <a:rPr lang="en-US" b="1">
                <a:latin typeface="Comic Sans MS" pitchFamily="66" charset="0"/>
              </a:rPr>
              <a:t>2000 SAC-FEMA</a:t>
            </a:r>
            <a:r>
              <a:rPr lang="en-US">
                <a:latin typeface="Comic Sans MS" pitchFamily="66" charset="0"/>
              </a:rPr>
              <a:t> and </a:t>
            </a:r>
            <a:r>
              <a:rPr lang="en-US" b="1">
                <a:latin typeface="Comic Sans MS" pitchFamily="66" charset="0"/>
              </a:rPr>
              <a:t>Fragility-based methodology</a:t>
            </a:r>
            <a:r>
              <a:rPr lang="en-US">
                <a:latin typeface="Comic Sans MS" pitchFamily="66" charset="0"/>
              </a:rPr>
              <a:t>, usually resulting in conservative evaluation of seismic risk and reliability of structures.</a:t>
            </a:r>
          </a:p>
          <a:p>
            <a:pPr marL="355600" indent="-355600" algn="just">
              <a:lnSpc>
                <a:spcPct val="150000"/>
              </a:lnSpc>
              <a:buFontTx/>
              <a:buBlip>
                <a:blip r:embed="rId12"/>
              </a:buBlip>
            </a:pPr>
            <a:r>
              <a:rPr lang="en-US">
                <a:latin typeface="Comic Sans MS" pitchFamily="66" charset="0"/>
              </a:rPr>
              <a:t>A wider validation of such procedures is however needed for a more comprehensive proof of these findings.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4487E-6 L 0 -0.311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7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214313" y="3143250"/>
            <a:ext cx="8715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THE END</a:t>
            </a:r>
          </a:p>
          <a:p>
            <a:pPr algn="ctr"/>
            <a:r>
              <a:rPr lang="it-IT" sz="2800" b="1">
                <a:latin typeface="Comic Sans MS" pitchFamily="66" charset="0"/>
              </a:rPr>
              <a:t>Thank you for your kind attention</a:t>
            </a:r>
          </a:p>
        </p:txBody>
      </p:sp>
      <p:sp>
        <p:nvSpPr>
          <p:cNvPr id="42009" name="Text Box 30"/>
          <p:cNvSpPr txBox="1">
            <a:spLocks noChangeArrowheads="1"/>
          </p:cNvSpPr>
          <p:nvPr/>
        </p:nvSpPr>
        <p:spPr bwMode="auto">
          <a:xfrm>
            <a:off x="6604000" y="6457950"/>
            <a:ext cx="2509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EE0000"/>
                </a:solidFill>
                <a:latin typeface="Comic Sans MS" pitchFamily="66" charset="0"/>
              </a:rPr>
              <a:t>www.enzomartinelli.eu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4487E-6 L 0 -0.311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Introduction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15386" name="CasellaDiTesto 17"/>
          <p:cNvSpPr txBox="1">
            <a:spLocks noChangeArrowheads="1"/>
          </p:cNvSpPr>
          <p:nvPr/>
        </p:nvSpPr>
        <p:spPr bwMode="auto">
          <a:xfrm>
            <a:off x="214313" y="1571625"/>
            <a:ext cx="871537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u="sng">
                <a:latin typeface="Comic Sans MS" pitchFamily="66" charset="0"/>
              </a:rPr>
              <a:t>Probabilistic approaches</a:t>
            </a:r>
            <a:r>
              <a:rPr lang="it-IT">
                <a:latin typeface="Comic Sans MS" pitchFamily="66" charset="0"/>
              </a:rPr>
              <a:t> are more and more popular for seismic assessment of existing buildings. Such methods are based on the results of a </a:t>
            </a:r>
            <a:r>
              <a:rPr lang="it-IT" b="1" u="sng">
                <a:latin typeface="Comic Sans MS" pitchFamily="66" charset="0"/>
              </a:rPr>
              <a:t>huge number of non-linear time history analyses (IDA)</a:t>
            </a:r>
            <a:r>
              <a:rPr lang="it-IT">
                <a:latin typeface="Comic Sans MS" pitchFamily="66" charset="0"/>
              </a:rPr>
              <a:t>.</a:t>
            </a:r>
            <a:endParaRPr lang="it-IT" b="1" u="sng">
              <a:latin typeface="Comic Sans MS" pitchFamily="66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714612" y="3260831"/>
            <a:ext cx="3714776" cy="46185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315683"/>
                </a:solidFill>
                <a:latin typeface="Comic Sans MS" pitchFamily="66" charset="0"/>
              </a:rPr>
              <a:t>VERY TIME-CONSUMING</a:t>
            </a:r>
          </a:p>
        </p:txBody>
      </p:sp>
      <p:sp>
        <p:nvSpPr>
          <p:cNvPr id="20" name="CasellaDiTesto 19"/>
          <p:cNvSpPr txBox="1">
            <a:spLocks noChangeArrowheads="1"/>
          </p:cNvSpPr>
          <p:nvPr/>
        </p:nvSpPr>
        <p:spPr bwMode="auto">
          <a:xfrm>
            <a:off x="214313" y="4133850"/>
            <a:ext cx="8715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present paper deals with the possible application of </a:t>
            </a:r>
            <a:r>
              <a:rPr lang="en-US" b="1" u="sng">
                <a:latin typeface="Comic Sans MS" pitchFamily="66" charset="0"/>
              </a:rPr>
              <a:t>non-linear static procedures</a:t>
            </a:r>
            <a:r>
              <a:rPr lang="en-US">
                <a:latin typeface="Comic Sans MS" pitchFamily="66" charset="0"/>
              </a:rPr>
              <a:t> for evaluating seismic reliability of structures. </a:t>
            </a:r>
          </a:p>
          <a:p>
            <a:pPr algn="just">
              <a:lnSpc>
                <a:spcPct val="150000"/>
              </a:lnSpc>
            </a:pPr>
            <a:endParaRPr lang="en-US">
              <a:latin typeface="Comic Sans MS" pitchFamily="66" charset="0"/>
            </a:endParaRP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so-called N2-Method (Fajfar, 1999) will be widely utilized for this purpose.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205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2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3143250"/>
            <a:ext cx="8715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cap="small" dirty="0" err="1">
                <a:latin typeface="Comic Sans MS" pitchFamily="66" charset="0"/>
              </a:rPr>
              <a:t>Seismic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Reliability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of</a:t>
            </a:r>
            <a:r>
              <a:rPr lang="it-IT" sz="2800" b="1" cap="small" dirty="0">
                <a:latin typeface="Comic Sans MS" pitchFamily="66" charset="0"/>
              </a:rPr>
              <a:t> </a:t>
            </a:r>
            <a:r>
              <a:rPr lang="it-IT" sz="2800" b="1" cap="small" dirty="0" err="1">
                <a:latin typeface="Comic Sans MS" pitchFamily="66" charset="0"/>
              </a:rPr>
              <a:t>Structures</a:t>
            </a:r>
            <a:endParaRPr lang="it-IT" sz="2800" b="1" cap="small" dirty="0">
              <a:latin typeface="Comic Sans MS" pitchFamily="66" charset="0"/>
            </a:endParaRP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571625"/>
            <a:ext cx="87153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Seismic demand </a:t>
            </a:r>
            <a:r>
              <a:rPr lang="it-IT" b="1" i="1">
                <a:latin typeface="Comic Sans MS" pitchFamily="66" charset="0"/>
              </a:rPr>
              <a:t>D</a:t>
            </a:r>
            <a:r>
              <a:rPr lang="it-IT">
                <a:latin typeface="Comic Sans MS" pitchFamily="66" charset="0"/>
              </a:rPr>
              <a:t> and capacity </a:t>
            </a:r>
            <a:r>
              <a:rPr lang="it-IT" b="1" i="1">
                <a:latin typeface="Comic Sans MS" pitchFamily="66" charset="0"/>
              </a:rPr>
              <a:t>C</a:t>
            </a:r>
            <a:r>
              <a:rPr lang="it-IT">
                <a:latin typeface="Comic Sans MS" pitchFamily="66" charset="0"/>
              </a:rPr>
              <a:t> should be defined in probabilistic terms, so the probability for a structure to attain a given Limit State </a:t>
            </a:r>
            <a:r>
              <a:rPr lang="it-IT" b="1" i="1">
                <a:latin typeface="Comic Sans MS" pitchFamily="66" charset="0"/>
              </a:rPr>
              <a:t>P</a:t>
            </a:r>
            <a:r>
              <a:rPr lang="it-IT" b="1" i="1" baseline="-25000">
                <a:latin typeface="Comic Sans MS" pitchFamily="66" charset="0"/>
              </a:rPr>
              <a:t>LS</a:t>
            </a:r>
            <a:r>
              <a:rPr lang="it-IT">
                <a:latin typeface="Comic Sans MS" pitchFamily="66" charset="0"/>
              </a:rPr>
              <a:t> is:</a:t>
            </a:r>
            <a:endParaRPr lang="it-IT" baseline="-25000">
              <a:latin typeface="Comic Sans MS" pitchFamily="66" charset="0"/>
            </a:endParaRP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2986088" y="2709863"/>
          <a:ext cx="3086100" cy="647700"/>
        </p:xfrm>
        <a:graphic>
          <a:graphicData uri="http://schemas.openxmlformats.org/presentationml/2006/ole">
            <p:oleObj spid="_x0000_s2052" name="Equation" r:id="rId13" imgW="3085920" imgH="647640" progId="Equation.DSMT4">
              <p:embed/>
            </p:oleObj>
          </a:graphicData>
        </a:graphic>
      </p:graphicFrame>
      <p:sp>
        <p:nvSpPr>
          <p:cNvPr id="25" name="CasellaDiTesto 24"/>
          <p:cNvSpPr txBox="1">
            <a:spLocks noChangeArrowheads="1"/>
          </p:cNvSpPr>
          <p:nvPr/>
        </p:nvSpPr>
        <p:spPr bwMode="auto">
          <a:xfrm>
            <a:off x="214313" y="3467100"/>
            <a:ext cx="8715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>
                <a:latin typeface="Comic Sans MS" pitchFamily="66" charset="0"/>
              </a:rPr>
              <a:t>or:</a:t>
            </a:r>
            <a:endParaRPr lang="it-IT" baseline="-25000">
              <a:latin typeface="Comic Sans MS" pitchFamily="66" charset="0"/>
            </a:endParaRPr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182938" y="4067175"/>
          <a:ext cx="2692400" cy="647700"/>
        </p:xfrm>
        <a:graphic>
          <a:graphicData uri="http://schemas.openxmlformats.org/presentationml/2006/ole">
            <p:oleObj spid="_x0000_s2055" name="Equation" r:id="rId14" imgW="2692080" imgH="647640" progId="Equation.DSMT4">
              <p:embed/>
            </p:oleObj>
          </a:graphicData>
        </a:graphic>
      </p:graphicFrame>
      <p:sp>
        <p:nvSpPr>
          <p:cNvPr id="26" name="CasellaDiTesto 25"/>
          <p:cNvSpPr txBox="1">
            <a:spLocks noChangeArrowheads="1"/>
          </p:cNvSpPr>
          <p:nvPr/>
        </p:nvSpPr>
        <p:spPr bwMode="auto">
          <a:xfrm>
            <a:off x="214313" y="4948238"/>
            <a:ext cx="871537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i="1">
                <a:latin typeface="Comic Sans MS" pitchFamily="66" charset="0"/>
              </a:rPr>
              <a:t>F</a:t>
            </a:r>
            <a:r>
              <a:rPr lang="it-IT" b="1" i="1" baseline="-25000">
                <a:latin typeface="Comic Sans MS" pitchFamily="66" charset="0"/>
              </a:rPr>
              <a:t>X</a:t>
            </a:r>
            <a:r>
              <a:rPr lang="it-IT">
                <a:latin typeface="Comic Sans MS" pitchFamily="66" charset="0"/>
              </a:rPr>
              <a:t> is the Cumulative Distribution Function (CDF) and </a:t>
            </a:r>
            <a:r>
              <a:rPr lang="it-IT" b="1" i="1">
                <a:latin typeface="Comic Sans MS" pitchFamily="66" charset="0"/>
              </a:rPr>
              <a:t>f</a:t>
            </a:r>
            <a:r>
              <a:rPr lang="it-IT" b="1" i="1" baseline="-25000">
                <a:latin typeface="Comic Sans MS" pitchFamily="66" charset="0"/>
              </a:rPr>
              <a:t>X</a:t>
            </a:r>
            <a:r>
              <a:rPr lang="it-IT">
                <a:latin typeface="Comic Sans MS" pitchFamily="66" charset="0"/>
              </a:rPr>
              <a:t> is the Probability Density Function (PDF) referred to seismic demand and capacity corresponding to a given Limit State LS.</a:t>
            </a:r>
            <a:endParaRPr lang="it-IT" baseline="-250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4487E-6 L 0 -0.311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308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2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“2000 SAC-FEMA” METHODOLOGY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428750"/>
            <a:ext cx="8715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u="sng">
                <a:latin typeface="Comic Sans MS" pitchFamily="66" charset="0"/>
              </a:rPr>
              <a:t>Hypothesis 1</a:t>
            </a: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probabilistic nature of the demand function can be reproduced by assuming: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6500813" y="3000375"/>
          <a:ext cx="1128712" cy="431800"/>
        </p:xfrm>
        <a:graphic>
          <a:graphicData uri="http://schemas.openxmlformats.org/presentationml/2006/ole">
            <p:oleObj spid="_x0000_s3074" name="Equation" r:id="rId13" imgW="596880" imgH="228600" progId="Equation.DSMT4">
              <p:embed/>
            </p:oleObj>
          </a:graphicData>
        </a:graphic>
      </p:graphicFrame>
      <p:graphicFrame>
        <p:nvGraphicFramePr>
          <p:cNvPr id="24" name="Grafico 23"/>
          <p:cNvGraphicFramePr>
            <a:graphicFrameLocks noGrp="1" noChangeAspect="1"/>
          </p:cNvGraphicFramePr>
          <p:nvPr/>
        </p:nvGraphicFramePr>
        <p:xfrm>
          <a:off x="214282" y="2928934"/>
          <a:ext cx="5400000" cy="3513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7" name="CasellaDiTesto 26"/>
          <p:cNvSpPr txBox="1">
            <a:spLocks noChangeArrowheads="1"/>
          </p:cNvSpPr>
          <p:nvPr/>
        </p:nvSpPr>
        <p:spPr bwMode="auto">
          <a:xfrm>
            <a:off x="5786438" y="4143375"/>
            <a:ext cx="315277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l-GR" b="1" i="1">
                <a:latin typeface="Comic Sans MS" pitchFamily="66" charset="0"/>
              </a:rPr>
              <a:t>ε</a:t>
            </a:r>
            <a:r>
              <a:rPr lang="it-IT">
                <a:latin typeface="Comic Sans MS" pitchFamily="66" charset="0"/>
              </a:rPr>
              <a:t> is </a:t>
            </a:r>
            <a:r>
              <a:rPr lang="en-US">
                <a:latin typeface="Comic Sans MS" pitchFamily="66" charset="0"/>
              </a:rPr>
              <a:t>a log-normal random variable with unit median and dispersion </a:t>
            </a:r>
            <a:r>
              <a:rPr lang="el-GR" b="1" i="1">
                <a:latin typeface="Comic Sans MS" pitchFamily="66" charset="0"/>
              </a:rPr>
              <a:t>β</a:t>
            </a:r>
            <a:r>
              <a:rPr lang="en-US" b="1" i="1" baseline="-25000">
                <a:latin typeface="Comic Sans MS" pitchFamily="66" charset="0"/>
              </a:rPr>
              <a:t>D</a:t>
            </a:r>
          </a:p>
        </p:txBody>
      </p:sp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4384675" y="4500563"/>
          <a:ext cx="258763" cy="287337"/>
        </p:xfrm>
        <a:graphic>
          <a:graphicData uri="http://schemas.openxmlformats.org/presentationml/2006/ole">
            <p:oleObj spid="_x0000_s3078" name="Equation" r:id="rId15" imgW="164880" imgH="215640" progId="Equation.DSMT4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4362450" y="4776788"/>
          <a:ext cx="566738" cy="304800"/>
        </p:xfrm>
        <a:graphic>
          <a:graphicData uri="http://schemas.openxmlformats.org/presentationml/2006/ole">
            <p:oleObj spid="_x0000_s3079" name="Equation" r:id="rId16" imgW="495000" imgH="228600" progId="Equation.DSMT4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4383088" y="5053013"/>
          <a:ext cx="617537" cy="304800"/>
        </p:xfrm>
        <a:graphic>
          <a:graphicData uri="http://schemas.openxmlformats.org/presentationml/2006/ole">
            <p:oleObj spid="_x0000_s3080" name="Equation" r:id="rId17" imgW="545760" imgH="228600" progId="Equation.DSMT4">
              <p:embed/>
            </p:oleObj>
          </a:graphicData>
        </a:graphic>
      </p:graphicFrame>
      <p:sp>
        <p:nvSpPr>
          <p:cNvPr id="3109" name="Rectangle 39"/>
          <p:cNvSpPr>
            <a:spLocks noChangeArrowheads="1"/>
          </p:cNvSpPr>
          <p:nvPr/>
        </p:nvSpPr>
        <p:spPr bwMode="auto">
          <a:xfrm>
            <a:off x="3851275" y="5373688"/>
            <a:ext cx="433388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2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“2000 SAC-FEMA” METHODOLOGY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428750"/>
            <a:ext cx="8715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u="sng">
                <a:latin typeface="Comic Sans MS" pitchFamily="66" charset="0"/>
              </a:rPr>
              <a:t>Hypothesis 2</a:t>
            </a: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relationship between the intensity measure usually assumed as the pseudo-acceleration </a:t>
            </a:r>
            <a:r>
              <a:rPr lang="en-US" b="1" i="1">
                <a:latin typeface="Comic Sans MS" pitchFamily="66" charset="0"/>
              </a:rPr>
              <a:t>s</a:t>
            </a:r>
            <a:r>
              <a:rPr lang="en-US" b="1" i="1" baseline="-25000">
                <a:latin typeface="Comic Sans MS" pitchFamily="66" charset="0"/>
              </a:rPr>
              <a:t>a</a:t>
            </a:r>
            <a:r>
              <a:rPr lang="en-US">
                <a:latin typeface="Comic Sans MS" pitchFamily="66" charset="0"/>
              </a:rPr>
              <a:t> at the fundamental elastic period T</a:t>
            </a:r>
            <a:r>
              <a:rPr lang="en-US" baseline="-25000">
                <a:latin typeface="Comic Sans MS" pitchFamily="66" charset="0"/>
              </a:rPr>
              <a:t>el</a:t>
            </a:r>
            <a:r>
              <a:rPr lang="en-US">
                <a:latin typeface="Comic Sans MS" pitchFamily="66" charset="0"/>
              </a:rPr>
              <a:t> and the median of the demand measure can be assumed as: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6824663" y="2781300"/>
          <a:ext cx="1104900" cy="503238"/>
        </p:xfrm>
        <a:graphic>
          <a:graphicData uri="http://schemas.openxmlformats.org/presentationml/2006/ole">
            <p:oleObj spid="_x0000_s4098" name="Equation" r:id="rId13" imgW="583920" imgH="266400" progId="Equation.DSMT4">
              <p:embed/>
            </p:oleObj>
          </a:graphicData>
        </a:graphic>
      </p:graphicFrame>
      <p:sp>
        <p:nvSpPr>
          <p:cNvPr id="27" name="CasellaDiTesto 26"/>
          <p:cNvSpPr txBox="1">
            <a:spLocks noChangeArrowheads="1"/>
          </p:cNvSpPr>
          <p:nvPr/>
        </p:nvSpPr>
        <p:spPr bwMode="auto">
          <a:xfrm>
            <a:off x="5811838" y="3284538"/>
            <a:ext cx="31527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the constants </a:t>
            </a:r>
            <a:r>
              <a:rPr lang="en-US" b="1" i="1">
                <a:latin typeface="Comic Sans MS" pitchFamily="66" charset="0"/>
              </a:rPr>
              <a:t>a</a:t>
            </a:r>
            <a:r>
              <a:rPr lang="en-US">
                <a:latin typeface="Comic Sans MS" pitchFamily="66" charset="0"/>
              </a:rPr>
              <a:t> and </a:t>
            </a:r>
            <a:r>
              <a:rPr lang="en-US" b="1" i="1">
                <a:latin typeface="Comic Sans MS" pitchFamily="66" charset="0"/>
              </a:rPr>
              <a:t>b</a:t>
            </a:r>
            <a:r>
              <a:rPr lang="en-US">
                <a:latin typeface="Comic Sans MS" pitchFamily="66" charset="0"/>
              </a:rPr>
              <a:t> have to be determined through incremental dynamic analyses (IDA, Vamvatsikos &amp; Cornell, 2002) using a sufficiently wide number </a:t>
            </a:r>
            <a:r>
              <a:rPr lang="it-IT">
                <a:latin typeface="Comic Sans MS" pitchFamily="66" charset="0"/>
              </a:rPr>
              <a:t>of recorded accelerograms.</a:t>
            </a:r>
          </a:p>
        </p:txBody>
      </p:sp>
      <p:graphicFrame>
        <p:nvGraphicFramePr>
          <p:cNvPr id="25" name="Grafico 24"/>
          <p:cNvGraphicFramePr>
            <a:graphicFrameLocks noGrp="1" noChangeAspect="1"/>
          </p:cNvGraphicFramePr>
          <p:nvPr/>
        </p:nvGraphicFramePr>
        <p:xfrm>
          <a:off x="214282" y="3233734"/>
          <a:ext cx="5400000" cy="3513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127" name="Rectangle 32"/>
          <p:cNvSpPr>
            <a:spLocks noChangeArrowheads="1"/>
          </p:cNvSpPr>
          <p:nvPr/>
        </p:nvSpPr>
        <p:spPr bwMode="auto">
          <a:xfrm>
            <a:off x="3995738" y="3517900"/>
            <a:ext cx="1223962" cy="5032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2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“2000 SAC-FEMA” METHODOLOGY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428750"/>
            <a:ext cx="8715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u="sng">
                <a:latin typeface="Comic Sans MS" pitchFamily="66" charset="0"/>
              </a:rPr>
              <a:t>Hypothesis 3</a:t>
            </a: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Since seismic hazard is the key parameter to be taken into account, it can be determined through the hazard curve </a:t>
            </a:r>
            <a:r>
              <a:rPr lang="en-US" b="1" i="1">
                <a:latin typeface="Comic Sans MS" pitchFamily="66" charset="0"/>
              </a:rPr>
              <a:t>H(S</a:t>
            </a:r>
            <a:r>
              <a:rPr lang="en-US" b="1" i="1" baseline="-25000">
                <a:latin typeface="Comic Sans MS" pitchFamily="66" charset="0"/>
              </a:rPr>
              <a:t>a</a:t>
            </a:r>
            <a:r>
              <a:rPr lang="en-US" b="1" i="1">
                <a:latin typeface="Comic Sans MS" pitchFamily="66" charset="0"/>
              </a:rPr>
              <a:t>)</a:t>
            </a:r>
            <a:r>
              <a:rPr lang="en-US">
                <a:latin typeface="Comic Sans MS" pitchFamily="66" charset="0"/>
              </a:rPr>
              <a:t> providing the annual probability for seismic events to exceed the intensity value </a:t>
            </a:r>
            <a:r>
              <a:rPr lang="en-US" b="1" i="1">
                <a:latin typeface="Comic Sans MS" pitchFamily="66" charset="0"/>
              </a:rPr>
              <a:t>s</a:t>
            </a:r>
            <a:r>
              <a:rPr lang="en-US" b="1" i="1" baseline="-25000">
                <a:latin typeface="Comic Sans MS" pitchFamily="66" charset="0"/>
              </a:rPr>
              <a:t>a</a:t>
            </a:r>
            <a:r>
              <a:rPr lang="en-US">
                <a:latin typeface="Comic Sans MS" pitchFamily="66" charset="0"/>
              </a:rPr>
              <a:t>; Such curve can be </a:t>
            </a:r>
            <a:r>
              <a:rPr lang="en-US" u="sng">
                <a:latin typeface="Comic Sans MS" pitchFamily="66" charset="0"/>
              </a:rPr>
              <a:t>reasonably approximated</a:t>
            </a:r>
            <a:r>
              <a:rPr lang="en-US">
                <a:latin typeface="Comic Sans MS" pitchFamily="66" charset="0"/>
              </a:rPr>
              <a:t> as follows: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1138238" y="3643313"/>
          <a:ext cx="1971675" cy="479425"/>
        </p:xfrm>
        <a:graphic>
          <a:graphicData uri="http://schemas.openxmlformats.org/presentationml/2006/ole">
            <p:oleObj spid="_x0000_s5122" name="Equation" r:id="rId13" imgW="1041120" imgH="253800" progId="Equation.DSMT4">
              <p:embed/>
            </p:oleObj>
          </a:graphicData>
        </a:graphic>
      </p:graphicFrame>
      <p:sp>
        <p:nvSpPr>
          <p:cNvPr id="27" name="CasellaDiTesto 26"/>
          <p:cNvSpPr txBox="1">
            <a:spLocks noChangeArrowheads="1"/>
          </p:cNvSpPr>
          <p:nvPr/>
        </p:nvSpPr>
        <p:spPr bwMode="auto">
          <a:xfrm>
            <a:off x="214313" y="4143375"/>
            <a:ext cx="371475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in the corresponding log-log plane, represents a linear relationship between seismic intensity and probability of exceeding that intensity value in one year</a:t>
            </a:r>
          </a:p>
        </p:txBody>
      </p:sp>
      <p:graphicFrame>
        <p:nvGraphicFramePr>
          <p:cNvPr id="19" name="Grafico 18"/>
          <p:cNvGraphicFramePr>
            <a:graphicFrameLocks noChangeAspect="1"/>
          </p:cNvGraphicFramePr>
          <p:nvPr/>
        </p:nvGraphicFramePr>
        <p:xfrm>
          <a:off x="4143372" y="3357562"/>
          <a:ext cx="4680000" cy="2815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81439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2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14313" y="928688"/>
            <a:ext cx="871537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omic Sans MS" pitchFamily="66" charset="0"/>
              </a:rPr>
              <a:t>“2000 SAC-FEMA” METHODOLOGY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830388"/>
            <a:ext cx="8715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b="1" u="sng">
                <a:latin typeface="Comic Sans MS" pitchFamily="66" charset="0"/>
              </a:rPr>
              <a:t>Final equation</a:t>
            </a:r>
          </a:p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Based on the above </a:t>
            </a:r>
            <a:r>
              <a:rPr lang="en-US" u="sng">
                <a:latin typeface="Comic Sans MS" pitchFamily="66" charset="0"/>
              </a:rPr>
              <a:t>three hypotheses</a:t>
            </a:r>
            <a:r>
              <a:rPr lang="en-US">
                <a:latin typeface="Comic Sans MS" pitchFamily="66" charset="0"/>
              </a:rPr>
              <a:t> and possibly assuming that even capacity is log-normally distributed around the median value </a:t>
            </a:r>
            <a:r>
              <a:rPr lang="en-US" b="1" i="1">
                <a:latin typeface="Comic Sans MS" pitchFamily="66" charset="0"/>
              </a:rPr>
              <a:t>C</a:t>
            </a:r>
            <a:r>
              <a:rPr lang="en-US" b="1" i="1" baseline="-25000">
                <a:latin typeface="Comic Sans MS" pitchFamily="66" charset="0"/>
              </a:rPr>
              <a:t>LS</a:t>
            </a:r>
            <a:r>
              <a:rPr lang="en-US">
                <a:latin typeface="Comic Sans MS" pitchFamily="66" charset="0"/>
              </a:rPr>
              <a:t> and dispersion </a:t>
            </a:r>
            <a:r>
              <a:rPr lang="el-GR" b="1" i="1">
                <a:latin typeface="Comic Sans MS" pitchFamily="66" charset="0"/>
              </a:rPr>
              <a:t>β</a:t>
            </a:r>
            <a:r>
              <a:rPr lang="en-US" b="1" i="1" baseline="-25000">
                <a:latin typeface="Comic Sans MS" pitchFamily="66" charset="0"/>
              </a:rPr>
              <a:t>C,LS</a:t>
            </a:r>
            <a:r>
              <a:rPr lang="en-US">
                <a:latin typeface="Comic Sans MS" pitchFamily="66" charset="0"/>
              </a:rPr>
              <a:t> , the following expression can be derived for the probability of the structure to achieve the limit state LS:</a:t>
            </a:r>
          </a:p>
        </p:txBody>
      </p:sp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2435225" y="4294188"/>
          <a:ext cx="4303713" cy="814387"/>
        </p:xfrm>
        <a:graphic>
          <a:graphicData uri="http://schemas.openxmlformats.org/presentationml/2006/ole">
            <p:oleObj spid="_x0000_s6146" name="Equation" r:id="rId13" imgW="227304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/>
          <p:nvPr/>
        </p:nvSpPr>
        <p:spPr>
          <a:xfrm>
            <a:off x="-296883" y="683862"/>
            <a:ext cx="9429008" cy="1700263"/>
          </a:xfrm>
          <a:custGeom>
            <a:avLst/>
            <a:gdLst>
              <a:gd name="connsiteX0" fmla="*/ 9429008 w 9429008"/>
              <a:gd name="connsiteY0" fmla="*/ 23751 h 1306286"/>
              <a:gd name="connsiteX1" fmla="*/ 6982691 w 9429008"/>
              <a:gd name="connsiteY1" fmla="*/ 0 h 1306286"/>
              <a:gd name="connsiteX2" fmla="*/ 4595751 w 9429008"/>
              <a:gd name="connsiteY2" fmla="*/ 35626 h 1306286"/>
              <a:gd name="connsiteX3" fmla="*/ 2470067 w 9429008"/>
              <a:gd name="connsiteY3" fmla="*/ 142504 h 1306286"/>
              <a:gd name="connsiteX4" fmla="*/ 1163782 w 9429008"/>
              <a:gd name="connsiteY4" fmla="*/ 249382 h 1306286"/>
              <a:gd name="connsiteX5" fmla="*/ 700644 w 9429008"/>
              <a:gd name="connsiteY5" fmla="*/ 308759 h 1306286"/>
              <a:gd name="connsiteX6" fmla="*/ 308758 w 9429008"/>
              <a:gd name="connsiteY6" fmla="*/ 380011 h 1306286"/>
              <a:gd name="connsiteX7" fmla="*/ 35626 w 9429008"/>
              <a:gd name="connsiteY7" fmla="*/ 522514 h 1306286"/>
              <a:gd name="connsiteX8" fmla="*/ 522514 w 9429008"/>
              <a:gd name="connsiteY8" fmla="*/ 617517 h 1306286"/>
              <a:gd name="connsiteX9" fmla="*/ 83127 w 9429008"/>
              <a:gd name="connsiteY9" fmla="*/ 795647 h 1306286"/>
              <a:gd name="connsiteX10" fmla="*/ 403761 w 9429008"/>
              <a:gd name="connsiteY10" fmla="*/ 914400 h 1306286"/>
              <a:gd name="connsiteX11" fmla="*/ 71252 w 9429008"/>
              <a:gd name="connsiteY11" fmla="*/ 1104405 h 1306286"/>
              <a:gd name="connsiteX12" fmla="*/ 344384 w 9429008"/>
              <a:gd name="connsiteY12" fmla="*/ 1175657 h 1306286"/>
              <a:gd name="connsiteX13" fmla="*/ 213756 w 9429008"/>
              <a:gd name="connsiteY13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29008" h="1306286">
                <a:moveTo>
                  <a:pt x="9429008" y="23751"/>
                </a:moveTo>
                <a:lnTo>
                  <a:pt x="6982691" y="0"/>
                </a:lnTo>
                <a:cubicBezTo>
                  <a:pt x="6177148" y="1979"/>
                  <a:pt x="5347855" y="11875"/>
                  <a:pt x="4595751" y="35626"/>
                </a:cubicBezTo>
                <a:cubicBezTo>
                  <a:pt x="3843647" y="59377"/>
                  <a:pt x="3042062" y="106878"/>
                  <a:pt x="2470067" y="142504"/>
                </a:cubicBezTo>
                <a:cubicBezTo>
                  <a:pt x="1898072" y="178130"/>
                  <a:pt x="1458686" y="221673"/>
                  <a:pt x="1163782" y="249382"/>
                </a:cubicBezTo>
                <a:cubicBezTo>
                  <a:pt x="868878" y="277091"/>
                  <a:pt x="843148" y="286988"/>
                  <a:pt x="700644" y="308759"/>
                </a:cubicBezTo>
                <a:cubicBezTo>
                  <a:pt x="558140" y="330530"/>
                  <a:pt x="419594" y="344385"/>
                  <a:pt x="308758" y="380011"/>
                </a:cubicBezTo>
                <a:cubicBezTo>
                  <a:pt x="197922" y="415637"/>
                  <a:pt x="0" y="482930"/>
                  <a:pt x="35626" y="522514"/>
                </a:cubicBezTo>
                <a:cubicBezTo>
                  <a:pt x="71252" y="562098"/>
                  <a:pt x="514597" y="571995"/>
                  <a:pt x="522514" y="617517"/>
                </a:cubicBezTo>
                <a:cubicBezTo>
                  <a:pt x="530431" y="663039"/>
                  <a:pt x="102919" y="746167"/>
                  <a:pt x="83127" y="795647"/>
                </a:cubicBezTo>
                <a:cubicBezTo>
                  <a:pt x="63335" y="845127"/>
                  <a:pt x="405740" y="862940"/>
                  <a:pt x="403761" y="914400"/>
                </a:cubicBezTo>
                <a:cubicBezTo>
                  <a:pt x="401782" y="965860"/>
                  <a:pt x="81148" y="1060862"/>
                  <a:pt x="71252" y="1104405"/>
                </a:cubicBezTo>
                <a:cubicBezTo>
                  <a:pt x="61356" y="1147948"/>
                  <a:pt x="320633" y="1142010"/>
                  <a:pt x="344384" y="1175657"/>
                </a:cubicBezTo>
                <a:cubicBezTo>
                  <a:pt x="368135" y="1209304"/>
                  <a:pt x="290945" y="1257795"/>
                  <a:pt x="213756" y="1306286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  <a:scene3d>
            <a:camera prst="obliqueTopLeft"/>
            <a:lightRig rig="threePt" dir="t"/>
          </a:scene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1825" y="0"/>
            <a:ext cx="8239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4572000" y="71438"/>
            <a:ext cx="3857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it-IT" sz="1000" b="1" dirty="0" err="1">
                <a:latin typeface="Comic Sans MS" pitchFamily="66" charset="0"/>
              </a:rPr>
              <a:t>Non-Linear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Static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Methods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for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Seismic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Fragility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Analysis</a:t>
            </a:r>
            <a:r>
              <a:rPr lang="it-IT" sz="1000" b="1" dirty="0">
                <a:latin typeface="Comic Sans MS" pitchFamily="66" charset="0"/>
              </a:rPr>
              <a:t> and </a:t>
            </a:r>
            <a:r>
              <a:rPr lang="it-IT" sz="1000" b="1" dirty="0" err="1">
                <a:latin typeface="Comic Sans MS" pitchFamily="66" charset="0"/>
              </a:rPr>
              <a:t>Reliability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Evaluation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of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Existing</a:t>
            </a:r>
            <a:r>
              <a:rPr lang="it-IT" sz="1000" b="1" dirty="0">
                <a:latin typeface="Comic Sans MS" pitchFamily="66" charset="0"/>
              </a:rPr>
              <a:t> </a:t>
            </a:r>
            <a:r>
              <a:rPr lang="it-IT" sz="1000" b="1" dirty="0" err="1">
                <a:latin typeface="Comic Sans MS" pitchFamily="66" charset="0"/>
              </a:rPr>
              <a:t>Structures</a:t>
            </a:r>
            <a:endParaRPr lang="it-IT" sz="1000" b="1" dirty="0">
              <a:latin typeface="Comic Sans MS" pitchFamily="66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0" y="100177"/>
          <a:ext cx="4643438" cy="928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ma 7"/>
          <p:cNvGraphicFramePr/>
          <p:nvPr/>
        </p:nvGraphicFramePr>
        <p:xfrm>
          <a:off x="5946832" y="6143644"/>
          <a:ext cx="1071538" cy="71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agina inizial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252000" cy="302400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nformazioni 9">
            <a:hlinkClick r:id="rId11" action="ppaction://hlinksldjump" highlightClick="1"/>
          </p:cNvPr>
          <p:cNvSpPr/>
          <p:nvPr/>
        </p:nvSpPr>
        <p:spPr>
          <a:xfrm>
            <a:off x="0" y="312131"/>
            <a:ext cx="252000" cy="30240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hemeClr val="accent5"/>
          </a:lnRef>
          <a:fillRef idx="1003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1" name="Indietro o precedente 10">
            <a:hlinkClick r:id="" action="ppaction://hlinkshowjump?jump=previousslide" highlightClick="1"/>
          </p:cNvPr>
          <p:cNvSpPr/>
          <p:nvPr/>
        </p:nvSpPr>
        <p:spPr>
          <a:xfrm>
            <a:off x="527330" y="0"/>
            <a:ext cx="252000" cy="172800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2" name="Avanti o successivo 11">
            <a:hlinkClick r:id="" action="ppaction://hlinkshowjump?jump=nextslide" highlightClick="1"/>
          </p:cNvPr>
          <p:cNvSpPr/>
          <p:nvPr/>
        </p:nvSpPr>
        <p:spPr>
          <a:xfrm>
            <a:off x="785786" y="0"/>
            <a:ext cx="252000" cy="172800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3" name="Inizio 12">
            <a:hlinkClick r:id="" action="ppaction://hlinkshowjump?jump=firstslide" highlightClick="1"/>
          </p:cNvPr>
          <p:cNvSpPr/>
          <p:nvPr/>
        </p:nvSpPr>
        <p:spPr>
          <a:xfrm>
            <a:off x="285720" y="0"/>
            <a:ext cx="252000" cy="172800"/>
          </a:xfrm>
          <a:prstGeom prst="actionButtonBeginning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4" name="Fine 13">
            <a:hlinkClick r:id="" action="ppaction://hlinkshowjump?jump=lastslide" highlightClick="1"/>
          </p:cNvPr>
          <p:cNvSpPr/>
          <p:nvPr/>
        </p:nvSpPr>
        <p:spPr>
          <a:xfrm>
            <a:off x="1033852" y="0"/>
            <a:ext cx="252000" cy="172800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5" name="Ritorno 14">
            <a:hlinkClick r:id="" action="ppaction://hlinkshowjump?jump=lastslideviewed" highlightClick="1"/>
          </p:cNvPr>
          <p:cNvSpPr/>
          <p:nvPr/>
        </p:nvSpPr>
        <p:spPr>
          <a:xfrm>
            <a:off x="1285852" y="0"/>
            <a:ext cx="252000" cy="172800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atin typeface="Comic Sans MS" pitchFamily="66" charset="0"/>
            </a:endParaRPr>
          </a:p>
        </p:txBody>
      </p:sp>
      <p:sp>
        <p:nvSpPr>
          <p:cNvPr id="16" name="CasellaDiTesto 15"/>
          <p:cNvSpPr txBox="1">
            <a:spLocks noChangeArrowheads="1"/>
          </p:cNvSpPr>
          <p:nvPr/>
        </p:nvSpPr>
        <p:spPr bwMode="auto">
          <a:xfrm>
            <a:off x="214313" y="3143250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>
                <a:latin typeface="Comic Sans MS" pitchFamily="66" charset="0"/>
              </a:rPr>
              <a:t>NON-LINEAR ANALYSES FOR SEISMIC RELIABILITY</a:t>
            </a:r>
          </a:p>
        </p:txBody>
      </p:sp>
      <p:sp>
        <p:nvSpPr>
          <p:cNvPr id="18" name="CasellaDiTesto 17"/>
          <p:cNvSpPr txBox="1">
            <a:spLocks noChangeArrowheads="1"/>
          </p:cNvSpPr>
          <p:nvPr/>
        </p:nvSpPr>
        <p:spPr bwMode="auto">
          <a:xfrm>
            <a:off x="214313" y="1500188"/>
            <a:ext cx="871537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>
                <a:latin typeface="Comic Sans MS" pitchFamily="66" charset="0"/>
              </a:rPr>
              <a:t>Both procedures shortly outlined above require to carry out a </a:t>
            </a:r>
            <a:r>
              <a:rPr lang="en-US" u="sng">
                <a:latin typeface="Comic Sans MS" pitchFamily="66" charset="0"/>
              </a:rPr>
              <a:t>huge number of non-linear time history analyses</a:t>
            </a:r>
            <a:r>
              <a:rPr lang="en-US">
                <a:latin typeface="Comic Sans MS" pitchFamily="66" charset="0"/>
              </a:rPr>
              <a:t> that are as time-consuming as the structural model aims to closely reproduce the actual behavior of real structures. In particular, </a:t>
            </a:r>
            <a:r>
              <a:rPr lang="en-US" b="1" i="1">
                <a:latin typeface="Comic Sans MS" pitchFamily="66" charset="0"/>
              </a:rPr>
              <a:t>Incremental Dynamic Analyses (IDA)</a:t>
            </a:r>
            <a:r>
              <a:rPr lang="en-US">
                <a:latin typeface="Comic Sans MS" pitchFamily="66" charset="0"/>
              </a:rPr>
              <a:t> have to be carried out on structures for calibrating parameters </a:t>
            </a:r>
            <a:r>
              <a:rPr lang="el-GR" b="1" i="1">
                <a:latin typeface="Comic Sans MS" pitchFamily="66" charset="0"/>
              </a:rPr>
              <a:t>β</a:t>
            </a:r>
            <a:r>
              <a:rPr lang="it-IT" b="1" i="1" baseline="-25000">
                <a:latin typeface="Comic Sans MS" pitchFamily="66" charset="0"/>
              </a:rPr>
              <a:t>D</a:t>
            </a:r>
            <a:r>
              <a:rPr lang="it-IT">
                <a:latin typeface="Comic Sans MS" pitchFamily="66" charset="0"/>
              </a:rPr>
              <a:t>, </a:t>
            </a:r>
            <a:r>
              <a:rPr lang="en-US" b="1" i="1">
                <a:latin typeface="Comic Sans MS" pitchFamily="66" charset="0"/>
              </a:rPr>
              <a:t>a</a:t>
            </a:r>
            <a:r>
              <a:rPr lang="en-US">
                <a:latin typeface="Comic Sans MS" pitchFamily="66" charset="0"/>
              </a:rPr>
              <a:t> and </a:t>
            </a:r>
            <a:r>
              <a:rPr lang="en-US" b="1" i="1">
                <a:latin typeface="Comic Sans MS" pitchFamily="66" charset="0"/>
              </a:rPr>
              <a:t>b</a:t>
            </a:r>
            <a:r>
              <a:rPr lang="en-US">
                <a:latin typeface="Comic Sans MS" pitchFamily="66" charset="0"/>
              </a:rPr>
              <a:t> or determining </a:t>
            </a:r>
            <a:r>
              <a:rPr lang="en-US" b="1">
                <a:latin typeface="Comic Sans MS" pitchFamily="66" charset="0"/>
              </a:rPr>
              <a:t>seismic fragility</a:t>
            </a:r>
            <a:r>
              <a:rPr lang="en-US">
                <a:latin typeface="Comic Sans MS" pitchFamily="66" charset="0"/>
              </a:rPr>
              <a:t>. </a:t>
            </a:r>
          </a:p>
        </p:txBody>
      </p:sp>
      <p:graphicFrame>
        <p:nvGraphicFramePr>
          <p:cNvPr id="20" name="Grafico 19"/>
          <p:cNvGraphicFramePr>
            <a:graphicFrameLocks noChangeAspect="1"/>
          </p:cNvGraphicFramePr>
          <p:nvPr/>
        </p:nvGraphicFramePr>
        <p:xfrm>
          <a:off x="714348" y="4248155"/>
          <a:ext cx="3600000" cy="2109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2" name="Grafico 21"/>
          <p:cNvGraphicFramePr>
            <a:graphicFrameLocks noChangeAspect="1"/>
          </p:cNvGraphicFramePr>
          <p:nvPr/>
        </p:nvGraphicFramePr>
        <p:xfrm>
          <a:off x="4589464" y="4248155"/>
          <a:ext cx="3600001" cy="2124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" name="Diagramma 7"/>
          <p:cNvGraphicFramePr/>
          <p:nvPr/>
        </p:nvGraphicFramePr>
        <p:xfrm>
          <a:off x="8062970" y="6110306"/>
          <a:ext cx="1071538" cy="714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4487E-6 L 0 -0.311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1280</Words>
  <Application>Microsoft Office PowerPoint</Application>
  <PresentationFormat>Presentazione su schermo (4:3)</PresentationFormat>
  <Paragraphs>98</Paragraphs>
  <Slides>22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3</vt:i4>
      </vt:variant>
      <vt:variant>
        <vt:lpstr>Modello struttura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7" baseType="lpstr">
      <vt:lpstr>Arial</vt:lpstr>
      <vt:lpstr>Calibri</vt:lpstr>
      <vt:lpstr>Comic Sans MS</vt:lpstr>
      <vt:lpstr>Tema di Office</vt:lpstr>
      <vt:lpstr>Equation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PCOEM</cp:lastModifiedBy>
  <cp:revision>167</cp:revision>
  <dcterms:created xsi:type="dcterms:W3CDTF">2008-10-04T09:25:40Z</dcterms:created>
  <dcterms:modified xsi:type="dcterms:W3CDTF">2008-10-14T13:47:44Z</dcterms:modified>
</cp:coreProperties>
</file>